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8"/>
  </p:notesMasterIdLst>
  <p:sldIdLst>
    <p:sldId id="256" r:id="rId3"/>
    <p:sldId id="258" r:id="rId4"/>
    <p:sldId id="261" r:id="rId5"/>
    <p:sldId id="260" r:id="rId6"/>
    <p:sldId id="292" r:id="rId7"/>
    <p:sldId id="294" r:id="rId8"/>
    <p:sldId id="295" r:id="rId9"/>
    <p:sldId id="272" r:id="rId10"/>
    <p:sldId id="296" r:id="rId11"/>
    <p:sldId id="305" r:id="rId12"/>
    <p:sldId id="300" r:id="rId13"/>
    <p:sldId id="298" r:id="rId14"/>
    <p:sldId id="304" r:id="rId15"/>
    <p:sldId id="303" r:id="rId16"/>
    <p:sldId id="306" r:id="rId17"/>
    <p:sldId id="259" r:id="rId18"/>
    <p:sldId id="262" r:id="rId19"/>
    <p:sldId id="302" r:id="rId20"/>
    <p:sldId id="299" r:id="rId21"/>
    <p:sldId id="264" r:id="rId22"/>
    <p:sldId id="297" r:id="rId23"/>
    <p:sldId id="301" r:id="rId24"/>
    <p:sldId id="268" r:id="rId25"/>
    <p:sldId id="277" r:id="rId26"/>
    <p:sldId id="290" r:id="rId27"/>
  </p:sldIdLst>
  <p:sldSz cx="9144000" cy="5143500" type="screen16x9"/>
  <p:notesSz cx="6858000" cy="9144000"/>
  <p:embeddedFontLs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Lobster Tw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F0F"/>
    <a:srgbClr val="920000"/>
    <a:srgbClr val="F5E1AF"/>
    <a:srgbClr val="FFFFFF"/>
    <a:srgbClr val="FF3399"/>
    <a:srgbClr val="00B050"/>
    <a:srgbClr val="000000"/>
    <a:srgbClr val="843C0C"/>
    <a:srgbClr val="FFFF00"/>
    <a:srgbClr val="AA7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0B7143-D2BD-40A9-95F7-19073549D7B8}">
  <a:tblStyle styleId="{390B7143-D2BD-40A9-95F7-19073549D7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0" autoAdjust="0"/>
    <p:restoredTop sz="93923" autoAdjust="0"/>
  </p:normalViewPr>
  <p:slideViewPr>
    <p:cSldViewPr snapToGrid="0">
      <p:cViewPr varScale="1">
        <p:scale>
          <a:sx n="74" d="100"/>
          <a:sy n="74" d="100"/>
        </p:scale>
        <p:origin x="1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dc72af29b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dc72af29b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d89d53317f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d89d53317f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d90373951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d90373951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89d53317f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d89d53317f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89d53317f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d89d53317f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058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89d53317f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d89d53317f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41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d90373951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d90373951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d7a7e3f64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d7a7e3f64d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1191450" y="555575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rot="10800000">
            <a:off x="8599225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2"/>
          <p:cNvCxnSpPr/>
          <p:nvPr/>
        </p:nvCxnSpPr>
        <p:spPr>
          <a:xfrm rot="10800000">
            <a:off x="550300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438800" y="1312050"/>
            <a:ext cx="4551900" cy="19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16323"/>
              </a:buClr>
              <a:buSzPts val="5200"/>
              <a:buNone/>
              <a:defRPr sz="5600" b="1">
                <a:solidFill>
                  <a:srgbClr val="F1632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572000" y="3265650"/>
            <a:ext cx="3418500" cy="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3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525"/>
            <a:ext cx="9144000" cy="51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8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7" name="Google Shape;477;p38"/>
          <p:cNvCxnSpPr/>
          <p:nvPr/>
        </p:nvCxnSpPr>
        <p:spPr>
          <a:xfrm rot="10800000">
            <a:off x="8599225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38"/>
          <p:cNvCxnSpPr/>
          <p:nvPr/>
        </p:nvCxnSpPr>
        <p:spPr>
          <a:xfrm rot="10800000">
            <a:off x="550300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DC50D8E-D850-4CD9-8C2C-57DD09408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1913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8639442-F713-440C-A42F-24003CA7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9B76-B8A8-480C-9E33-F238097ACAEC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E5418EE-1DFF-421E-9081-26FB7BF9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567A76F-431A-4130-8700-A82EBE40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AF2D8-1B89-48BC-929B-EC81F09B276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4814029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7D6F343-D8D1-42CA-B008-90DECF7F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DFD0-0032-4D31-9F95-9B74A5775A8C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30E5031-2025-4842-B61A-344D873D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A0D7F29-AE36-400E-8904-264B5EFB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2A4AD-8059-43F5-BD17-7E1B2435C0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99200830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F4E045-6A2C-4259-8865-1C239234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1F8F4-AF10-4198-9BDF-B94D2D47FE46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0E09514-6F22-4B73-9E2B-D310BE5D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47211C5-A895-4E47-939A-7950CF46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B8358-DC08-46F2-AD4F-8CFB6A9844B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06424078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18322BF-BD22-4E73-922F-0FE335DC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70DA-F1EE-4AAB-AEB8-0BA18B54AA5D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F6A5057-BFD2-410F-81EB-CC0595FF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6A8D12E-0088-4DDE-8F4B-2EDF5300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A7D69-76F8-4AB1-9AB9-9897D68EFE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90031277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BB5647A3-2287-425E-BC85-EAAA1028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B769-F43A-4AAE-A58C-0E0EB0FE3BCD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E3E45F7-3D2E-4CF8-9588-8DDD862F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FB25984-A3B6-46FC-AE26-6D6A90D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B0A5B-2C31-4C36-A4BC-84BC129024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3032729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4B63D06-A927-4F93-BBB7-81CA6BF3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4BD6-4E03-4773-B4E6-2FFFE8B31BC9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5B720E0F-19EB-4233-9BA4-6C2E2C64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295339F-0512-44EA-AA41-4930EAA6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0FC93-545B-4A61-9B2E-D0240C289C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73552179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E802596-B6C2-451D-9713-80154994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C3167-3B10-4F53-8244-0E1C49AAA52D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C5292E39-CE37-46CA-9D80-A994380D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F26A854D-6B1B-4B10-931B-1389837C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3BF6A-ED5C-442A-BD72-B33B2B07B5F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94708368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B54C760-3FF4-4719-AB95-99CC0735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8B16-0948-4C8E-85BE-F0FE891F402F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CEFC4AB-622C-4012-9FFC-ABD3194E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7F3E61C-B63F-4296-927C-1BD8576D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94638-429B-48AB-8DB7-9E6D957BF1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868928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29E81E1-6902-4C57-AFB8-2BBF2517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93985-D48D-4EB8-98E5-FDB1FFABF311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EE409F5-B8E8-4A69-AD56-E70EADBF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9F85C97-AD04-4200-9371-DDB822EB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B10A-3CCB-473B-B3F9-70909D8E949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38408891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525"/>
            <a:ext cx="9144000" cy="51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2;p3"/>
          <p:cNvCxnSpPr/>
          <p:nvPr/>
        </p:nvCxnSpPr>
        <p:spPr>
          <a:xfrm rot="10800000">
            <a:off x="550300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 rot="10800000">
            <a:off x="8599225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2507100" y="1597275"/>
            <a:ext cx="41298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921900" y="705125"/>
            <a:ext cx="1300200" cy="8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613300" y="2236025"/>
            <a:ext cx="39174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402B357-BA64-4994-982D-DE1978A3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0720A-A186-4C08-BD48-E4A394F62F29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4BE9B51-E6B6-48CA-8DA4-CBED242F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B7BCD4A-FF7E-4DBC-A81D-B3CE6E53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F0B74-2194-4AE7-9FAB-7672C0E8D4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2060382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24A8FBD-ECB5-4191-AA1C-F8B93B59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1EF2-E417-400B-82E5-7D30127C3671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270C8CF-0E6E-4221-9B73-B15BF1BB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E0ADA0E-EA66-490F-84FD-9F8047F5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6899E-1769-448F-9783-8D2654E9C8F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1150596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525"/>
            <a:ext cx="9144000" cy="51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8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8"/>
          <p:cNvCxnSpPr/>
          <p:nvPr/>
        </p:nvCxnSpPr>
        <p:spPr>
          <a:xfrm rot="10800000">
            <a:off x="1191450" y="555575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4252375" y="1402650"/>
            <a:ext cx="4182000" cy="23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9"/>
          <p:cNvGrpSpPr/>
          <p:nvPr/>
        </p:nvGrpSpPr>
        <p:grpSpPr>
          <a:xfrm>
            <a:off x="155239" y="157200"/>
            <a:ext cx="8833498" cy="1200819"/>
            <a:chOff x="155239" y="157200"/>
            <a:chExt cx="8833498" cy="1200819"/>
          </a:xfrm>
        </p:grpSpPr>
        <p:sp>
          <p:nvSpPr>
            <p:cNvPr id="78" name="Google Shape;78;p9"/>
            <p:cNvSpPr/>
            <p:nvPr/>
          </p:nvSpPr>
          <p:spPr>
            <a:xfrm>
              <a:off x="155239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 flipH="1">
              <a:off x="7720264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9"/>
            <p:cNvCxnSpPr/>
            <p:nvPr/>
          </p:nvCxnSpPr>
          <p:spPr>
            <a:xfrm>
              <a:off x="1285875" y="157200"/>
              <a:ext cx="6605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81" name="Google Shape;81;p9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9"/>
          <p:cNvCxnSpPr/>
          <p:nvPr/>
        </p:nvCxnSpPr>
        <p:spPr>
          <a:xfrm rot="10800000">
            <a:off x="1191450" y="555575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69388" y="1490654"/>
            <a:ext cx="36339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69388" y="2360078"/>
            <a:ext cx="44178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_1"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525"/>
            <a:ext cx="9144000" cy="51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0" name="Google Shape;190;p17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7"/>
          <p:cNvCxnSpPr/>
          <p:nvPr/>
        </p:nvCxnSpPr>
        <p:spPr>
          <a:xfrm rot="10800000">
            <a:off x="1191450" y="555575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17"/>
          <p:cNvCxnSpPr/>
          <p:nvPr/>
        </p:nvCxnSpPr>
        <p:spPr>
          <a:xfrm rot="10800000">
            <a:off x="8599225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17"/>
          <p:cNvCxnSpPr/>
          <p:nvPr/>
        </p:nvCxnSpPr>
        <p:spPr>
          <a:xfrm rot="10800000">
            <a:off x="550300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" name="Google Shape;194;p17"/>
          <p:cNvSpPr txBox="1">
            <a:spLocks noGrp="1"/>
          </p:cNvSpPr>
          <p:nvPr>
            <p:ph type="ctrTitle"/>
          </p:nvPr>
        </p:nvSpPr>
        <p:spPr>
          <a:xfrm>
            <a:off x="3494730" y="1448150"/>
            <a:ext cx="4533300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6323"/>
              </a:buClr>
              <a:buSzPts val="10000"/>
              <a:buNone/>
              <a:defRPr sz="10000" b="1">
                <a:solidFill>
                  <a:srgbClr val="F16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subTitle" idx="1"/>
          </p:nvPr>
        </p:nvSpPr>
        <p:spPr>
          <a:xfrm>
            <a:off x="3777780" y="3090012"/>
            <a:ext cx="39672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23"/>
          <p:cNvGrpSpPr/>
          <p:nvPr/>
        </p:nvGrpSpPr>
        <p:grpSpPr>
          <a:xfrm>
            <a:off x="155239" y="157200"/>
            <a:ext cx="7797311" cy="1200819"/>
            <a:chOff x="155239" y="157200"/>
            <a:chExt cx="7797311" cy="1200819"/>
          </a:xfrm>
        </p:grpSpPr>
        <p:sp>
          <p:nvSpPr>
            <p:cNvPr id="265" name="Google Shape;265;p23"/>
            <p:cNvSpPr/>
            <p:nvPr/>
          </p:nvSpPr>
          <p:spPr>
            <a:xfrm>
              <a:off x="155239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6" name="Google Shape;266;p23"/>
            <p:cNvCxnSpPr/>
            <p:nvPr/>
          </p:nvCxnSpPr>
          <p:spPr>
            <a:xfrm rot="10800000">
              <a:off x="1191450" y="157200"/>
              <a:ext cx="6761100" cy="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7" name="Google Shape;267;p23"/>
          <p:cNvGrpSpPr/>
          <p:nvPr/>
        </p:nvGrpSpPr>
        <p:grpSpPr>
          <a:xfrm>
            <a:off x="1191450" y="3785481"/>
            <a:ext cx="7797288" cy="1200819"/>
            <a:chOff x="1191450" y="3785481"/>
            <a:chExt cx="7797288" cy="1200819"/>
          </a:xfrm>
        </p:grpSpPr>
        <p:sp>
          <p:nvSpPr>
            <p:cNvPr id="268" name="Google Shape;268;p23"/>
            <p:cNvSpPr/>
            <p:nvPr/>
          </p:nvSpPr>
          <p:spPr>
            <a:xfrm rot="10800000">
              <a:off x="7720264" y="3785481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9" name="Google Shape;269;p23"/>
            <p:cNvCxnSpPr/>
            <p:nvPr/>
          </p:nvCxnSpPr>
          <p:spPr>
            <a:xfrm rot="10800000">
              <a:off x="1191450" y="4986300"/>
              <a:ext cx="6761100" cy="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70" name="Google Shape;270;p23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" name="Google Shape;271;p23"/>
          <p:cNvSpPr txBox="1">
            <a:spLocks noGrp="1"/>
          </p:cNvSpPr>
          <p:nvPr>
            <p:ph type="body" idx="1"/>
          </p:nvPr>
        </p:nvSpPr>
        <p:spPr>
          <a:xfrm>
            <a:off x="812175" y="2387175"/>
            <a:ext cx="28299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title"/>
          </p:nvPr>
        </p:nvSpPr>
        <p:spPr>
          <a:xfrm>
            <a:off x="1735175" y="705125"/>
            <a:ext cx="56736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body" idx="2"/>
          </p:nvPr>
        </p:nvSpPr>
        <p:spPr>
          <a:xfrm>
            <a:off x="5501925" y="2387175"/>
            <a:ext cx="28299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title" idx="3"/>
          </p:nvPr>
        </p:nvSpPr>
        <p:spPr>
          <a:xfrm>
            <a:off x="812175" y="1799875"/>
            <a:ext cx="28299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title" idx="4"/>
          </p:nvPr>
        </p:nvSpPr>
        <p:spPr>
          <a:xfrm>
            <a:off x="5501925" y="1799875"/>
            <a:ext cx="28299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6">
    <p:bg>
      <p:bgPr>
        <a:solidFill>
          <a:schemeClr val="accent3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525"/>
            <a:ext cx="9144000" cy="51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6"/>
          <p:cNvSpPr/>
          <p:nvPr/>
        </p:nvSpPr>
        <p:spPr>
          <a:xfrm>
            <a:off x="155250" y="157200"/>
            <a:ext cx="8833500" cy="4829100"/>
          </a:xfrm>
          <a:prstGeom prst="plaque">
            <a:avLst>
              <a:gd name="adj" fmla="val 15252"/>
            </a:avLst>
          </a:prstGeom>
          <a:noFill/>
          <a:ln w="28575" cap="flat" cmpd="sng">
            <a:solidFill>
              <a:srgbClr val="754C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5" name="Google Shape;455;p36"/>
          <p:cNvCxnSpPr/>
          <p:nvPr/>
        </p:nvCxnSpPr>
        <p:spPr>
          <a:xfrm rot="10800000">
            <a:off x="1191450" y="555575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36"/>
          <p:cNvSpPr txBox="1">
            <a:spLocks noGrp="1"/>
          </p:cNvSpPr>
          <p:nvPr>
            <p:ph type="title"/>
          </p:nvPr>
        </p:nvSpPr>
        <p:spPr>
          <a:xfrm>
            <a:off x="774725" y="898675"/>
            <a:ext cx="35814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7" name="Google Shape;457;p36"/>
          <p:cNvSpPr txBox="1"/>
          <p:nvPr/>
        </p:nvSpPr>
        <p:spPr>
          <a:xfrm>
            <a:off x="774725" y="3824810"/>
            <a:ext cx="384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8" name="Google Shape;458;p36"/>
          <p:cNvSpPr txBox="1">
            <a:spLocks noGrp="1"/>
          </p:cNvSpPr>
          <p:nvPr>
            <p:ph type="subTitle" idx="1"/>
          </p:nvPr>
        </p:nvSpPr>
        <p:spPr>
          <a:xfrm>
            <a:off x="774725" y="2144563"/>
            <a:ext cx="3696300" cy="8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7"/>
          <p:cNvSpPr/>
          <p:nvPr/>
        </p:nvSpPr>
        <p:spPr>
          <a:xfrm>
            <a:off x="354750" y="354750"/>
            <a:ext cx="8434500" cy="4434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37"/>
          <p:cNvGrpSpPr/>
          <p:nvPr/>
        </p:nvGrpSpPr>
        <p:grpSpPr>
          <a:xfrm>
            <a:off x="155239" y="157200"/>
            <a:ext cx="8833498" cy="1200819"/>
            <a:chOff x="155239" y="157200"/>
            <a:chExt cx="8833498" cy="1200819"/>
          </a:xfrm>
        </p:grpSpPr>
        <p:sp>
          <p:nvSpPr>
            <p:cNvPr id="463" name="Google Shape;463;p37"/>
            <p:cNvSpPr/>
            <p:nvPr/>
          </p:nvSpPr>
          <p:spPr>
            <a:xfrm>
              <a:off x="155239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 flipH="1">
              <a:off x="7720264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5" name="Google Shape;465;p37"/>
            <p:cNvCxnSpPr/>
            <p:nvPr/>
          </p:nvCxnSpPr>
          <p:spPr>
            <a:xfrm rot="10800000">
              <a:off x="1191450" y="157200"/>
              <a:ext cx="6761100" cy="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6" name="Google Shape;466;p37"/>
          <p:cNvGrpSpPr/>
          <p:nvPr/>
        </p:nvGrpSpPr>
        <p:grpSpPr>
          <a:xfrm>
            <a:off x="7720264" y="157200"/>
            <a:ext cx="1268473" cy="4829094"/>
            <a:chOff x="7720264" y="157200"/>
            <a:chExt cx="1268473" cy="4829094"/>
          </a:xfrm>
        </p:grpSpPr>
        <p:sp>
          <p:nvSpPr>
            <p:cNvPr id="467" name="Google Shape;467;p37"/>
            <p:cNvSpPr/>
            <p:nvPr/>
          </p:nvSpPr>
          <p:spPr>
            <a:xfrm flipH="1">
              <a:off x="7720264" y="157200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 rot="10800000">
              <a:off x="7720264" y="3785475"/>
              <a:ext cx="1268473" cy="1200819"/>
            </a:xfrm>
            <a:custGeom>
              <a:avLst/>
              <a:gdLst/>
              <a:ahLst/>
              <a:cxnLst/>
              <a:rect l="l" t="t" r="r" b="b"/>
              <a:pathLst>
                <a:path w="125096" h="118424" fill="none" extrusionOk="0">
                  <a:moveTo>
                    <a:pt x="1" y="118423"/>
                  </a:moveTo>
                  <a:lnTo>
                    <a:pt x="1" y="72611"/>
                  </a:lnTo>
                  <a:cubicBezTo>
                    <a:pt x="40063" y="72611"/>
                    <a:pt x="72584" y="40117"/>
                    <a:pt x="72584" y="1"/>
                  </a:cubicBezTo>
                  <a:lnTo>
                    <a:pt x="125096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9" name="Google Shape;469;p37"/>
          <p:cNvCxnSpPr/>
          <p:nvPr/>
        </p:nvCxnSpPr>
        <p:spPr>
          <a:xfrm rot="10800000">
            <a:off x="1191450" y="4614400"/>
            <a:ext cx="67611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37"/>
          <p:cNvCxnSpPr/>
          <p:nvPr/>
        </p:nvCxnSpPr>
        <p:spPr>
          <a:xfrm rot="10800000">
            <a:off x="550300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37"/>
          <p:cNvSpPr/>
          <p:nvPr/>
        </p:nvSpPr>
        <p:spPr>
          <a:xfrm rot="10800000" flipH="1">
            <a:off x="155239" y="3782450"/>
            <a:ext cx="1268473" cy="1200819"/>
          </a:xfrm>
          <a:custGeom>
            <a:avLst/>
            <a:gdLst/>
            <a:ahLst/>
            <a:cxnLst/>
            <a:rect l="l" t="t" r="r" b="b"/>
            <a:pathLst>
              <a:path w="125096" h="118424" fill="none" extrusionOk="0">
                <a:moveTo>
                  <a:pt x="1" y="118423"/>
                </a:moveTo>
                <a:lnTo>
                  <a:pt x="1" y="72611"/>
                </a:lnTo>
                <a:cubicBezTo>
                  <a:pt x="40063" y="72611"/>
                  <a:pt x="72584" y="40117"/>
                  <a:pt x="72584" y="1"/>
                </a:cubicBezTo>
                <a:lnTo>
                  <a:pt x="125096" y="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2" name="Google Shape;472;p37"/>
          <p:cNvCxnSpPr/>
          <p:nvPr/>
        </p:nvCxnSpPr>
        <p:spPr>
          <a:xfrm rot="10800000">
            <a:off x="8599225" y="1395000"/>
            <a:ext cx="0" cy="23535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705125"/>
            <a:ext cx="77247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bster Two"/>
              <a:buNone/>
              <a:defRPr sz="3000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75350"/>
            <a:ext cx="7724700" cy="3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3" r:id="rId6"/>
    <p:sldLayoutId id="2147483669" r:id="rId7"/>
    <p:sldLayoutId id="2147483682" r:id="rId8"/>
    <p:sldLayoutId id="2147483683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AAF8A3DC-9638-47F5-9A65-C1A28967DB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908AA59-FDA9-4912-91EB-ED2970ABB1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374DFCE-65C4-4BCB-A505-E8BA2B7A3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B6CD05-BA8D-4ED8-A3CA-F9F561CEDF15}" type="datetimeFigureOut">
              <a:rPr lang="es-ES"/>
              <a:pPr>
                <a:defRPr/>
              </a:pPr>
              <a:t>06/09/2021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8675287-68F5-4B0B-B712-154B95C22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F50B54F-5080-4F01-8E39-080807979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DE50DF2-303F-4361-9623-8F9117E93FF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4692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24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22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3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41.png"/><Relationship Id="rId4" Type="http://schemas.openxmlformats.org/officeDocument/2006/relationships/image" Target="../media/image22.jpe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jpeg"/><Relationship Id="rId7" Type="http://schemas.openxmlformats.org/officeDocument/2006/relationships/image" Target="../media/image24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43.png"/><Relationship Id="rId5" Type="http://schemas.openxmlformats.org/officeDocument/2006/relationships/image" Target="../media/image23.png"/><Relationship Id="rId10" Type="http://schemas.openxmlformats.org/officeDocument/2006/relationships/image" Target="../media/image42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45.png"/><Relationship Id="rId5" Type="http://schemas.openxmlformats.org/officeDocument/2006/relationships/image" Target="../media/image23.png"/><Relationship Id="rId10" Type="http://schemas.openxmlformats.org/officeDocument/2006/relationships/image" Target="../media/image42.png"/><Relationship Id="rId4" Type="http://schemas.openxmlformats.org/officeDocument/2006/relationships/image" Target="../media/image22.jpe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46.png"/><Relationship Id="rId5" Type="http://schemas.openxmlformats.org/officeDocument/2006/relationships/image" Target="../media/image23.png"/><Relationship Id="rId10" Type="http://schemas.openxmlformats.org/officeDocument/2006/relationships/image" Target="../media/image42.png"/><Relationship Id="rId4" Type="http://schemas.openxmlformats.org/officeDocument/2006/relationships/image" Target="../media/image22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jpe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28.png"/><Relationship Id="rId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22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52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22.jpe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wmf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22.jpe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1"/>
          <p:cNvSpPr txBox="1">
            <a:spLocks noGrp="1"/>
          </p:cNvSpPr>
          <p:nvPr>
            <p:ph type="ctrTitle"/>
          </p:nvPr>
        </p:nvSpPr>
        <p:spPr>
          <a:xfrm>
            <a:off x="3438800" y="1312050"/>
            <a:ext cx="4551900" cy="19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3 Lesson 2</a:t>
            </a:r>
            <a:br>
              <a:rPr lang="en" dirty="0"/>
            </a:br>
            <a:endParaRPr dirty="0"/>
          </a:p>
        </p:txBody>
      </p:sp>
      <p:sp>
        <p:nvSpPr>
          <p:cNvPr id="488" name="Google Shape;488;p41"/>
          <p:cNvSpPr txBox="1">
            <a:spLocks noGrp="1"/>
          </p:cNvSpPr>
          <p:nvPr>
            <p:ph type="subTitle" idx="1"/>
          </p:nvPr>
        </p:nvSpPr>
        <p:spPr>
          <a:xfrm>
            <a:off x="4453493" y="2326799"/>
            <a:ext cx="2546160" cy="5267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</a:rPr>
              <a:t>Counting to 20</a:t>
            </a:r>
            <a:endParaRPr sz="2800" dirty="0">
              <a:solidFill>
                <a:srgbClr val="FF0000"/>
              </a:solidFill>
            </a:endParaRPr>
          </a:p>
        </p:txBody>
      </p:sp>
      <p:grpSp>
        <p:nvGrpSpPr>
          <p:cNvPr id="489" name="Google Shape;489;p41"/>
          <p:cNvGrpSpPr/>
          <p:nvPr/>
        </p:nvGrpSpPr>
        <p:grpSpPr>
          <a:xfrm rot="-5400000" flipH="1">
            <a:off x="495678" y="1194575"/>
            <a:ext cx="713514" cy="525757"/>
            <a:chOff x="-1254400" y="-302350"/>
            <a:chExt cx="142800" cy="105225"/>
          </a:xfrm>
        </p:grpSpPr>
        <p:sp>
          <p:nvSpPr>
            <p:cNvPr id="490" name="Google Shape;490;p41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7719CD-70E6-4613-A524-F6B73C434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1" y="634572"/>
            <a:ext cx="1692656" cy="5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C2E5E-8EA7-4A84-B7DE-89D82969B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77" y="902629"/>
            <a:ext cx="2274005" cy="3255546"/>
          </a:xfrm>
          <a:prstGeom prst="rect">
            <a:avLst/>
          </a:prstGeom>
        </p:spPr>
      </p:pic>
      <p:grpSp>
        <p:nvGrpSpPr>
          <p:cNvPr id="91" name="Google Shape;492;p41">
            <a:extLst>
              <a:ext uri="{FF2B5EF4-FFF2-40B4-BE49-F238E27FC236}">
                <a16:creationId xmlns:a16="http://schemas.microsoft.com/office/drawing/2014/main" id="{004B94F5-4EA7-4696-8597-4F40E410B15D}"/>
              </a:ext>
            </a:extLst>
          </p:cNvPr>
          <p:cNvGrpSpPr/>
          <p:nvPr/>
        </p:nvGrpSpPr>
        <p:grpSpPr>
          <a:xfrm>
            <a:off x="428400" y="1489025"/>
            <a:ext cx="3392012" cy="2326998"/>
            <a:chOff x="428400" y="1489025"/>
            <a:chExt cx="3392012" cy="2326998"/>
          </a:xfrm>
        </p:grpSpPr>
        <p:grpSp>
          <p:nvGrpSpPr>
            <p:cNvPr id="92" name="Google Shape;493;p41">
              <a:extLst>
                <a:ext uri="{FF2B5EF4-FFF2-40B4-BE49-F238E27FC236}">
                  <a16:creationId xmlns:a16="http://schemas.microsoft.com/office/drawing/2014/main" id="{6B8E57B9-701F-4F62-ABCA-11599B04D49B}"/>
                </a:ext>
              </a:extLst>
            </p:cNvPr>
            <p:cNvGrpSpPr/>
            <p:nvPr/>
          </p:nvGrpSpPr>
          <p:grpSpPr>
            <a:xfrm>
              <a:off x="428400" y="1489025"/>
              <a:ext cx="3392012" cy="2326998"/>
              <a:chOff x="428400" y="1489025"/>
              <a:chExt cx="3392012" cy="2326998"/>
            </a:xfrm>
          </p:grpSpPr>
          <p:sp>
            <p:nvSpPr>
              <p:cNvPr id="99" name="Google Shape;494;p41">
                <a:extLst>
                  <a:ext uri="{FF2B5EF4-FFF2-40B4-BE49-F238E27FC236}">
                    <a16:creationId xmlns:a16="http://schemas.microsoft.com/office/drawing/2014/main" id="{9B2C0F91-3519-4435-A9D4-FA89CB9FD740}"/>
                  </a:ext>
                </a:extLst>
              </p:cNvPr>
              <p:cNvSpPr/>
              <p:nvPr/>
            </p:nvSpPr>
            <p:spPr>
              <a:xfrm>
                <a:off x="2215350" y="1489025"/>
                <a:ext cx="1154231" cy="1910499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39771" extrusionOk="0">
                    <a:moveTo>
                      <a:pt x="2066" y="0"/>
                    </a:moveTo>
                    <a:cubicBezTo>
                      <a:pt x="2024" y="0"/>
                      <a:pt x="1960" y="42"/>
                      <a:pt x="1960" y="106"/>
                    </a:cubicBezTo>
                    <a:cubicBezTo>
                      <a:pt x="1792" y="1433"/>
                      <a:pt x="0" y="15533"/>
                      <a:pt x="928" y="18400"/>
                    </a:cubicBezTo>
                    <a:cubicBezTo>
                      <a:pt x="1918" y="21414"/>
                      <a:pt x="3878" y="29507"/>
                      <a:pt x="14669" y="35029"/>
                    </a:cubicBezTo>
                    <a:lnTo>
                      <a:pt x="21161" y="39244"/>
                    </a:lnTo>
                    <a:lnTo>
                      <a:pt x="21856" y="39771"/>
                    </a:lnTo>
                    <a:lnTo>
                      <a:pt x="22067" y="39539"/>
                    </a:lnTo>
                    <a:cubicBezTo>
                      <a:pt x="24954" y="34502"/>
                      <a:pt x="21540" y="32352"/>
                      <a:pt x="13889" y="27104"/>
                    </a:cubicBezTo>
                    <a:cubicBezTo>
                      <a:pt x="6239" y="21835"/>
                      <a:pt x="7567" y="13658"/>
                      <a:pt x="7693" y="6934"/>
                    </a:cubicBezTo>
                    <a:cubicBezTo>
                      <a:pt x="7798" y="738"/>
                      <a:pt x="2867" y="64"/>
                      <a:pt x="2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96;p41">
                <a:extLst>
                  <a:ext uri="{FF2B5EF4-FFF2-40B4-BE49-F238E27FC236}">
                    <a16:creationId xmlns:a16="http://schemas.microsoft.com/office/drawing/2014/main" id="{6E881508-83A1-4EBB-AC84-88FC0EF31C34}"/>
                  </a:ext>
                </a:extLst>
              </p:cNvPr>
              <p:cNvSpPr/>
              <p:nvPr/>
            </p:nvSpPr>
            <p:spPr>
              <a:xfrm rot="2469963">
                <a:off x="1847734" y="1881784"/>
                <a:ext cx="1972678" cy="1013730"/>
              </a:xfrm>
              <a:custGeom>
                <a:avLst/>
                <a:gdLst/>
                <a:ahLst/>
                <a:cxnLst/>
                <a:rect l="l" t="t" r="r" b="b"/>
                <a:pathLst>
                  <a:path w="21246" h="10918" fill="none" extrusionOk="0">
                    <a:moveTo>
                      <a:pt x="1" y="1855"/>
                    </a:moveTo>
                    <a:cubicBezTo>
                      <a:pt x="1" y="1855"/>
                      <a:pt x="2403" y="1"/>
                      <a:pt x="4595" y="2719"/>
                    </a:cubicBezTo>
                    <a:cubicBezTo>
                      <a:pt x="6808" y="5438"/>
                      <a:pt x="9000" y="9148"/>
                      <a:pt x="13827" y="8684"/>
                    </a:cubicBezTo>
                    <a:cubicBezTo>
                      <a:pt x="18632" y="8220"/>
                      <a:pt x="20718" y="7925"/>
                      <a:pt x="21245" y="10918"/>
                    </a:cubicBezTo>
                  </a:path>
                </a:pathLst>
              </a:custGeom>
              <a:noFill/>
              <a:ln w="15800" cap="flat" cmpd="sng">
                <a:solidFill>
                  <a:srgbClr val="1F191A"/>
                </a:solidFill>
                <a:prstDash val="solid"/>
                <a:miter lim="210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97;p41">
                <a:extLst>
                  <a:ext uri="{FF2B5EF4-FFF2-40B4-BE49-F238E27FC236}">
                    <a16:creationId xmlns:a16="http://schemas.microsoft.com/office/drawing/2014/main" id="{0142E9D6-B5E5-41BE-9980-FE698B6C75FC}"/>
                  </a:ext>
                </a:extLst>
              </p:cNvPr>
              <p:cNvSpPr/>
              <p:nvPr/>
            </p:nvSpPr>
            <p:spPr>
              <a:xfrm rot="2518876">
                <a:off x="431045" y="1926712"/>
                <a:ext cx="2680759" cy="1797191"/>
              </a:xfrm>
              <a:custGeom>
                <a:avLst/>
                <a:gdLst/>
                <a:ahLst/>
                <a:cxnLst/>
                <a:rect l="l" t="t" r="r" b="b"/>
                <a:pathLst>
                  <a:path w="29339" h="19594" extrusionOk="0">
                    <a:moveTo>
                      <a:pt x="4485" y="1"/>
                    </a:moveTo>
                    <a:cubicBezTo>
                      <a:pt x="3598" y="1"/>
                      <a:pt x="2852" y="464"/>
                      <a:pt x="2256" y="1242"/>
                    </a:cubicBezTo>
                    <a:cubicBezTo>
                      <a:pt x="1" y="4193"/>
                      <a:pt x="738" y="6912"/>
                      <a:pt x="4637" y="12202"/>
                    </a:cubicBezTo>
                    <a:cubicBezTo>
                      <a:pt x="7998" y="16768"/>
                      <a:pt x="13544" y="19593"/>
                      <a:pt x="18694" y="19593"/>
                    </a:cubicBezTo>
                    <a:cubicBezTo>
                      <a:pt x="19487" y="19593"/>
                      <a:pt x="20270" y="19527"/>
                      <a:pt x="21035" y="19389"/>
                    </a:cubicBezTo>
                    <a:cubicBezTo>
                      <a:pt x="26767" y="18335"/>
                      <a:pt x="29339" y="15216"/>
                      <a:pt x="28875" y="12602"/>
                    </a:cubicBezTo>
                    <a:cubicBezTo>
                      <a:pt x="28484" y="10402"/>
                      <a:pt x="27018" y="9232"/>
                      <a:pt x="23306" y="9232"/>
                    </a:cubicBezTo>
                    <a:cubicBezTo>
                      <a:pt x="22609" y="9232"/>
                      <a:pt x="21834" y="9273"/>
                      <a:pt x="20971" y="9357"/>
                    </a:cubicBezTo>
                    <a:cubicBezTo>
                      <a:pt x="20290" y="9423"/>
                      <a:pt x="19653" y="9457"/>
                      <a:pt x="19052" y="9457"/>
                    </a:cubicBezTo>
                    <a:cubicBezTo>
                      <a:pt x="14854" y="9457"/>
                      <a:pt x="12445" y="7801"/>
                      <a:pt x="9569" y="3856"/>
                    </a:cubicBezTo>
                    <a:cubicBezTo>
                      <a:pt x="7561" y="1105"/>
                      <a:pt x="5855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98;p41">
                <a:extLst>
                  <a:ext uri="{FF2B5EF4-FFF2-40B4-BE49-F238E27FC236}">
                    <a16:creationId xmlns:a16="http://schemas.microsoft.com/office/drawing/2014/main" id="{7B2097E9-F7AC-46A1-900A-69798C5C7BCF}"/>
                  </a:ext>
                </a:extLst>
              </p:cNvPr>
              <p:cNvSpPr/>
              <p:nvPr/>
            </p:nvSpPr>
            <p:spPr>
              <a:xfrm rot="2518876">
                <a:off x="428400" y="1875104"/>
                <a:ext cx="2680759" cy="1940919"/>
              </a:xfrm>
              <a:custGeom>
                <a:avLst/>
                <a:gdLst/>
                <a:ahLst/>
                <a:cxnLst/>
                <a:rect l="l" t="t" r="r" b="b"/>
                <a:pathLst>
                  <a:path w="29339" h="21161" fill="none" extrusionOk="0">
                    <a:moveTo>
                      <a:pt x="2256" y="1981"/>
                    </a:moveTo>
                    <a:cubicBezTo>
                      <a:pt x="3773" y="0"/>
                      <a:pt x="6260" y="63"/>
                      <a:pt x="9569" y="4595"/>
                    </a:cubicBezTo>
                    <a:cubicBezTo>
                      <a:pt x="12857" y="9105"/>
                      <a:pt x="15534" y="10623"/>
                      <a:pt x="20971" y="10096"/>
                    </a:cubicBezTo>
                    <a:cubicBezTo>
                      <a:pt x="26430" y="9569"/>
                      <a:pt x="28411" y="10728"/>
                      <a:pt x="28875" y="13341"/>
                    </a:cubicBezTo>
                    <a:cubicBezTo>
                      <a:pt x="29339" y="15955"/>
                      <a:pt x="26767" y="19074"/>
                      <a:pt x="21035" y="20128"/>
                    </a:cubicBezTo>
                    <a:cubicBezTo>
                      <a:pt x="15302" y="21161"/>
                      <a:pt x="8515" y="18210"/>
                      <a:pt x="4637" y="12941"/>
                    </a:cubicBezTo>
                    <a:cubicBezTo>
                      <a:pt x="738" y="7651"/>
                      <a:pt x="1" y="4932"/>
                      <a:pt x="2256" y="198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210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0;p41">
                <a:extLst>
                  <a:ext uri="{FF2B5EF4-FFF2-40B4-BE49-F238E27FC236}">
                    <a16:creationId xmlns:a16="http://schemas.microsoft.com/office/drawing/2014/main" id="{FEF59BDF-24B7-4B6F-BBA9-BCB62BDD7807}"/>
                  </a:ext>
                </a:extLst>
              </p:cNvPr>
              <p:cNvSpPr/>
              <p:nvPr/>
            </p:nvSpPr>
            <p:spPr>
              <a:xfrm rot="2469963">
                <a:off x="1847734" y="1881784"/>
                <a:ext cx="1972678" cy="1013730"/>
              </a:xfrm>
              <a:custGeom>
                <a:avLst/>
                <a:gdLst/>
                <a:ahLst/>
                <a:cxnLst/>
                <a:rect l="l" t="t" r="r" b="b"/>
                <a:pathLst>
                  <a:path w="21246" h="10918" fill="none" extrusionOk="0">
                    <a:moveTo>
                      <a:pt x="1" y="1855"/>
                    </a:moveTo>
                    <a:cubicBezTo>
                      <a:pt x="1" y="1855"/>
                      <a:pt x="2403" y="1"/>
                      <a:pt x="4595" y="2719"/>
                    </a:cubicBezTo>
                    <a:cubicBezTo>
                      <a:pt x="6808" y="5438"/>
                      <a:pt x="9000" y="9148"/>
                      <a:pt x="13827" y="8684"/>
                    </a:cubicBezTo>
                    <a:cubicBezTo>
                      <a:pt x="18632" y="8220"/>
                      <a:pt x="20718" y="7925"/>
                      <a:pt x="21245" y="1091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210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16;p41">
                <a:extLst>
                  <a:ext uri="{FF2B5EF4-FFF2-40B4-BE49-F238E27FC236}">
                    <a16:creationId xmlns:a16="http://schemas.microsoft.com/office/drawing/2014/main" id="{3E0BD783-F43B-49DD-8116-8824E1C92407}"/>
                  </a:ext>
                </a:extLst>
              </p:cNvPr>
              <p:cNvSpPr/>
              <p:nvPr/>
            </p:nvSpPr>
            <p:spPr>
              <a:xfrm rot="2469963">
                <a:off x="1669759" y="1832086"/>
                <a:ext cx="35283" cy="3584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86" extrusionOk="0">
                    <a:moveTo>
                      <a:pt x="113" y="1"/>
                    </a:moveTo>
                    <a:cubicBezTo>
                      <a:pt x="63" y="1"/>
                      <a:pt x="17" y="35"/>
                      <a:pt x="0" y="69"/>
                    </a:cubicBezTo>
                    <a:cubicBezTo>
                      <a:pt x="21" y="112"/>
                      <a:pt x="63" y="133"/>
                      <a:pt x="84" y="175"/>
                    </a:cubicBezTo>
                    <a:cubicBezTo>
                      <a:pt x="106" y="196"/>
                      <a:pt x="106" y="217"/>
                      <a:pt x="127" y="238"/>
                    </a:cubicBezTo>
                    <a:cubicBezTo>
                      <a:pt x="148" y="259"/>
                      <a:pt x="169" y="280"/>
                      <a:pt x="190" y="280"/>
                    </a:cubicBezTo>
                    <a:cubicBezTo>
                      <a:pt x="232" y="322"/>
                      <a:pt x="274" y="343"/>
                      <a:pt x="316" y="386"/>
                    </a:cubicBezTo>
                    <a:cubicBezTo>
                      <a:pt x="358" y="343"/>
                      <a:pt x="380" y="280"/>
                      <a:pt x="380" y="217"/>
                    </a:cubicBezTo>
                    <a:cubicBezTo>
                      <a:pt x="380" y="154"/>
                      <a:pt x="358" y="112"/>
                      <a:pt x="316" y="69"/>
                    </a:cubicBezTo>
                    <a:cubicBezTo>
                      <a:pt x="274" y="27"/>
                      <a:pt x="211" y="6"/>
                      <a:pt x="148" y="6"/>
                    </a:cubicBezTo>
                    <a:cubicBezTo>
                      <a:pt x="136" y="2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17;p41">
                <a:extLst>
                  <a:ext uri="{FF2B5EF4-FFF2-40B4-BE49-F238E27FC236}">
                    <a16:creationId xmlns:a16="http://schemas.microsoft.com/office/drawing/2014/main" id="{364001BF-59BD-4458-929E-FD0CBC133A2F}"/>
                  </a:ext>
                </a:extLst>
              </p:cNvPr>
              <p:cNvSpPr/>
              <p:nvPr/>
            </p:nvSpPr>
            <p:spPr>
              <a:xfrm rot="2469963">
                <a:off x="1433661" y="1870948"/>
                <a:ext cx="33333" cy="45496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90" extrusionOk="0">
                    <a:moveTo>
                      <a:pt x="49" y="0"/>
                    </a:moveTo>
                    <a:cubicBezTo>
                      <a:pt x="33" y="0"/>
                      <a:pt x="17" y="2"/>
                      <a:pt x="0" y="4"/>
                    </a:cubicBezTo>
                    <a:cubicBezTo>
                      <a:pt x="21" y="89"/>
                      <a:pt x="43" y="173"/>
                      <a:pt x="85" y="257"/>
                    </a:cubicBezTo>
                    <a:cubicBezTo>
                      <a:pt x="127" y="342"/>
                      <a:pt x="190" y="426"/>
                      <a:pt x="274" y="489"/>
                    </a:cubicBezTo>
                    <a:cubicBezTo>
                      <a:pt x="359" y="405"/>
                      <a:pt x="359" y="257"/>
                      <a:pt x="317" y="152"/>
                    </a:cubicBezTo>
                    <a:cubicBezTo>
                      <a:pt x="261" y="60"/>
                      <a:pt x="158" y="0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518;p41">
                <a:extLst>
                  <a:ext uri="{FF2B5EF4-FFF2-40B4-BE49-F238E27FC236}">
                    <a16:creationId xmlns:a16="http://schemas.microsoft.com/office/drawing/2014/main" id="{D227BFF6-BBAE-4B10-9C89-07B7DECF78F0}"/>
                  </a:ext>
                </a:extLst>
              </p:cNvPr>
              <p:cNvGrpSpPr/>
              <p:nvPr/>
            </p:nvGrpSpPr>
            <p:grpSpPr>
              <a:xfrm>
                <a:off x="1421659" y="2088736"/>
                <a:ext cx="1154247" cy="1693482"/>
                <a:chOff x="724236" y="1908411"/>
                <a:chExt cx="1543111" cy="2264013"/>
              </a:xfrm>
            </p:grpSpPr>
            <p:sp>
              <p:nvSpPr>
                <p:cNvPr id="125" name="Google Shape;519;p41">
                  <a:extLst>
                    <a:ext uri="{FF2B5EF4-FFF2-40B4-BE49-F238E27FC236}">
                      <a16:creationId xmlns:a16="http://schemas.microsoft.com/office/drawing/2014/main" id="{6FBCEB88-F37F-49A8-B62F-6D26ABF54ED2}"/>
                    </a:ext>
                  </a:extLst>
                </p:cNvPr>
                <p:cNvSpPr/>
                <p:nvPr/>
              </p:nvSpPr>
              <p:spPr>
                <a:xfrm rot="2469970">
                  <a:off x="905901" y="1923094"/>
                  <a:ext cx="65540" cy="5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449" extrusionOk="0">
                      <a:moveTo>
                        <a:pt x="225" y="0"/>
                      </a:moveTo>
                      <a:cubicBezTo>
                        <a:pt x="214" y="0"/>
                        <a:pt x="202" y="2"/>
                        <a:pt x="190" y="6"/>
                      </a:cubicBezTo>
                      <a:cubicBezTo>
                        <a:pt x="106" y="6"/>
                        <a:pt x="43" y="27"/>
                        <a:pt x="1" y="111"/>
                      </a:cubicBezTo>
                      <a:cubicBezTo>
                        <a:pt x="43" y="132"/>
                        <a:pt x="106" y="153"/>
                        <a:pt x="148" y="195"/>
                      </a:cubicBezTo>
                      <a:lnTo>
                        <a:pt x="233" y="259"/>
                      </a:lnTo>
                      <a:lnTo>
                        <a:pt x="338" y="322"/>
                      </a:lnTo>
                      <a:cubicBezTo>
                        <a:pt x="380" y="364"/>
                        <a:pt x="422" y="406"/>
                        <a:pt x="464" y="448"/>
                      </a:cubicBezTo>
                      <a:cubicBezTo>
                        <a:pt x="507" y="385"/>
                        <a:pt x="528" y="301"/>
                        <a:pt x="507" y="238"/>
                      </a:cubicBezTo>
                      <a:cubicBezTo>
                        <a:pt x="485" y="174"/>
                        <a:pt x="443" y="111"/>
                        <a:pt x="380" y="69"/>
                      </a:cubicBezTo>
                      <a:cubicBezTo>
                        <a:pt x="328" y="34"/>
                        <a:pt x="27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520;p41">
                  <a:extLst>
                    <a:ext uri="{FF2B5EF4-FFF2-40B4-BE49-F238E27FC236}">
                      <a16:creationId xmlns:a16="http://schemas.microsoft.com/office/drawing/2014/main" id="{078B2FB3-19BA-4953-90CD-BF7B289FCF9E}"/>
                    </a:ext>
                  </a:extLst>
                </p:cNvPr>
                <p:cNvSpPr/>
                <p:nvPr/>
              </p:nvSpPr>
              <p:spPr>
                <a:xfrm rot="2469970">
                  <a:off x="953505" y="2361765"/>
                  <a:ext cx="75967" cy="5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476" extrusionOk="0">
                      <a:moveTo>
                        <a:pt x="193" y="0"/>
                      </a:moveTo>
                      <a:cubicBezTo>
                        <a:pt x="130" y="0"/>
                        <a:pt x="65" y="17"/>
                        <a:pt x="1" y="54"/>
                      </a:cubicBezTo>
                      <a:cubicBezTo>
                        <a:pt x="85" y="138"/>
                        <a:pt x="169" y="222"/>
                        <a:pt x="275" y="286"/>
                      </a:cubicBezTo>
                      <a:cubicBezTo>
                        <a:pt x="359" y="349"/>
                        <a:pt x="464" y="412"/>
                        <a:pt x="570" y="475"/>
                      </a:cubicBezTo>
                      <a:cubicBezTo>
                        <a:pt x="612" y="328"/>
                        <a:pt x="549" y="159"/>
                        <a:pt x="422" y="75"/>
                      </a:cubicBezTo>
                      <a:cubicBezTo>
                        <a:pt x="351" y="28"/>
                        <a:pt x="274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521;p41">
                  <a:extLst>
                    <a:ext uri="{FF2B5EF4-FFF2-40B4-BE49-F238E27FC236}">
                      <a16:creationId xmlns:a16="http://schemas.microsoft.com/office/drawing/2014/main" id="{34D55B5D-89A3-4226-A5AB-AB7F9AA55BEA}"/>
                    </a:ext>
                  </a:extLst>
                </p:cNvPr>
                <p:cNvSpPr/>
                <p:nvPr/>
              </p:nvSpPr>
              <p:spPr>
                <a:xfrm rot="2469970">
                  <a:off x="735110" y="2101623"/>
                  <a:ext cx="44562" cy="4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401" extrusionOk="0">
                      <a:moveTo>
                        <a:pt x="169" y="0"/>
                      </a:moveTo>
                      <a:cubicBezTo>
                        <a:pt x="106" y="0"/>
                        <a:pt x="43" y="0"/>
                        <a:pt x="0" y="63"/>
                      </a:cubicBezTo>
                      <a:cubicBezTo>
                        <a:pt x="22" y="84"/>
                        <a:pt x="64" y="127"/>
                        <a:pt x="64" y="169"/>
                      </a:cubicBezTo>
                      <a:cubicBezTo>
                        <a:pt x="85" y="211"/>
                        <a:pt x="106" y="232"/>
                        <a:pt x="106" y="253"/>
                      </a:cubicBezTo>
                      <a:cubicBezTo>
                        <a:pt x="127" y="274"/>
                        <a:pt x="148" y="295"/>
                        <a:pt x="169" y="316"/>
                      </a:cubicBezTo>
                      <a:cubicBezTo>
                        <a:pt x="211" y="337"/>
                        <a:pt x="232" y="379"/>
                        <a:pt x="274" y="400"/>
                      </a:cubicBezTo>
                      <a:cubicBezTo>
                        <a:pt x="317" y="379"/>
                        <a:pt x="359" y="316"/>
                        <a:pt x="359" y="253"/>
                      </a:cubicBezTo>
                      <a:cubicBezTo>
                        <a:pt x="359" y="211"/>
                        <a:pt x="359" y="148"/>
                        <a:pt x="317" y="105"/>
                      </a:cubicBezTo>
                      <a:cubicBezTo>
                        <a:pt x="274" y="42"/>
                        <a:pt x="232" y="21"/>
                        <a:pt x="1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522;p41">
                  <a:extLst>
                    <a:ext uri="{FF2B5EF4-FFF2-40B4-BE49-F238E27FC236}">
                      <a16:creationId xmlns:a16="http://schemas.microsoft.com/office/drawing/2014/main" id="{A5D0F1DF-3F9C-4D55-9E0C-BDBE64FDE8BF}"/>
                    </a:ext>
                  </a:extLst>
                </p:cNvPr>
                <p:cNvSpPr/>
                <p:nvPr/>
              </p:nvSpPr>
              <p:spPr>
                <a:xfrm rot="2469970">
                  <a:off x="1062219" y="2121504"/>
                  <a:ext cx="49900" cy="5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07" extrusionOk="0">
                      <a:moveTo>
                        <a:pt x="115" y="1"/>
                      </a:moveTo>
                      <a:cubicBezTo>
                        <a:pt x="64" y="1"/>
                        <a:pt x="18" y="38"/>
                        <a:pt x="1" y="90"/>
                      </a:cubicBezTo>
                      <a:cubicBezTo>
                        <a:pt x="22" y="112"/>
                        <a:pt x="64" y="154"/>
                        <a:pt x="85" y="196"/>
                      </a:cubicBezTo>
                      <a:cubicBezTo>
                        <a:pt x="106" y="217"/>
                        <a:pt x="127" y="238"/>
                        <a:pt x="149" y="259"/>
                      </a:cubicBezTo>
                      <a:lnTo>
                        <a:pt x="212" y="301"/>
                      </a:lnTo>
                      <a:cubicBezTo>
                        <a:pt x="233" y="322"/>
                        <a:pt x="275" y="364"/>
                        <a:pt x="296" y="407"/>
                      </a:cubicBezTo>
                      <a:cubicBezTo>
                        <a:pt x="359" y="364"/>
                        <a:pt x="401" y="301"/>
                        <a:pt x="380" y="238"/>
                      </a:cubicBezTo>
                      <a:cubicBezTo>
                        <a:pt x="380" y="175"/>
                        <a:pt x="359" y="112"/>
                        <a:pt x="317" y="69"/>
                      </a:cubicBezTo>
                      <a:cubicBezTo>
                        <a:pt x="275" y="27"/>
                        <a:pt x="212" y="6"/>
                        <a:pt x="149" y="6"/>
                      </a:cubicBezTo>
                      <a:cubicBezTo>
                        <a:pt x="137" y="2"/>
                        <a:pt x="126" y="1"/>
                        <a:pt x="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523;p41">
                  <a:extLst>
                    <a:ext uri="{FF2B5EF4-FFF2-40B4-BE49-F238E27FC236}">
                      <a16:creationId xmlns:a16="http://schemas.microsoft.com/office/drawing/2014/main" id="{AC54F2A4-36F7-4C86-9F99-6776FA347088}"/>
                    </a:ext>
                  </a:extLst>
                </p:cNvPr>
                <p:cNvSpPr/>
                <p:nvPr/>
              </p:nvSpPr>
              <p:spPr>
                <a:xfrm rot="2469970">
                  <a:off x="1071745" y="2617293"/>
                  <a:ext cx="49776" cy="49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02" extrusionOk="0">
                      <a:moveTo>
                        <a:pt x="148" y="1"/>
                      </a:moveTo>
                      <a:cubicBezTo>
                        <a:pt x="85" y="1"/>
                        <a:pt x="21" y="43"/>
                        <a:pt x="0" y="85"/>
                      </a:cubicBezTo>
                      <a:cubicBezTo>
                        <a:pt x="43" y="127"/>
                        <a:pt x="64" y="148"/>
                        <a:pt x="106" y="190"/>
                      </a:cubicBezTo>
                      <a:cubicBezTo>
                        <a:pt x="106" y="211"/>
                        <a:pt x="127" y="233"/>
                        <a:pt x="148" y="254"/>
                      </a:cubicBezTo>
                      <a:cubicBezTo>
                        <a:pt x="169" y="275"/>
                        <a:pt x="190" y="296"/>
                        <a:pt x="211" y="296"/>
                      </a:cubicBezTo>
                      <a:cubicBezTo>
                        <a:pt x="253" y="338"/>
                        <a:pt x="295" y="359"/>
                        <a:pt x="317" y="401"/>
                      </a:cubicBezTo>
                      <a:cubicBezTo>
                        <a:pt x="380" y="359"/>
                        <a:pt x="401" y="296"/>
                        <a:pt x="401" y="233"/>
                      </a:cubicBezTo>
                      <a:cubicBezTo>
                        <a:pt x="401" y="169"/>
                        <a:pt x="359" y="106"/>
                        <a:pt x="317" y="64"/>
                      </a:cubicBezTo>
                      <a:cubicBezTo>
                        <a:pt x="274" y="22"/>
                        <a:pt x="211" y="1"/>
                        <a:pt x="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524;p41">
                  <a:extLst>
                    <a:ext uri="{FF2B5EF4-FFF2-40B4-BE49-F238E27FC236}">
                      <a16:creationId xmlns:a16="http://schemas.microsoft.com/office/drawing/2014/main" id="{5F775D97-3EE6-448E-AC86-EF4A570D607A}"/>
                    </a:ext>
                  </a:extLst>
                </p:cNvPr>
                <p:cNvSpPr/>
                <p:nvPr/>
              </p:nvSpPr>
              <p:spPr>
                <a:xfrm rot="2469970">
                  <a:off x="1158111" y="2953229"/>
                  <a:ext cx="70754" cy="38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309" extrusionOk="0">
                      <a:moveTo>
                        <a:pt x="257" y="1"/>
                      </a:moveTo>
                      <a:cubicBezTo>
                        <a:pt x="153" y="1"/>
                        <a:pt x="50" y="61"/>
                        <a:pt x="0" y="161"/>
                      </a:cubicBezTo>
                      <a:cubicBezTo>
                        <a:pt x="85" y="182"/>
                        <a:pt x="169" y="225"/>
                        <a:pt x="274" y="267"/>
                      </a:cubicBezTo>
                      <a:cubicBezTo>
                        <a:pt x="338" y="288"/>
                        <a:pt x="401" y="288"/>
                        <a:pt x="548" y="309"/>
                      </a:cubicBezTo>
                      <a:cubicBezTo>
                        <a:pt x="569" y="182"/>
                        <a:pt x="485" y="56"/>
                        <a:pt x="338" y="14"/>
                      </a:cubicBezTo>
                      <a:cubicBezTo>
                        <a:pt x="311" y="5"/>
                        <a:pt x="284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525;p41">
                  <a:extLst>
                    <a:ext uri="{FF2B5EF4-FFF2-40B4-BE49-F238E27FC236}">
                      <a16:creationId xmlns:a16="http://schemas.microsoft.com/office/drawing/2014/main" id="{9BC66979-90A2-49B0-B831-6B81C34A81D0}"/>
                    </a:ext>
                  </a:extLst>
                </p:cNvPr>
                <p:cNvSpPr/>
                <p:nvPr/>
              </p:nvSpPr>
              <p:spPr>
                <a:xfrm rot="2469970">
                  <a:off x="1332952" y="3213743"/>
                  <a:ext cx="68147" cy="37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305" extrusionOk="0">
                      <a:moveTo>
                        <a:pt x="246" y="0"/>
                      </a:moveTo>
                      <a:cubicBezTo>
                        <a:pt x="155" y="0"/>
                        <a:pt x="63" y="42"/>
                        <a:pt x="1" y="136"/>
                      </a:cubicBezTo>
                      <a:cubicBezTo>
                        <a:pt x="85" y="178"/>
                        <a:pt x="169" y="220"/>
                        <a:pt x="254" y="262"/>
                      </a:cubicBezTo>
                      <a:cubicBezTo>
                        <a:pt x="359" y="283"/>
                        <a:pt x="443" y="283"/>
                        <a:pt x="549" y="304"/>
                      </a:cubicBezTo>
                      <a:cubicBezTo>
                        <a:pt x="549" y="119"/>
                        <a:pt x="399" y="0"/>
                        <a:pt x="2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526;p41">
                  <a:extLst>
                    <a:ext uri="{FF2B5EF4-FFF2-40B4-BE49-F238E27FC236}">
                      <a16:creationId xmlns:a16="http://schemas.microsoft.com/office/drawing/2014/main" id="{91D671C1-7E9B-4843-92B6-0B044C8A30C9}"/>
                    </a:ext>
                  </a:extLst>
                </p:cNvPr>
                <p:cNvSpPr/>
                <p:nvPr/>
              </p:nvSpPr>
              <p:spPr>
                <a:xfrm rot="2469970">
                  <a:off x="1661266" y="3677821"/>
                  <a:ext cx="68147" cy="4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353" extrusionOk="0">
                      <a:moveTo>
                        <a:pt x="212" y="1"/>
                      </a:moveTo>
                      <a:cubicBezTo>
                        <a:pt x="130" y="1"/>
                        <a:pt x="53" y="34"/>
                        <a:pt x="0" y="99"/>
                      </a:cubicBezTo>
                      <a:cubicBezTo>
                        <a:pt x="63" y="163"/>
                        <a:pt x="148" y="226"/>
                        <a:pt x="232" y="268"/>
                      </a:cubicBezTo>
                      <a:cubicBezTo>
                        <a:pt x="337" y="310"/>
                        <a:pt x="422" y="331"/>
                        <a:pt x="527" y="352"/>
                      </a:cubicBezTo>
                      <a:cubicBezTo>
                        <a:pt x="548" y="226"/>
                        <a:pt x="464" y="99"/>
                        <a:pt x="358" y="36"/>
                      </a:cubicBezTo>
                      <a:cubicBezTo>
                        <a:pt x="311" y="12"/>
                        <a:pt x="261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527;p41">
                  <a:extLst>
                    <a:ext uri="{FF2B5EF4-FFF2-40B4-BE49-F238E27FC236}">
                      <a16:creationId xmlns:a16="http://schemas.microsoft.com/office/drawing/2014/main" id="{6CA1C985-65D6-463C-B42A-3CCE3DECCD61}"/>
                    </a:ext>
                  </a:extLst>
                </p:cNvPr>
                <p:cNvSpPr/>
                <p:nvPr/>
              </p:nvSpPr>
              <p:spPr>
                <a:xfrm rot="2469970">
                  <a:off x="1190674" y="3212998"/>
                  <a:ext cx="6554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317" extrusionOk="0">
                      <a:moveTo>
                        <a:pt x="148" y="0"/>
                      </a:moveTo>
                      <a:cubicBezTo>
                        <a:pt x="85" y="21"/>
                        <a:pt x="21" y="43"/>
                        <a:pt x="0" y="106"/>
                      </a:cubicBezTo>
                      <a:cubicBezTo>
                        <a:pt x="42" y="148"/>
                        <a:pt x="85" y="169"/>
                        <a:pt x="106" y="211"/>
                      </a:cubicBezTo>
                      <a:cubicBezTo>
                        <a:pt x="148" y="232"/>
                        <a:pt x="190" y="253"/>
                        <a:pt x="211" y="274"/>
                      </a:cubicBezTo>
                      <a:cubicBezTo>
                        <a:pt x="253" y="295"/>
                        <a:pt x="295" y="295"/>
                        <a:pt x="337" y="295"/>
                      </a:cubicBezTo>
                      <a:cubicBezTo>
                        <a:pt x="380" y="317"/>
                        <a:pt x="443" y="317"/>
                        <a:pt x="506" y="317"/>
                      </a:cubicBezTo>
                      <a:cubicBezTo>
                        <a:pt x="527" y="253"/>
                        <a:pt x="506" y="190"/>
                        <a:pt x="464" y="148"/>
                      </a:cubicBezTo>
                      <a:cubicBezTo>
                        <a:pt x="422" y="106"/>
                        <a:pt x="380" y="64"/>
                        <a:pt x="316" y="43"/>
                      </a:cubicBezTo>
                      <a:cubicBezTo>
                        <a:pt x="274" y="21"/>
                        <a:pt x="211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528;p41">
                  <a:extLst>
                    <a:ext uri="{FF2B5EF4-FFF2-40B4-BE49-F238E27FC236}">
                      <a16:creationId xmlns:a16="http://schemas.microsoft.com/office/drawing/2014/main" id="{7090759F-164A-4E48-8D89-AEF82B1F15AC}"/>
                    </a:ext>
                  </a:extLst>
                </p:cNvPr>
                <p:cNvSpPr/>
                <p:nvPr/>
              </p:nvSpPr>
              <p:spPr>
                <a:xfrm rot="2469970">
                  <a:off x="1453709" y="3432919"/>
                  <a:ext cx="68147" cy="3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312" extrusionOk="0">
                      <a:moveTo>
                        <a:pt x="237" y="1"/>
                      </a:moveTo>
                      <a:cubicBezTo>
                        <a:pt x="141" y="1"/>
                        <a:pt x="47" y="44"/>
                        <a:pt x="1" y="122"/>
                      </a:cubicBezTo>
                      <a:cubicBezTo>
                        <a:pt x="169" y="249"/>
                        <a:pt x="338" y="291"/>
                        <a:pt x="527" y="312"/>
                      </a:cubicBezTo>
                      <a:cubicBezTo>
                        <a:pt x="549" y="164"/>
                        <a:pt x="464" y="38"/>
                        <a:pt x="338" y="17"/>
                      </a:cubicBezTo>
                      <a:cubicBezTo>
                        <a:pt x="305" y="6"/>
                        <a:pt x="271" y="1"/>
                        <a:pt x="2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529;p41">
                  <a:extLst>
                    <a:ext uri="{FF2B5EF4-FFF2-40B4-BE49-F238E27FC236}">
                      <a16:creationId xmlns:a16="http://schemas.microsoft.com/office/drawing/2014/main" id="{21EF1DA4-1D4C-49CA-AAFE-E4ABE95BDF99}"/>
                    </a:ext>
                  </a:extLst>
                </p:cNvPr>
                <p:cNvSpPr/>
                <p:nvPr/>
              </p:nvSpPr>
              <p:spPr>
                <a:xfrm rot="2469970">
                  <a:off x="1305393" y="3505091"/>
                  <a:ext cx="36742" cy="36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297" extrusionOk="0">
                      <a:moveTo>
                        <a:pt x="127" y="1"/>
                      </a:moveTo>
                      <a:cubicBezTo>
                        <a:pt x="64" y="1"/>
                        <a:pt x="22" y="22"/>
                        <a:pt x="1" y="85"/>
                      </a:cubicBezTo>
                      <a:cubicBezTo>
                        <a:pt x="22" y="106"/>
                        <a:pt x="22" y="149"/>
                        <a:pt x="43" y="191"/>
                      </a:cubicBezTo>
                      <a:cubicBezTo>
                        <a:pt x="43" y="191"/>
                        <a:pt x="64" y="212"/>
                        <a:pt x="64" y="233"/>
                      </a:cubicBezTo>
                      <a:cubicBezTo>
                        <a:pt x="85" y="254"/>
                        <a:pt x="127" y="254"/>
                        <a:pt x="233" y="296"/>
                      </a:cubicBezTo>
                      <a:cubicBezTo>
                        <a:pt x="275" y="275"/>
                        <a:pt x="296" y="233"/>
                        <a:pt x="296" y="170"/>
                      </a:cubicBezTo>
                      <a:cubicBezTo>
                        <a:pt x="296" y="127"/>
                        <a:pt x="275" y="85"/>
                        <a:pt x="254" y="43"/>
                      </a:cubicBezTo>
                      <a:cubicBezTo>
                        <a:pt x="211" y="22"/>
                        <a:pt x="169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530;p41">
                  <a:extLst>
                    <a:ext uri="{FF2B5EF4-FFF2-40B4-BE49-F238E27FC236}">
                      <a16:creationId xmlns:a16="http://schemas.microsoft.com/office/drawing/2014/main" id="{05DD4CF6-BF0B-42B8-A110-CADDFFEAB1B3}"/>
                    </a:ext>
                  </a:extLst>
                </p:cNvPr>
                <p:cNvSpPr/>
                <p:nvPr/>
              </p:nvSpPr>
              <p:spPr>
                <a:xfrm rot="2469970">
                  <a:off x="1975580" y="3850648"/>
                  <a:ext cx="68147" cy="34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276" extrusionOk="0">
                      <a:moveTo>
                        <a:pt x="230" y="0"/>
                      </a:moveTo>
                      <a:cubicBezTo>
                        <a:pt x="143" y="0"/>
                        <a:pt x="57" y="40"/>
                        <a:pt x="1" y="128"/>
                      </a:cubicBezTo>
                      <a:cubicBezTo>
                        <a:pt x="85" y="191"/>
                        <a:pt x="169" y="233"/>
                        <a:pt x="254" y="254"/>
                      </a:cubicBezTo>
                      <a:cubicBezTo>
                        <a:pt x="352" y="274"/>
                        <a:pt x="432" y="275"/>
                        <a:pt x="528" y="275"/>
                      </a:cubicBezTo>
                      <a:lnTo>
                        <a:pt x="528" y="275"/>
                      </a:lnTo>
                      <a:cubicBezTo>
                        <a:pt x="515" y="105"/>
                        <a:pt x="372" y="0"/>
                        <a:pt x="230" y="0"/>
                      </a:cubicBezTo>
                      <a:close/>
                      <a:moveTo>
                        <a:pt x="528" y="275"/>
                      </a:moveTo>
                      <a:cubicBezTo>
                        <a:pt x="528" y="275"/>
                        <a:pt x="528" y="275"/>
                        <a:pt x="528" y="275"/>
                      </a:cubicBezTo>
                      <a:lnTo>
                        <a:pt x="549" y="275"/>
                      </a:lnTo>
                      <a:cubicBezTo>
                        <a:pt x="542" y="275"/>
                        <a:pt x="535" y="275"/>
                        <a:pt x="528" y="2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531;p41">
                  <a:extLst>
                    <a:ext uri="{FF2B5EF4-FFF2-40B4-BE49-F238E27FC236}">
                      <a16:creationId xmlns:a16="http://schemas.microsoft.com/office/drawing/2014/main" id="{703977A4-325E-4C85-89F4-AC442EC34662}"/>
                    </a:ext>
                  </a:extLst>
                </p:cNvPr>
                <p:cNvSpPr/>
                <p:nvPr/>
              </p:nvSpPr>
              <p:spPr>
                <a:xfrm rot="2469970">
                  <a:off x="2202829" y="3878927"/>
                  <a:ext cx="57720" cy="4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41" extrusionOk="0">
                      <a:moveTo>
                        <a:pt x="163" y="1"/>
                      </a:moveTo>
                      <a:cubicBezTo>
                        <a:pt x="103" y="1"/>
                        <a:pt x="46" y="22"/>
                        <a:pt x="1" y="67"/>
                      </a:cubicBezTo>
                      <a:cubicBezTo>
                        <a:pt x="106" y="215"/>
                        <a:pt x="253" y="320"/>
                        <a:pt x="422" y="341"/>
                      </a:cubicBezTo>
                      <a:cubicBezTo>
                        <a:pt x="464" y="236"/>
                        <a:pt x="422" y="109"/>
                        <a:pt x="317" y="46"/>
                      </a:cubicBezTo>
                      <a:cubicBezTo>
                        <a:pt x="268" y="17"/>
                        <a:pt x="214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532;p41">
                  <a:extLst>
                    <a:ext uri="{FF2B5EF4-FFF2-40B4-BE49-F238E27FC236}">
                      <a16:creationId xmlns:a16="http://schemas.microsoft.com/office/drawing/2014/main" id="{7D0853E0-58A0-43CF-BCE8-45A9F9825CCD}"/>
                    </a:ext>
                  </a:extLst>
                </p:cNvPr>
                <p:cNvSpPr/>
                <p:nvPr/>
              </p:nvSpPr>
              <p:spPr>
                <a:xfrm rot="2469970">
                  <a:off x="2012696" y="4130398"/>
                  <a:ext cx="4208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59" extrusionOk="0">
                      <a:moveTo>
                        <a:pt x="126" y="1"/>
                      </a:moveTo>
                      <a:cubicBezTo>
                        <a:pt x="79" y="1"/>
                        <a:pt x="33" y="22"/>
                        <a:pt x="0" y="74"/>
                      </a:cubicBezTo>
                      <a:cubicBezTo>
                        <a:pt x="21" y="180"/>
                        <a:pt x="42" y="222"/>
                        <a:pt x="84" y="243"/>
                      </a:cubicBezTo>
                      <a:cubicBezTo>
                        <a:pt x="105" y="254"/>
                        <a:pt x="132" y="259"/>
                        <a:pt x="166" y="259"/>
                      </a:cubicBezTo>
                      <a:cubicBezTo>
                        <a:pt x="200" y="259"/>
                        <a:pt x="242" y="254"/>
                        <a:pt x="295" y="243"/>
                      </a:cubicBezTo>
                      <a:cubicBezTo>
                        <a:pt x="339" y="112"/>
                        <a:pt x="231" y="1"/>
                        <a:pt x="1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533;p41">
                  <a:extLst>
                    <a:ext uri="{FF2B5EF4-FFF2-40B4-BE49-F238E27FC236}">
                      <a16:creationId xmlns:a16="http://schemas.microsoft.com/office/drawing/2014/main" id="{D83290AB-3661-499E-950D-D92AF518D7EC}"/>
                    </a:ext>
                  </a:extLst>
                </p:cNvPr>
                <p:cNvSpPr/>
                <p:nvPr/>
              </p:nvSpPr>
              <p:spPr>
                <a:xfrm rot="2469970">
                  <a:off x="1610097" y="3882346"/>
                  <a:ext cx="57720" cy="35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286" extrusionOk="0">
                      <a:moveTo>
                        <a:pt x="196" y="1"/>
                      </a:moveTo>
                      <a:cubicBezTo>
                        <a:pt x="127" y="1"/>
                        <a:pt x="57" y="29"/>
                        <a:pt x="0" y="92"/>
                      </a:cubicBezTo>
                      <a:cubicBezTo>
                        <a:pt x="95" y="206"/>
                        <a:pt x="240" y="285"/>
                        <a:pt x="406" y="285"/>
                      </a:cubicBezTo>
                      <a:cubicBezTo>
                        <a:pt x="425" y="285"/>
                        <a:pt x="444" y="284"/>
                        <a:pt x="464" y="282"/>
                      </a:cubicBezTo>
                      <a:cubicBezTo>
                        <a:pt x="464" y="113"/>
                        <a:pt x="333" y="1"/>
                        <a:pt x="1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534;p41">
                  <a:extLst>
                    <a:ext uri="{FF2B5EF4-FFF2-40B4-BE49-F238E27FC236}">
                      <a16:creationId xmlns:a16="http://schemas.microsoft.com/office/drawing/2014/main" id="{7DC124C2-80A7-4074-B434-91033E53ADC7}"/>
                    </a:ext>
                  </a:extLst>
                </p:cNvPr>
                <p:cNvSpPr/>
                <p:nvPr/>
              </p:nvSpPr>
              <p:spPr>
                <a:xfrm rot="2469970">
                  <a:off x="1817520" y="3555256"/>
                  <a:ext cx="47293" cy="31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56" extrusionOk="0">
                      <a:moveTo>
                        <a:pt x="180" y="0"/>
                      </a:moveTo>
                      <a:cubicBezTo>
                        <a:pt x="108" y="0"/>
                        <a:pt x="36" y="40"/>
                        <a:pt x="1" y="129"/>
                      </a:cubicBezTo>
                      <a:cubicBezTo>
                        <a:pt x="85" y="213"/>
                        <a:pt x="127" y="255"/>
                        <a:pt x="169" y="255"/>
                      </a:cubicBezTo>
                      <a:cubicBezTo>
                        <a:pt x="254" y="255"/>
                        <a:pt x="317" y="234"/>
                        <a:pt x="380" y="213"/>
                      </a:cubicBezTo>
                      <a:cubicBezTo>
                        <a:pt x="380" y="78"/>
                        <a:pt x="280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535;p41">
                <a:extLst>
                  <a:ext uri="{FF2B5EF4-FFF2-40B4-BE49-F238E27FC236}">
                    <a16:creationId xmlns:a16="http://schemas.microsoft.com/office/drawing/2014/main" id="{944A92B3-D1ED-4683-B3F4-E4A10FA0C9C9}"/>
                  </a:ext>
                </a:extLst>
              </p:cNvPr>
              <p:cNvGrpSpPr/>
              <p:nvPr/>
            </p:nvGrpSpPr>
            <p:grpSpPr>
              <a:xfrm>
                <a:off x="2324888" y="1865194"/>
                <a:ext cx="728853" cy="1253150"/>
                <a:chOff x="1931761" y="1609558"/>
                <a:chExt cx="974402" cy="1675334"/>
              </a:xfrm>
            </p:grpSpPr>
            <p:sp>
              <p:nvSpPr>
                <p:cNvPr id="112" name="Google Shape;536;p41">
                  <a:extLst>
                    <a:ext uri="{FF2B5EF4-FFF2-40B4-BE49-F238E27FC236}">
                      <a16:creationId xmlns:a16="http://schemas.microsoft.com/office/drawing/2014/main" id="{94395D98-AFA9-4974-BE1F-827E801DFDDB}"/>
                    </a:ext>
                  </a:extLst>
                </p:cNvPr>
                <p:cNvSpPr/>
                <p:nvPr/>
              </p:nvSpPr>
              <p:spPr>
                <a:xfrm rot="2469970">
                  <a:off x="1983477" y="1617414"/>
                  <a:ext cx="41956" cy="4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388" extrusionOk="0">
                      <a:moveTo>
                        <a:pt x="118" y="0"/>
                      </a:moveTo>
                      <a:cubicBezTo>
                        <a:pt x="73" y="0"/>
                        <a:pt x="31" y="20"/>
                        <a:pt x="0" y="51"/>
                      </a:cubicBezTo>
                      <a:cubicBezTo>
                        <a:pt x="21" y="93"/>
                        <a:pt x="42" y="135"/>
                        <a:pt x="42" y="177"/>
                      </a:cubicBezTo>
                      <a:cubicBezTo>
                        <a:pt x="63" y="198"/>
                        <a:pt x="63" y="219"/>
                        <a:pt x="85" y="240"/>
                      </a:cubicBezTo>
                      <a:cubicBezTo>
                        <a:pt x="106" y="261"/>
                        <a:pt x="106" y="283"/>
                        <a:pt x="127" y="304"/>
                      </a:cubicBezTo>
                      <a:cubicBezTo>
                        <a:pt x="169" y="325"/>
                        <a:pt x="190" y="367"/>
                        <a:pt x="232" y="388"/>
                      </a:cubicBezTo>
                      <a:cubicBezTo>
                        <a:pt x="274" y="367"/>
                        <a:pt x="316" y="325"/>
                        <a:pt x="337" y="261"/>
                      </a:cubicBezTo>
                      <a:cubicBezTo>
                        <a:pt x="337" y="219"/>
                        <a:pt x="316" y="156"/>
                        <a:pt x="295" y="114"/>
                      </a:cubicBezTo>
                      <a:cubicBezTo>
                        <a:pt x="274" y="72"/>
                        <a:pt x="211" y="30"/>
                        <a:pt x="169" y="9"/>
                      </a:cubicBezTo>
                      <a:cubicBezTo>
                        <a:pt x="152" y="3"/>
                        <a:pt x="135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537;p41">
                  <a:extLst>
                    <a:ext uri="{FF2B5EF4-FFF2-40B4-BE49-F238E27FC236}">
                      <a16:creationId xmlns:a16="http://schemas.microsoft.com/office/drawing/2014/main" id="{107B02E7-FA4D-46BB-9548-51C42393F4DD}"/>
                    </a:ext>
                  </a:extLst>
                </p:cNvPr>
                <p:cNvSpPr/>
                <p:nvPr/>
              </p:nvSpPr>
              <p:spPr>
                <a:xfrm rot="2469970">
                  <a:off x="1946653" y="1935254"/>
                  <a:ext cx="52383" cy="6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523" extrusionOk="0">
                      <a:moveTo>
                        <a:pt x="95" y="1"/>
                      </a:moveTo>
                      <a:cubicBezTo>
                        <a:pt x="64" y="1"/>
                        <a:pt x="32" y="6"/>
                        <a:pt x="0" y="17"/>
                      </a:cubicBezTo>
                      <a:cubicBezTo>
                        <a:pt x="64" y="164"/>
                        <a:pt x="85" y="227"/>
                        <a:pt x="106" y="291"/>
                      </a:cubicBezTo>
                      <a:cubicBezTo>
                        <a:pt x="148" y="354"/>
                        <a:pt x="190" y="396"/>
                        <a:pt x="253" y="522"/>
                      </a:cubicBezTo>
                      <a:cubicBezTo>
                        <a:pt x="380" y="438"/>
                        <a:pt x="422" y="291"/>
                        <a:pt x="337" y="164"/>
                      </a:cubicBezTo>
                      <a:cubicBezTo>
                        <a:pt x="295" y="101"/>
                        <a:pt x="253" y="59"/>
                        <a:pt x="190" y="17"/>
                      </a:cubicBezTo>
                      <a:cubicBezTo>
                        <a:pt x="158" y="6"/>
                        <a:pt x="127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538;p41">
                  <a:extLst>
                    <a:ext uri="{FF2B5EF4-FFF2-40B4-BE49-F238E27FC236}">
                      <a16:creationId xmlns:a16="http://schemas.microsoft.com/office/drawing/2014/main" id="{98A6585A-771F-4870-B6C5-D3A30DA02483}"/>
                    </a:ext>
                  </a:extLst>
                </p:cNvPr>
                <p:cNvSpPr/>
                <p:nvPr/>
              </p:nvSpPr>
              <p:spPr>
                <a:xfrm rot="2469970">
                  <a:off x="2027558" y="1761817"/>
                  <a:ext cx="44562" cy="5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457" extrusionOk="0">
                      <a:moveTo>
                        <a:pt x="105" y="0"/>
                      </a:moveTo>
                      <a:cubicBezTo>
                        <a:pt x="65" y="0"/>
                        <a:pt x="25" y="11"/>
                        <a:pt x="1" y="35"/>
                      </a:cubicBezTo>
                      <a:cubicBezTo>
                        <a:pt x="64" y="162"/>
                        <a:pt x="85" y="225"/>
                        <a:pt x="106" y="267"/>
                      </a:cubicBezTo>
                      <a:cubicBezTo>
                        <a:pt x="148" y="330"/>
                        <a:pt x="190" y="352"/>
                        <a:pt x="275" y="457"/>
                      </a:cubicBezTo>
                      <a:cubicBezTo>
                        <a:pt x="317" y="436"/>
                        <a:pt x="359" y="373"/>
                        <a:pt x="359" y="309"/>
                      </a:cubicBezTo>
                      <a:cubicBezTo>
                        <a:pt x="359" y="246"/>
                        <a:pt x="359" y="183"/>
                        <a:pt x="317" y="120"/>
                      </a:cubicBezTo>
                      <a:cubicBezTo>
                        <a:pt x="296" y="78"/>
                        <a:pt x="233" y="35"/>
                        <a:pt x="190" y="14"/>
                      </a:cubicBezTo>
                      <a:cubicBezTo>
                        <a:pt x="164" y="6"/>
                        <a:pt x="13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539;p41">
                  <a:extLst>
                    <a:ext uri="{FF2B5EF4-FFF2-40B4-BE49-F238E27FC236}">
                      <a16:creationId xmlns:a16="http://schemas.microsoft.com/office/drawing/2014/main" id="{1E89442E-7F27-4256-A9AD-5B0512D8DEDB}"/>
                    </a:ext>
                  </a:extLst>
                </p:cNvPr>
                <p:cNvSpPr/>
                <p:nvPr/>
              </p:nvSpPr>
              <p:spPr>
                <a:xfrm rot="2469970">
                  <a:off x="1986221" y="2360713"/>
                  <a:ext cx="44562" cy="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343" extrusionOk="0">
                      <a:moveTo>
                        <a:pt x="115" y="0"/>
                      </a:moveTo>
                      <a:cubicBezTo>
                        <a:pt x="69" y="0"/>
                        <a:pt x="35" y="35"/>
                        <a:pt x="0" y="69"/>
                      </a:cubicBezTo>
                      <a:cubicBezTo>
                        <a:pt x="22" y="111"/>
                        <a:pt x="64" y="132"/>
                        <a:pt x="85" y="174"/>
                      </a:cubicBezTo>
                      <a:cubicBezTo>
                        <a:pt x="85" y="195"/>
                        <a:pt x="106" y="217"/>
                        <a:pt x="127" y="238"/>
                      </a:cubicBezTo>
                      <a:cubicBezTo>
                        <a:pt x="127" y="259"/>
                        <a:pt x="148" y="259"/>
                        <a:pt x="190" y="280"/>
                      </a:cubicBezTo>
                      <a:cubicBezTo>
                        <a:pt x="211" y="301"/>
                        <a:pt x="253" y="322"/>
                        <a:pt x="296" y="343"/>
                      </a:cubicBezTo>
                      <a:cubicBezTo>
                        <a:pt x="338" y="322"/>
                        <a:pt x="359" y="259"/>
                        <a:pt x="359" y="195"/>
                      </a:cubicBezTo>
                      <a:cubicBezTo>
                        <a:pt x="359" y="153"/>
                        <a:pt x="338" y="90"/>
                        <a:pt x="296" y="48"/>
                      </a:cubicBezTo>
                      <a:cubicBezTo>
                        <a:pt x="253" y="27"/>
                        <a:pt x="211" y="6"/>
                        <a:pt x="148" y="6"/>
                      </a:cubicBezTo>
                      <a:cubicBezTo>
                        <a:pt x="136" y="2"/>
                        <a:pt x="12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540;p41">
                  <a:extLst>
                    <a:ext uri="{FF2B5EF4-FFF2-40B4-BE49-F238E27FC236}">
                      <a16:creationId xmlns:a16="http://schemas.microsoft.com/office/drawing/2014/main" id="{BDC08A27-0362-490D-8CB3-3994AA0AAF0F}"/>
                    </a:ext>
                  </a:extLst>
                </p:cNvPr>
                <p:cNvSpPr/>
                <p:nvPr/>
              </p:nvSpPr>
              <p:spPr>
                <a:xfrm rot="2469970">
                  <a:off x="2023393" y="2179033"/>
                  <a:ext cx="49900" cy="52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23" extrusionOk="0">
                      <a:moveTo>
                        <a:pt x="170" y="1"/>
                      </a:moveTo>
                      <a:cubicBezTo>
                        <a:pt x="127" y="1"/>
                        <a:pt x="64" y="1"/>
                        <a:pt x="1" y="43"/>
                      </a:cubicBezTo>
                      <a:cubicBezTo>
                        <a:pt x="64" y="170"/>
                        <a:pt x="85" y="212"/>
                        <a:pt x="127" y="254"/>
                      </a:cubicBezTo>
                      <a:cubicBezTo>
                        <a:pt x="170" y="296"/>
                        <a:pt x="212" y="338"/>
                        <a:pt x="296" y="422"/>
                      </a:cubicBezTo>
                      <a:cubicBezTo>
                        <a:pt x="401" y="338"/>
                        <a:pt x="401" y="191"/>
                        <a:pt x="317" y="106"/>
                      </a:cubicBezTo>
                      <a:cubicBezTo>
                        <a:pt x="296" y="64"/>
                        <a:pt x="233" y="2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541;p41">
                  <a:extLst>
                    <a:ext uri="{FF2B5EF4-FFF2-40B4-BE49-F238E27FC236}">
                      <a16:creationId xmlns:a16="http://schemas.microsoft.com/office/drawing/2014/main" id="{23E92A09-BB1B-410C-97DE-8A64A84174D3}"/>
                    </a:ext>
                  </a:extLst>
                </p:cNvPr>
                <p:cNvSpPr/>
                <p:nvPr/>
              </p:nvSpPr>
              <p:spPr>
                <a:xfrm rot="2469970">
                  <a:off x="2121442" y="2664060"/>
                  <a:ext cx="60203" cy="3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312" extrusionOk="0">
                      <a:moveTo>
                        <a:pt x="224" y="1"/>
                      </a:moveTo>
                      <a:cubicBezTo>
                        <a:pt x="195" y="1"/>
                        <a:pt x="169" y="6"/>
                        <a:pt x="148" y="17"/>
                      </a:cubicBezTo>
                      <a:cubicBezTo>
                        <a:pt x="84" y="38"/>
                        <a:pt x="21" y="80"/>
                        <a:pt x="0" y="143"/>
                      </a:cubicBezTo>
                      <a:cubicBezTo>
                        <a:pt x="127" y="206"/>
                        <a:pt x="148" y="227"/>
                        <a:pt x="211" y="249"/>
                      </a:cubicBezTo>
                      <a:cubicBezTo>
                        <a:pt x="274" y="291"/>
                        <a:pt x="316" y="270"/>
                        <a:pt x="443" y="312"/>
                      </a:cubicBezTo>
                      <a:cubicBezTo>
                        <a:pt x="485" y="185"/>
                        <a:pt x="422" y="59"/>
                        <a:pt x="316" y="17"/>
                      </a:cubicBezTo>
                      <a:cubicBezTo>
                        <a:pt x="285" y="6"/>
                        <a:pt x="253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542;p41">
                  <a:extLst>
                    <a:ext uri="{FF2B5EF4-FFF2-40B4-BE49-F238E27FC236}">
                      <a16:creationId xmlns:a16="http://schemas.microsoft.com/office/drawing/2014/main" id="{4F6C25AE-FC42-444B-B842-C9C7D2D82FD6}"/>
                    </a:ext>
                  </a:extLst>
                </p:cNvPr>
                <p:cNvSpPr/>
                <p:nvPr/>
              </p:nvSpPr>
              <p:spPr>
                <a:xfrm rot="2469970">
                  <a:off x="2161170" y="2539064"/>
                  <a:ext cx="67899" cy="41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335" extrusionOk="0">
                      <a:moveTo>
                        <a:pt x="235" y="1"/>
                      </a:moveTo>
                      <a:cubicBezTo>
                        <a:pt x="145" y="1"/>
                        <a:pt x="54" y="45"/>
                        <a:pt x="1" y="145"/>
                      </a:cubicBezTo>
                      <a:cubicBezTo>
                        <a:pt x="85" y="208"/>
                        <a:pt x="148" y="271"/>
                        <a:pt x="232" y="292"/>
                      </a:cubicBezTo>
                      <a:cubicBezTo>
                        <a:pt x="317" y="313"/>
                        <a:pt x="401" y="334"/>
                        <a:pt x="506" y="334"/>
                      </a:cubicBezTo>
                      <a:cubicBezTo>
                        <a:pt x="547" y="134"/>
                        <a:pt x="391" y="1"/>
                        <a:pt x="2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543;p41">
                  <a:extLst>
                    <a:ext uri="{FF2B5EF4-FFF2-40B4-BE49-F238E27FC236}">
                      <a16:creationId xmlns:a16="http://schemas.microsoft.com/office/drawing/2014/main" id="{7D4E7B78-6286-461D-8AFF-32CAFEC5F992}"/>
                    </a:ext>
                  </a:extLst>
                </p:cNvPr>
                <p:cNvSpPr/>
                <p:nvPr/>
              </p:nvSpPr>
              <p:spPr>
                <a:xfrm rot="2469970">
                  <a:off x="2242589" y="2889013"/>
                  <a:ext cx="52755" cy="32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260" extrusionOk="0">
                      <a:moveTo>
                        <a:pt x="175" y="1"/>
                      </a:moveTo>
                      <a:cubicBezTo>
                        <a:pt x="103" y="1"/>
                        <a:pt x="31" y="39"/>
                        <a:pt x="0" y="133"/>
                      </a:cubicBezTo>
                      <a:cubicBezTo>
                        <a:pt x="105" y="196"/>
                        <a:pt x="127" y="238"/>
                        <a:pt x="148" y="238"/>
                      </a:cubicBezTo>
                      <a:cubicBezTo>
                        <a:pt x="211" y="259"/>
                        <a:pt x="295" y="259"/>
                        <a:pt x="358" y="259"/>
                      </a:cubicBezTo>
                      <a:cubicBezTo>
                        <a:pt x="425" y="113"/>
                        <a:pt x="299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544;p41">
                  <a:extLst>
                    <a:ext uri="{FF2B5EF4-FFF2-40B4-BE49-F238E27FC236}">
                      <a16:creationId xmlns:a16="http://schemas.microsoft.com/office/drawing/2014/main" id="{984A343E-8E27-4665-8180-D43DBFC6A353}"/>
                    </a:ext>
                  </a:extLst>
                </p:cNvPr>
                <p:cNvSpPr/>
                <p:nvPr/>
              </p:nvSpPr>
              <p:spPr>
                <a:xfrm rot="2469970">
                  <a:off x="2330914" y="2806317"/>
                  <a:ext cx="55113" cy="36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291" extrusionOk="0">
                      <a:moveTo>
                        <a:pt x="175" y="0"/>
                      </a:moveTo>
                      <a:cubicBezTo>
                        <a:pt x="108" y="0"/>
                        <a:pt x="43" y="31"/>
                        <a:pt x="0" y="101"/>
                      </a:cubicBezTo>
                      <a:cubicBezTo>
                        <a:pt x="43" y="164"/>
                        <a:pt x="106" y="207"/>
                        <a:pt x="169" y="249"/>
                      </a:cubicBezTo>
                      <a:cubicBezTo>
                        <a:pt x="253" y="270"/>
                        <a:pt x="338" y="291"/>
                        <a:pt x="401" y="291"/>
                      </a:cubicBezTo>
                      <a:cubicBezTo>
                        <a:pt x="443" y="122"/>
                        <a:pt x="307" y="0"/>
                        <a:pt x="1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545;p41">
                  <a:extLst>
                    <a:ext uri="{FF2B5EF4-FFF2-40B4-BE49-F238E27FC236}">
                      <a16:creationId xmlns:a16="http://schemas.microsoft.com/office/drawing/2014/main" id="{1741B882-9CA3-4FF4-A115-F343091650B4}"/>
                    </a:ext>
                  </a:extLst>
                </p:cNvPr>
                <p:cNvSpPr/>
                <p:nvPr/>
              </p:nvSpPr>
              <p:spPr>
                <a:xfrm rot="2469970">
                  <a:off x="2411137" y="3021887"/>
                  <a:ext cx="48659" cy="31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251" extrusionOk="0">
                      <a:moveTo>
                        <a:pt x="185" y="0"/>
                      </a:moveTo>
                      <a:cubicBezTo>
                        <a:pt x="106" y="0"/>
                        <a:pt x="28" y="45"/>
                        <a:pt x="0" y="146"/>
                      </a:cubicBezTo>
                      <a:cubicBezTo>
                        <a:pt x="42" y="188"/>
                        <a:pt x="106" y="230"/>
                        <a:pt x="169" y="251"/>
                      </a:cubicBezTo>
                      <a:cubicBezTo>
                        <a:pt x="253" y="251"/>
                        <a:pt x="316" y="230"/>
                        <a:pt x="380" y="209"/>
                      </a:cubicBezTo>
                      <a:cubicBezTo>
                        <a:pt x="392" y="77"/>
                        <a:pt x="288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546;p41">
                  <a:extLst>
                    <a:ext uri="{FF2B5EF4-FFF2-40B4-BE49-F238E27FC236}">
                      <a16:creationId xmlns:a16="http://schemas.microsoft.com/office/drawing/2014/main" id="{974FE247-961B-4B6E-BAC4-83E0C3F7E3E8}"/>
                    </a:ext>
                  </a:extLst>
                </p:cNvPr>
                <p:cNvSpPr/>
                <p:nvPr/>
              </p:nvSpPr>
              <p:spPr>
                <a:xfrm rot="2469970">
                  <a:off x="2583117" y="3001029"/>
                  <a:ext cx="55113" cy="3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254" extrusionOk="0">
                      <a:moveTo>
                        <a:pt x="211" y="0"/>
                      </a:moveTo>
                      <a:cubicBezTo>
                        <a:pt x="127" y="0"/>
                        <a:pt x="22" y="64"/>
                        <a:pt x="1" y="169"/>
                      </a:cubicBezTo>
                      <a:cubicBezTo>
                        <a:pt x="64" y="211"/>
                        <a:pt x="127" y="253"/>
                        <a:pt x="211" y="253"/>
                      </a:cubicBezTo>
                      <a:cubicBezTo>
                        <a:pt x="296" y="253"/>
                        <a:pt x="380" y="211"/>
                        <a:pt x="443" y="169"/>
                      </a:cubicBezTo>
                      <a:cubicBezTo>
                        <a:pt x="401" y="64"/>
                        <a:pt x="317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547;p41">
                  <a:extLst>
                    <a:ext uri="{FF2B5EF4-FFF2-40B4-BE49-F238E27FC236}">
                      <a16:creationId xmlns:a16="http://schemas.microsoft.com/office/drawing/2014/main" id="{BD4FDE2F-6729-4997-80A5-8C2A56AF3A13}"/>
                    </a:ext>
                  </a:extLst>
                </p:cNvPr>
                <p:cNvSpPr/>
                <p:nvPr/>
              </p:nvSpPr>
              <p:spPr>
                <a:xfrm rot="2469970">
                  <a:off x="2615953" y="3190603"/>
                  <a:ext cx="57596" cy="3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54" extrusionOk="0">
                      <a:moveTo>
                        <a:pt x="240" y="1"/>
                      </a:moveTo>
                      <a:cubicBezTo>
                        <a:pt x="137" y="1"/>
                        <a:pt x="32" y="64"/>
                        <a:pt x="0" y="190"/>
                      </a:cubicBezTo>
                      <a:cubicBezTo>
                        <a:pt x="74" y="233"/>
                        <a:pt x="153" y="254"/>
                        <a:pt x="232" y="254"/>
                      </a:cubicBezTo>
                      <a:cubicBezTo>
                        <a:pt x="311" y="254"/>
                        <a:pt x="390" y="233"/>
                        <a:pt x="464" y="190"/>
                      </a:cubicBezTo>
                      <a:cubicBezTo>
                        <a:pt x="443" y="64"/>
                        <a:pt x="343" y="1"/>
                        <a:pt x="2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548;p41">
                  <a:extLst>
                    <a:ext uri="{FF2B5EF4-FFF2-40B4-BE49-F238E27FC236}">
                      <a16:creationId xmlns:a16="http://schemas.microsoft.com/office/drawing/2014/main" id="{9870E11D-A7E6-455B-8CCE-6FC751FEF12F}"/>
                    </a:ext>
                  </a:extLst>
                </p:cNvPr>
                <p:cNvSpPr/>
                <p:nvPr/>
              </p:nvSpPr>
              <p:spPr>
                <a:xfrm rot="2469970">
                  <a:off x="2838347" y="3235689"/>
                  <a:ext cx="65540" cy="3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254" extrusionOk="0">
                      <a:moveTo>
                        <a:pt x="254" y="0"/>
                      </a:moveTo>
                      <a:cubicBezTo>
                        <a:pt x="212" y="0"/>
                        <a:pt x="148" y="0"/>
                        <a:pt x="106" y="43"/>
                      </a:cubicBezTo>
                      <a:cubicBezTo>
                        <a:pt x="43" y="64"/>
                        <a:pt x="22" y="106"/>
                        <a:pt x="1" y="169"/>
                      </a:cubicBezTo>
                      <a:cubicBezTo>
                        <a:pt x="64" y="190"/>
                        <a:pt x="106" y="232"/>
                        <a:pt x="148" y="232"/>
                      </a:cubicBezTo>
                      <a:cubicBezTo>
                        <a:pt x="190" y="232"/>
                        <a:pt x="233" y="253"/>
                        <a:pt x="275" y="253"/>
                      </a:cubicBezTo>
                      <a:cubicBezTo>
                        <a:pt x="359" y="232"/>
                        <a:pt x="443" y="211"/>
                        <a:pt x="528" y="148"/>
                      </a:cubicBezTo>
                      <a:cubicBezTo>
                        <a:pt x="507" y="85"/>
                        <a:pt x="464" y="43"/>
                        <a:pt x="401" y="22"/>
                      </a:cubicBezTo>
                      <a:cubicBezTo>
                        <a:pt x="359" y="0"/>
                        <a:pt x="317" y="0"/>
                        <a:pt x="2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549;p41">
                <a:extLst>
                  <a:ext uri="{FF2B5EF4-FFF2-40B4-BE49-F238E27FC236}">
                    <a16:creationId xmlns:a16="http://schemas.microsoft.com/office/drawing/2014/main" id="{0ECC1943-5353-49E9-9137-26F4FA0C1B0D}"/>
                  </a:ext>
                </a:extLst>
              </p:cNvPr>
              <p:cNvGrpSpPr/>
              <p:nvPr/>
            </p:nvGrpSpPr>
            <p:grpSpPr>
              <a:xfrm rot="2470018">
                <a:off x="656055" y="2083018"/>
                <a:ext cx="2393279" cy="1567356"/>
                <a:chOff x="-2849172" y="3353545"/>
                <a:chExt cx="956695" cy="626520"/>
              </a:xfrm>
            </p:grpSpPr>
            <p:sp>
              <p:nvSpPr>
                <p:cNvPr id="110" name="Google Shape;550;p41">
                  <a:extLst>
                    <a:ext uri="{FF2B5EF4-FFF2-40B4-BE49-F238E27FC236}">
                      <a16:creationId xmlns:a16="http://schemas.microsoft.com/office/drawing/2014/main" id="{25BE7121-51F0-4C39-BDFB-C159EC78B9C0}"/>
                    </a:ext>
                  </a:extLst>
                </p:cNvPr>
                <p:cNvSpPr/>
                <p:nvPr/>
              </p:nvSpPr>
              <p:spPr>
                <a:xfrm>
                  <a:off x="-2440110" y="3788477"/>
                  <a:ext cx="547632" cy="19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55" h="5162" extrusionOk="0">
                      <a:moveTo>
                        <a:pt x="14754" y="0"/>
                      </a:moveTo>
                      <a:cubicBezTo>
                        <a:pt x="14459" y="611"/>
                        <a:pt x="14080" y="1180"/>
                        <a:pt x="13595" y="1686"/>
                      </a:cubicBezTo>
                      <a:cubicBezTo>
                        <a:pt x="13131" y="2192"/>
                        <a:pt x="12604" y="2635"/>
                        <a:pt x="12035" y="3014"/>
                      </a:cubicBezTo>
                      <a:cubicBezTo>
                        <a:pt x="10876" y="3731"/>
                        <a:pt x="9591" y="4237"/>
                        <a:pt x="8242" y="4447"/>
                      </a:cubicBezTo>
                      <a:cubicBezTo>
                        <a:pt x="7567" y="4574"/>
                        <a:pt x="6893" y="4658"/>
                        <a:pt x="6218" y="4679"/>
                      </a:cubicBezTo>
                      <a:cubicBezTo>
                        <a:pt x="5860" y="4700"/>
                        <a:pt x="5523" y="4700"/>
                        <a:pt x="5186" y="4700"/>
                      </a:cubicBezTo>
                      <a:lnTo>
                        <a:pt x="4153" y="4679"/>
                      </a:lnTo>
                      <a:cubicBezTo>
                        <a:pt x="2762" y="4595"/>
                        <a:pt x="1371" y="4426"/>
                        <a:pt x="1" y="4173"/>
                      </a:cubicBezTo>
                      <a:lnTo>
                        <a:pt x="1" y="4173"/>
                      </a:lnTo>
                      <a:cubicBezTo>
                        <a:pt x="1350" y="4616"/>
                        <a:pt x="2720" y="4911"/>
                        <a:pt x="4111" y="5058"/>
                      </a:cubicBezTo>
                      <a:cubicBezTo>
                        <a:pt x="4687" y="5127"/>
                        <a:pt x="5264" y="5161"/>
                        <a:pt x="5839" y="5161"/>
                      </a:cubicBezTo>
                      <a:cubicBezTo>
                        <a:pt x="6673" y="5161"/>
                        <a:pt x="7503" y="5090"/>
                        <a:pt x="8326" y="4953"/>
                      </a:cubicBezTo>
                      <a:cubicBezTo>
                        <a:pt x="9022" y="4827"/>
                        <a:pt x="9717" y="4616"/>
                        <a:pt x="10370" y="4363"/>
                      </a:cubicBezTo>
                      <a:cubicBezTo>
                        <a:pt x="11045" y="4110"/>
                        <a:pt x="11677" y="3752"/>
                        <a:pt x="12246" y="3330"/>
                      </a:cubicBezTo>
                      <a:cubicBezTo>
                        <a:pt x="13426" y="2508"/>
                        <a:pt x="14291" y="1349"/>
                        <a:pt x="147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551;p41">
                  <a:extLst>
                    <a:ext uri="{FF2B5EF4-FFF2-40B4-BE49-F238E27FC236}">
                      <a16:creationId xmlns:a16="http://schemas.microsoft.com/office/drawing/2014/main" id="{5591A3BC-0138-4580-970E-362990457AE0}"/>
                    </a:ext>
                  </a:extLst>
                </p:cNvPr>
                <p:cNvSpPr/>
                <p:nvPr/>
              </p:nvSpPr>
              <p:spPr>
                <a:xfrm>
                  <a:off x="-2849172" y="3353545"/>
                  <a:ext cx="62613" cy="266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7188" extrusionOk="0">
                      <a:moveTo>
                        <a:pt x="1391" y="1"/>
                      </a:moveTo>
                      <a:cubicBezTo>
                        <a:pt x="885" y="422"/>
                        <a:pt x="506" y="991"/>
                        <a:pt x="295" y="1645"/>
                      </a:cubicBezTo>
                      <a:cubicBezTo>
                        <a:pt x="84" y="2277"/>
                        <a:pt x="0" y="2952"/>
                        <a:pt x="84" y="3626"/>
                      </a:cubicBezTo>
                      <a:cubicBezTo>
                        <a:pt x="148" y="4300"/>
                        <a:pt x="316" y="4933"/>
                        <a:pt x="611" y="5544"/>
                      </a:cubicBezTo>
                      <a:cubicBezTo>
                        <a:pt x="738" y="5839"/>
                        <a:pt x="885" y="6134"/>
                        <a:pt x="1075" y="6408"/>
                      </a:cubicBezTo>
                      <a:cubicBezTo>
                        <a:pt x="1265" y="6661"/>
                        <a:pt x="1475" y="6935"/>
                        <a:pt x="1686" y="7188"/>
                      </a:cubicBezTo>
                      <a:cubicBezTo>
                        <a:pt x="1560" y="6872"/>
                        <a:pt x="1412" y="6598"/>
                        <a:pt x="1307" y="6282"/>
                      </a:cubicBezTo>
                      <a:cubicBezTo>
                        <a:pt x="1202" y="5987"/>
                        <a:pt x="1075" y="5691"/>
                        <a:pt x="970" y="5396"/>
                      </a:cubicBezTo>
                      <a:cubicBezTo>
                        <a:pt x="864" y="5101"/>
                        <a:pt x="780" y="4806"/>
                        <a:pt x="717" y="4490"/>
                      </a:cubicBezTo>
                      <a:cubicBezTo>
                        <a:pt x="696" y="4343"/>
                        <a:pt x="654" y="4195"/>
                        <a:pt x="632" y="4048"/>
                      </a:cubicBezTo>
                      <a:lnTo>
                        <a:pt x="569" y="3584"/>
                      </a:lnTo>
                      <a:cubicBezTo>
                        <a:pt x="506" y="2973"/>
                        <a:pt x="548" y="2340"/>
                        <a:pt x="675" y="1729"/>
                      </a:cubicBezTo>
                      <a:cubicBezTo>
                        <a:pt x="801" y="1118"/>
                        <a:pt x="1054" y="528"/>
                        <a:pt x="13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" name="Google Shape;561;p41">
              <a:extLst>
                <a:ext uri="{FF2B5EF4-FFF2-40B4-BE49-F238E27FC236}">
                  <a16:creationId xmlns:a16="http://schemas.microsoft.com/office/drawing/2014/main" id="{843FD8B4-E1EC-4557-B68C-469E5BC30915}"/>
                </a:ext>
              </a:extLst>
            </p:cNvPr>
            <p:cNvGrpSpPr/>
            <p:nvPr/>
          </p:nvGrpSpPr>
          <p:grpSpPr>
            <a:xfrm flipH="1">
              <a:off x="2627921" y="1962438"/>
              <a:ext cx="576960" cy="728722"/>
              <a:chOff x="9357329" y="354746"/>
              <a:chExt cx="515005" cy="650529"/>
            </a:xfrm>
          </p:grpSpPr>
          <p:sp>
            <p:nvSpPr>
              <p:cNvPr id="97" name="Google Shape;562;p41">
                <a:extLst>
                  <a:ext uri="{FF2B5EF4-FFF2-40B4-BE49-F238E27FC236}">
                    <a16:creationId xmlns:a16="http://schemas.microsoft.com/office/drawing/2014/main" id="{FC6CE797-CD94-4A67-B41B-27D4187ECD02}"/>
                  </a:ext>
                </a:extLst>
              </p:cNvPr>
              <p:cNvSpPr/>
              <p:nvPr/>
            </p:nvSpPr>
            <p:spPr>
              <a:xfrm>
                <a:off x="9357329" y="354746"/>
                <a:ext cx="515005" cy="650529"/>
              </a:xfrm>
              <a:custGeom>
                <a:avLst/>
                <a:gdLst/>
                <a:ahLst/>
                <a:cxnLst/>
                <a:rect l="l" t="t" r="r" b="b"/>
                <a:pathLst>
                  <a:path w="12415" h="15682" extrusionOk="0">
                    <a:moveTo>
                      <a:pt x="5786" y="545"/>
                    </a:moveTo>
                    <a:cubicBezTo>
                      <a:pt x="5936" y="545"/>
                      <a:pt x="6082" y="625"/>
                      <a:pt x="6176" y="738"/>
                    </a:cubicBezTo>
                    <a:cubicBezTo>
                      <a:pt x="6640" y="1286"/>
                      <a:pt x="6513" y="2846"/>
                      <a:pt x="6408" y="3394"/>
                    </a:cubicBezTo>
                    <a:cubicBezTo>
                      <a:pt x="6366" y="3710"/>
                      <a:pt x="5986" y="6387"/>
                      <a:pt x="7377" y="6871"/>
                    </a:cubicBezTo>
                    <a:cubicBezTo>
                      <a:pt x="7441" y="6892"/>
                      <a:pt x="7504" y="6914"/>
                      <a:pt x="7588" y="6914"/>
                    </a:cubicBezTo>
                    <a:cubicBezTo>
                      <a:pt x="7209" y="7356"/>
                      <a:pt x="6745" y="7714"/>
                      <a:pt x="6239" y="7967"/>
                    </a:cubicBezTo>
                    <a:cubicBezTo>
                      <a:pt x="5958" y="8068"/>
                      <a:pt x="6041" y="8476"/>
                      <a:pt x="6306" y="8476"/>
                    </a:cubicBezTo>
                    <a:cubicBezTo>
                      <a:pt x="6318" y="8476"/>
                      <a:pt x="6331" y="8475"/>
                      <a:pt x="6345" y="8473"/>
                    </a:cubicBezTo>
                    <a:cubicBezTo>
                      <a:pt x="6387" y="8473"/>
                      <a:pt x="6429" y="8473"/>
                      <a:pt x="6471" y="8452"/>
                    </a:cubicBezTo>
                    <a:cubicBezTo>
                      <a:pt x="7968" y="7736"/>
                      <a:pt x="8832" y="6092"/>
                      <a:pt x="8874" y="6028"/>
                    </a:cubicBezTo>
                    <a:cubicBezTo>
                      <a:pt x="8874" y="6007"/>
                      <a:pt x="8874" y="5986"/>
                      <a:pt x="8895" y="5986"/>
                    </a:cubicBezTo>
                    <a:cubicBezTo>
                      <a:pt x="9064" y="5586"/>
                      <a:pt x="9211" y="5185"/>
                      <a:pt x="9338" y="4785"/>
                    </a:cubicBezTo>
                    <a:cubicBezTo>
                      <a:pt x="9612" y="3984"/>
                      <a:pt x="9928" y="3057"/>
                      <a:pt x="10412" y="2909"/>
                    </a:cubicBezTo>
                    <a:cubicBezTo>
                      <a:pt x="10496" y="2873"/>
                      <a:pt x="10583" y="2855"/>
                      <a:pt x="10670" y="2855"/>
                    </a:cubicBezTo>
                    <a:cubicBezTo>
                      <a:pt x="10932" y="2855"/>
                      <a:pt x="11187" y="3014"/>
                      <a:pt x="11298" y="3267"/>
                    </a:cubicBezTo>
                    <a:cubicBezTo>
                      <a:pt x="11782" y="4089"/>
                      <a:pt x="11677" y="6049"/>
                      <a:pt x="10665" y="7799"/>
                    </a:cubicBezTo>
                    <a:cubicBezTo>
                      <a:pt x="10349" y="8326"/>
                      <a:pt x="9970" y="8979"/>
                      <a:pt x="9548" y="9653"/>
                    </a:cubicBezTo>
                    <a:lnTo>
                      <a:pt x="9401" y="9927"/>
                    </a:lnTo>
                    <a:lnTo>
                      <a:pt x="9211" y="10223"/>
                    </a:lnTo>
                    <a:lnTo>
                      <a:pt x="9085" y="10391"/>
                    </a:lnTo>
                    <a:cubicBezTo>
                      <a:pt x="9021" y="10497"/>
                      <a:pt x="8937" y="10602"/>
                      <a:pt x="8874" y="10728"/>
                    </a:cubicBezTo>
                    <a:lnTo>
                      <a:pt x="8747" y="10897"/>
                    </a:lnTo>
                    <a:lnTo>
                      <a:pt x="8558" y="11171"/>
                    </a:lnTo>
                    <a:lnTo>
                      <a:pt x="8410" y="11382"/>
                    </a:lnTo>
                    <a:lnTo>
                      <a:pt x="8284" y="11550"/>
                    </a:lnTo>
                    <a:cubicBezTo>
                      <a:pt x="8199" y="11635"/>
                      <a:pt x="8136" y="11740"/>
                      <a:pt x="8073" y="11824"/>
                    </a:cubicBezTo>
                    <a:lnTo>
                      <a:pt x="7947" y="11972"/>
                    </a:lnTo>
                    <a:lnTo>
                      <a:pt x="7820" y="12140"/>
                    </a:lnTo>
                    <a:cubicBezTo>
                      <a:pt x="7757" y="12183"/>
                      <a:pt x="7715" y="12246"/>
                      <a:pt x="7673" y="12309"/>
                    </a:cubicBezTo>
                    <a:cubicBezTo>
                      <a:pt x="7630" y="12351"/>
                      <a:pt x="7546" y="12457"/>
                      <a:pt x="7483" y="12520"/>
                    </a:cubicBezTo>
                    <a:cubicBezTo>
                      <a:pt x="7420" y="12604"/>
                      <a:pt x="7377" y="12625"/>
                      <a:pt x="7335" y="12688"/>
                    </a:cubicBezTo>
                    <a:lnTo>
                      <a:pt x="7251" y="12773"/>
                    </a:lnTo>
                    <a:lnTo>
                      <a:pt x="7082" y="12941"/>
                    </a:lnTo>
                    <a:lnTo>
                      <a:pt x="7061" y="12962"/>
                    </a:lnTo>
                    <a:cubicBezTo>
                      <a:pt x="6935" y="13068"/>
                      <a:pt x="6829" y="13173"/>
                      <a:pt x="6703" y="13279"/>
                    </a:cubicBezTo>
                    <a:lnTo>
                      <a:pt x="6661" y="13321"/>
                    </a:lnTo>
                    <a:cubicBezTo>
                      <a:pt x="6619" y="13384"/>
                      <a:pt x="6555" y="13426"/>
                      <a:pt x="6492" y="13468"/>
                    </a:cubicBezTo>
                    <a:lnTo>
                      <a:pt x="6429" y="13510"/>
                    </a:lnTo>
                    <a:lnTo>
                      <a:pt x="6260" y="13637"/>
                    </a:lnTo>
                    <a:cubicBezTo>
                      <a:pt x="6155" y="13700"/>
                      <a:pt x="6029" y="13784"/>
                      <a:pt x="5923" y="13848"/>
                    </a:cubicBezTo>
                    <a:lnTo>
                      <a:pt x="5839" y="13890"/>
                    </a:lnTo>
                    <a:cubicBezTo>
                      <a:pt x="5797" y="13911"/>
                      <a:pt x="5755" y="13932"/>
                      <a:pt x="5712" y="13932"/>
                    </a:cubicBezTo>
                    <a:lnTo>
                      <a:pt x="5607" y="13995"/>
                    </a:lnTo>
                    <a:lnTo>
                      <a:pt x="5502" y="14037"/>
                    </a:lnTo>
                    <a:lnTo>
                      <a:pt x="5375" y="14079"/>
                    </a:lnTo>
                    <a:lnTo>
                      <a:pt x="5270" y="14101"/>
                    </a:lnTo>
                    <a:cubicBezTo>
                      <a:pt x="5228" y="14122"/>
                      <a:pt x="5164" y="14122"/>
                      <a:pt x="5122" y="14143"/>
                    </a:cubicBezTo>
                    <a:cubicBezTo>
                      <a:pt x="5038" y="14143"/>
                      <a:pt x="4933" y="14164"/>
                      <a:pt x="4848" y="14164"/>
                    </a:cubicBezTo>
                    <a:cubicBezTo>
                      <a:pt x="4722" y="14164"/>
                      <a:pt x="4616" y="14143"/>
                      <a:pt x="4490" y="14122"/>
                    </a:cubicBezTo>
                    <a:cubicBezTo>
                      <a:pt x="2235" y="13637"/>
                      <a:pt x="760" y="9548"/>
                      <a:pt x="633" y="7967"/>
                    </a:cubicBezTo>
                    <a:cubicBezTo>
                      <a:pt x="528" y="6661"/>
                      <a:pt x="738" y="6218"/>
                      <a:pt x="865" y="6071"/>
                    </a:cubicBezTo>
                    <a:cubicBezTo>
                      <a:pt x="907" y="6028"/>
                      <a:pt x="991" y="5986"/>
                      <a:pt x="1055" y="5986"/>
                    </a:cubicBezTo>
                    <a:cubicBezTo>
                      <a:pt x="1308" y="6049"/>
                      <a:pt x="1560" y="6176"/>
                      <a:pt x="1750" y="6366"/>
                    </a:cubicBezTo>
                    <a:cubicBezTo>
                      <a:pt x="1750" y="6450"/>
                      <a:pt x="2003" y="8642"/>
                      <a:pt x="2509" y="9443"/>
                    </a:cubicBezTo>
                    <a:cubicBezTo>
                      <a:pt x="2551" y="9527"/>
                      <a:pt x="2635" y="9569"/>
                      <a:pt x="2741" y="9569"/>
                    </a:cubicBezTo>
                    <a:cubicBezTo>
                      <a:pt x="2783" y="9569"/>
                      <a:pt x="2825" y="9569"/>
                      <a:pt x="2867" y="9548"/>
                    </a:cubicBezTo>
                    <a:cubicBezTo>
                      <a:pt x="2994" y="9464"/>
                      <a:pt x="3036" y="9295"/>
                      <a:pt x="2951" y="9169"/>
                    </a:cubicBezTo>
                    <a:cubicBezTo>
                      <a:pt x="2593" y="8600"/>
                      <a:pt x="2340" y="6914"/>
                      <a:pt x="2277" y="6302"/>
                    </a:cubicBezTo>
                    <a:cubicBezTo>
                      <a:pt x="2277" y="6281"/>
                      <a:pt x="2277" y="6239"/>
                      <a:pt x="2277" y="6218"/>
                    </a:cubicBezTo>
                    <a:cubicBezTo>
                      <a:pt x="2193" y="5438"/>
                      <a:pt x="2151" y="3204"/>
                      <a:pt x="2909" y="2614"/>
                    </a:cubicBezTo>
                    <a:cubicBezTo>
                      <a:pt x="2994" y="2530"/>
                      <a:pt x="3120" y="2488"/>
                      <a:pt x="3225" y="2467"/>
                    </a:cubicBezTo>
                    <a:cubicBezTo>
                      <a:pt x="3584" y="2467"/>
                      <a:pt x="3837" y="3204"/>
                      <a:pt x="3921" y="3541"/>
                    </a:cubicBezTo>
                    <a:lnTo>
                      <a:pt x="3921" y="3562"/>
                    </a:lnTo>
                    <a:cubicBezTo>
                      <a:pt x="3963" y="4827"/>
                      <a:pt x="4174" y="6071"/>
                      <a:pt x="4553" y="7293"/>
                    </a:cubicBezTo>
                    <a:cubicBezTo>
                      <a:pt x="4595" y="7398"/>
                      <a:pt x="4701" y="7462"/>
                      <a:pt x="4827" y="7462"/>
                    </a:cubicBezTo>
                    <a:cubicBezTo>
                      <a:pt x="4848" y="7462"/>
                      <a:pt x="4890" y="7462"/>
                      <a:pt x="4912" y="7440"/>
                    </a:cubicBezTo>
                    <a:cubicBezTo>
                      <a:pt x="5038" y="7398"/>
                      <a:pt x="5122" y="7251"/>
                      <a:pt x="5080" y="7103"/>
                    </a:cubicBezTo>
                    <a:cubicBezTo>
                      <a:pt x="4701" y="5944"/>
                      <a:pt x="4511" y="4743"/>
                      <a:pt x="4469" y="3520"/>
                    </a:cubicBezTo>
                    <a:lnTo>
                      <a:pt x="4469" y="3415"/>
                    </a:lnTo>
                    <a:cubicBezTo>
                      <a:pt x="4553" y="2445"/>
                      <a:pt x="4975" y="570"/>
                      <a:pt x="5734" y="549"/>
                    </a:cubicBezTo>
                    <a:cubicBezTo>
                      <a:pt x="5751" y="546"/>
                      <a:pt x="5768" y="545"/>
                      <a:pt x="5786" y="545"/>
                    </a:cubicBezTo>
                    <a:close/>
                    <a:moveTo>
                      <a:pt x="9780" y="10286"/>
                    </a:moveTo>
                    <a:cubicBezTo>
                      <a:pt x="9928" y="10749"/>
                      <a:pt x="10033" y="11318"/>
                      <a:pt x="9843" y="11719"/>
                    </a:cubicBezTo>
                    <a:cubicBezTo>
                      <a:pt x="9274" y="12878"/>
                      <a:pt x="7146" y="15133"/>
                      <a:pt x="6260" y="15133"/>
                    </a:cubicBezTo>
                    <a:lnTo>
                      <a:pt x="6176" y="15133"/>
                    </a:lnTo>
                    <a:cubicBezTo>
                      <a:pt x="5881" y="15049"/>
                      <a:pt x="5649" y="14838"/>
                      <a:pt x="5481" y="14585"/>
                    </a:cubicBezTo>
                    <a:cubicBezTo>
                      <a:pt x="7103" y="14101"/>
                      <a:pt x="8642" y="12035"/>
                      <a:pt x="9780" y="10286"/>
                    </a:cubicBezTo>
                    <a:close/>
                    <a:moveTo>
                      <a:pt x="5691" y="1"/>
                    </a:moveTo>
                    <a:cubicBezTo>
                      <a:pt x="4701" y="43"/>
                      <a:pt x="4258" y="1434"/>
                      <a:pt x="4069" y="2467"/>
                    </a:cubicBezTo>
                    <a:cubicBezTo>
                      <a:pt x="3900" y="2150"/>
                      <a:pt x="3584" y="1961"/>
                      <a:pt x="3247" y="1940"/>
                    </a:cubicBezTo>
                    <a:cubicBezTo>
                      <a:pt x="2994" y="1940"/>
                      <a:pt x="2783" y="2024"/>
                      <a:pt x="2593" y="2193"/>
                    </a:cubicBezTo>
                    <a:cubicBezTo>
                      <a:pt x="1750" y="2867"/>
                      <a:pt x="1687" y="4701"/>
                      <a:pt x="1729" y="5670"/>
                    </a:cubicBezTo>
                    <a:cubicBezTo>
                      <a:pt x="1518" y="5544"/>
                      <a:pt x="1286" y="5459"/>
                      <a:pt x="1034" y="5459"/>
                    </a:cubicBezTo>
                    <a:cubicBezTo>
                      <a:pt x="823" y="5459"/>
                      <a:pt x="612" y="5544"/>
                      <a:pt x="464" y="5712"/>
                    </a:cubicBezTo>
                    <a:cubicBezTo>
                      <a:pt x="127" y="6071"/>
                      <a:pt x="1" y="6829"/>
                      <a:pt x="106" y="8010"/>
                    </a:cubicBezTo>
                    <a:cubicBezTo>
                      <a:pt x="212" y="9611"/>
                      <a:pt x="1708" y="14058"/>
                      <a:pt x="4364" y="14627"/>
                    </a:cubicBezTo>
                    <a:cubicBezTo>
                      <a:pt x="4511" y="14670"/>
                      <a:pt x="4680" y="14691"/>
                      <a:pt x="4827" y="14691"/>
                    </a:cubicBezTo>
                    <a:lnTo>
                      <a:pt x="4933" y="14691"/>
                    </a:lnTo>
                    <a:cubicBezTo>
                      <a:pt x="5143" y="15154"/>
                      <a:pt x="5565" y="15513"/>
                      <a:pt x="6050" y="15660"/>
                    </a:cubicBezTo>
                    <a:cubicBezTo>
                      <a:pt x="6134" y="15681"/>
                      <a:pt x="6197" y="15681"/>
                      <a:pt x="6260" y="15681"/>
                    </a:cubicBezTo>
                    <a:cubicBezTo>
                      <a:pt x="7546" y="15681"/>
                      <a:pt x="9801" y="13026"/>
                      <a:pt x="10328" y="11951"/>
                    </a:cubicBezTo>
                    <a:cubicBezTo>
                      <a:pt x="10665" y="11234"/>
                      <a:pt x="10349" y="10286"/>
                      <a:pt x="10138" y="9696"/>
                    </a:cubicBezTo>
                    <a:cubicBezTo>
                      <a:pt x="10497" y="9127"/>
                      <a:pt x="10813" y="8558"/>
                      <a:pt x="11108" y="8052"/>
                    </a:cubicBezTo>
                    <a:cubicBezTo>
                      <a:pt x="12141" y="6302"/>
                      <a:pt x="12415" y="4110"/>
                      <a:pt x="11740" y="2993"/>
                    </a:cubicBezTo>
                    <a:cubicBezTo>
                      <a:pt x="11531" y="2559"/>
                      <a:pt x="11100" y="2309"/>
                      <a:pt x="10655" y="2309"/>
                    </a:cubicBezTo>
                    <a:cubicBezTo>
                      <a:pt x="10517" y="2309"/>
                      <a:pt x="10378" y="2332"/>
                      <a:pt x="10244" y="2382"/>
                    </a:cubicBezTo>
                    <a:cubicBezTo>
                      <a:pt x="9506" y="2614"/>
                      <a:pt x="9148" y="3626"/>
                      <a:pt x="8832" y="4616"/>
                    </a:cubicBezTo>
                    <a:cubicBezTo>
                      <a:pt x="8684" y="5080"/>
                      <a:pt x="8494" y="5523"/>
                      <a:pt x="8284" y="5965"/>
                    </a:cubicBezTo>
                    <a:cubicBezTo>
                      <a:pt x="8115" y="6218"/>
                      <a:pt x="7947" y="6387"/>
                      <a:pt x="7736" y="6387"/>
                    </a:cubicBezTo>
                    <a:cubicBezTo>
                      <a:pt x="7673" y="6387"/>
                      <a:pt x="7609" y="6387"/>
                      <a:pt x="7546" y="6366"/>
                    </a:cubicBezTo>
                    <a:cubicBezTo>
                      <a:pt x="6724" y="6071"/>
                      <a:pt x="6829" y="4132"/>
                      <a:pt x="6935" y="3478"/>
                    </a:cubicBezTo>
                    <a:cubicBezTo>
                      <a:pt x="6977" y="3246"/>
                      <a:pt x="7272" y="1223"/>
                      <a:pt x="6555" y="380"/>
                    </a:cubicBezTo>
                    <a:cubicBezTo>
                      <a:pt x="6366" y="127"/>
                      <a:pt x="6050" y="1"/>
                      <a:pt x="5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63;p41">
                <a:extLst>
                  <a:ext uri="{FF2B5EF4-FFF2-40B4-BE49-F238E27FC236}">
                    <a16:creationId xmlns:a16="http://schemas.microsoft.com/office/drawing/2014/main" id="{B8806CB0-9945-49A7-A94D-F8FD6E035DAB}"/>
                  </a:ext>
                </a:extLst>
              </p:cNvPr>
              <p:cNvSpPr/>
              <p:nvPr/>
            </p:nvSpPr>
            <p:spPr>
              <a:xfrm>
                <a:off x="9467507" y="804997"/>
                <a:ext cx="193267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4659" h="2219" extrusionOk="0">
                    <a:moveTo>
                      <a:pt x="0" y="1"/>
                    </a:moveTo>
                    <a:cubicBezTo>
                      <a:pt x="0" y="1"/>
                      <a:pt x="780" y="2066"/>
                      <a:pt x="1876" y="2214"/>
                    </a:cubicBezTo>
                    <a:cubicBezTo>
                      <a:pt x="1905" y="2217"/>
                      <a:pt x="1935" y="2219"/>
                      <a:pt x="1965" y="2219"/>
                    </a:cubicBezTo>
                    <a:cubicBezTo>
                      <a:pt x="3060" y="2219"/>
                      <a:pt x="4658" y="22"/>
                      <a:pt x="4658" y="22"/>
                    </a:cubicBezTo>
                    <a:lnTo>
                      <a:pt x="4658" y="22"/>
                    </a:lnTo>
                    <a:cubicBezTo>
                      <a:pt x="4658" y="22"/>
                      <a:pt x="3035" y="1223"/>
                      <a:pt x="2340" y="1350"/>
                    </a:cubicBezTo>
                    <a:lnTo>
                      <a:pt x="3246" y="443"/>
                    </a:lnTo>
                    <a:lnTo>
                      <a:pt x="3246" y="443"/>
                    </a:lnTo>
                    <a:cubicBezTo>
                      <a:pt x="3246" y="444"/>
                      <a:pt x="2571" y="935"/>
                      <a:pt x="1875" y="935"/>
                    </a:cubicBezTo>
                    <a:cubicBezTo>
                      <a:pt x="1756" y="935"/>
                      <a:pt x="1635" y="920"/>
                      <a:pt x="1518" y="886"/>
                    </a:cubicBezTo>
                    <a:cubicBezTo>
                      <a:pt x="949" y="696"/>
                      <a:pt x="443" y="40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564;p41">
              <a:extLst>
                <a:ext uri="{FF2B5EF4-FFF2-40B4-BE49-F238E27FC236}">
                  <a16:creationId xmlns:a16="http://schemas.microsoft.com/office/drawing/2014/main" id="{C0DB7F30-7CE0-4DFD-855E-CFC6317324E8}"/>
                </a:ext>
              </a:extLst>
            </p:cNvPr>
            <p:cNvGrpSpPr/>
            <p:nvPr/>
          </p:nvGrpSpPr>
          <p:grpSpPr>
            <a:xfrm flipH="1">
              <a:off x="1160608" y="2328593"/>
              <a:ext cx="543639" cy="826678"/>
              <a:chOff x="11194859" y="1833786"/>
              <a:chExt cx="485262" cy="737974"/>
            </a:xfrm>
          </p:grpSpPr>
          <p:sp>
            <p:nvSpPr>
              <p:cNvPr id="95" name="Google Shape;565;p41">
                <a:extLst>
                  <a:ext uri="{FF2B5EF4-FFF2-40B4-BE49-F238E27FC236}">
                    <a16:creationId xmlns:a16="http://schemas.microsoft.com/office/drawing/2014/main" id="{E24EA16D-7C1B-4AFD-B9C6-5158D64C9407}"/>
                  </a:ext>
                </a:extLst>
              </p:cNvPr>
              <p:cNvSpPr/>
              <p:nvPr/>
            </p:nvSpPr>
            <p:spPr>
              <a:xfrm>
                <a:off x="11194859" y="1833786"/>
                <a:ext cx="485262" cy="737974"/>
              </a:xfrm>
              <a:custGeom>
                <a:avLst/>
                <a:gdLst/>
                <a:ahLst/>
                <a:cxnLst/>
                <a:rect l="l" t="t" r="r" b="b"/>
                <a:pathLst>
                  <a:path w="11698" h="17790" extrusionOk="0">
                    <a:moveTo>
                      <a:pt x="9105" y="7083"/>
                    </a:moveTo>
                    <a:cubicBezTo>
                      <a:pt x="9674" y="7146"/>
                      <a:pt x="10096" y="7525"/>
                      <a:pt x="10391" y="8221"/>
                    </a:cubicBezTo>
                    <a:cubicBezTo>
                      <a:pt x="11023" y="9801"/>
                      <a:pt x="11044" y="11825"/>
                      <a:pt x="9948" y="13047"/>
                    </a:cubicBezTo>
                    <a:cubicBezTo>
                      <a:pt x="10138" y="11761"/>
                      <a:pt x="10033" y="10455"/>
                      <a:pt x="9632" y="9232"/>
                    </a:cubicBezTo>
                    <a:cubicBezTo>
                      <a:pt x="9421" y="8516"/>
                      <a:pt x="9253" y="7799"/>
                      <a:pt x="9105" y="7083"/>
                    </a:cubicBezTo>
                    <a:close/>
                    <a:moveTo>
                      <a:pt x="8571" y="526"/>
                    </a:moveTo>
                    <a:cubicBezTo>
                      <a:pt x="8847" y="526"/>
                      <a:pt x="9117" y="670"/>
                      <a:pt x="9295" y="907"/>
                    </a:cubicBezTo>
                    <a:cubicBezTo>
                      <a:pt x="9506" y="1202"/>
                      <a:pt x="9485" y="1687"/>
                      <a:pt x="9253" y="2256"/>
                    </a:cubicBezTo>
                    <a:cubicBezTo>
                      <a:pt x="8536" y="3921"/>
                      <a:pt x="8304" y="5165"/>
                      <a:pt x="8557" y="6830"/>
                    </a:cubicBezTo>
                    <a:cubicBezTo>
                      <a:pt x="8557" y="6935"/>
                      <a:pt x="8578" y="7019"/>
                      <a:pt x="8599" y="7125"/>
                    </a:cubicBezTo>
                    <a:cubicBezTo>
                      <a:pt x="8620" y="7230"/>
                      <a:pt x="8620" y="7272"/>
                      <a:pt x="8642" y="7335"/>
                    </a:cubicBezTo>
                    <a:cubicBezTo>
                      <a:pt x="8642" y="7399"/>
                      <a:pt x="8663" y="7504"/>
                      <a:pt x="8684" y="7588"/>
                    </a:cubicBezTo>
                    <a:cubicBezTo>
                      <a:pt x="8705" y="7694"/>
                      <a:pt x="8726" y="7757"/>
                      <a:pt x="8747" y="7862"/>
                    </a:cubicBezTo>
                    <a:cubicBezTo>
                      <a:pt x="8768" y="7947"/>
                      <a:pt x="8789" y="8031"/>
                      <a:pt x="8810" y="8115"/>
                    </a:cubicBezTo>
                    <a:cubicBezTo>
                      <a:pt x="8831" y="8200"/>
                      <a:pt x="8831" y="8242"/>
                      <a:pt x="8852" y="8284"/>
                    </a:cubicBezTo>
                    <a:cubicBezTo>
                      <a:pt x="8873" y="8431"/>
                      <a:pt x="8916" y="8579"/>
                      <a:pt x="8958" y="8726"/>
                    </a:cubicBezTo>
                    <a:lnTo>
                      <a:pt x="9000" y="8874"/>
                    </a:lnTo>
                    <a:cubicBezTo>
                      <a:pt x="9042" y="9022"/>
                      <a:pt x="9084" y="9190"/>
                      <a:pt x="9126" y="9359"/>
                    </a:cubicBezTo>
                    <a:cubicBezTo>
                      <a:pt x="9190" y="9570"/>
                      <a:pt x="9232" y="9759"/>
                      <a:pt x="9295" y="9949"/>
                    </a:cubicBezTo>
                    <a:lnTo>
                      <a:pt x="9316" y="10096"/>
                    </a:lnTo>
                    <a:cubicBezTo>
                      <a:pt x="9358" y="10244"/>
                      <a:pt x="9379" y="10370"/>
                      <a:pt x="9400" y="10518"/>
                    </a:cubicBezTo>
                    <a:cubicBezTo>
                      <a:pt x="9400" y="10581"/>
                      <a:pt x="9421" y="10623"/>
                      <a:pt x="9421" y="10687"/>
                    </a:cubicBezTo>
                    <a:cubicBezTo>
                      <a:pt x="9442" y="10813"/>
                      <a:pt x="9464" y="10939"/>
                      <a:pt x="9485" y="11087"/>
                    </a:cubicBezTo>
                    <a:lnTo>
                      <a:pt x="9485" y="11235"/>
                    </a:lnTo>
                    <a:cubicBezTo>
                      <a:pt x="9506" y="11361"/>
                      <a:pt x="9506" y="11509"/>
                      <a:pt x="9506" y="11614"/>
                    </a:cubicBezTo>
                    <a:lnTo>
                      <a:pt x="9506" y="11783"/>
                    </a:lnTo>
                    <a:lnTo>
                      <a:pt x="9506" y="12141"/>
                    </a:lnTo>
                    <a:lnTo>
                      <a:pt x="9506" y="12288"/>
                    </a:lnTo>
                    <a:cubicBezTo>
                      <a:pt x="9506" y="12415"/>
                      <a:pt x="9506" y="12520"/>
                      <a:pt x="9485" y="12647"/>
                    </a:cubicBezTo>
                    <a:cubicBezTo>
                      <a:pt x="9485" y="12689"/>
                      <a:pt x="9485" y="12731"/>
                      <a:pt x="9464" y="12794"/>
                    </a:cubicBezTo>
                    <a:cubicBezTo>
                      <a:pt x="9442" y="12900"/>
                      <a:pt x="9421" y="13005"/>
                      <a:pt x="9400" y="13110"/>
                    </a:cubicBezTo>
                    <a:cubicBezTo>
                      <a:pt x="9400" y="13174"/>
                      <a:pt x="9379" y="13216"/>
                      <a:pt x="9379" y="13258"/>
                    </a:cubicBezTo>
                    <a:cubicBezTo>
                      <a:pt x="9337" y="13384"/>
                      <a:pt x="9316" y="13490"/>
                      <a:pt x="9274" y="13595"/>
                    </a:cubicBezTo>
                    <a:cubicBezTo>
                      <a:pt x="8958" y="14649"/>
                      <a:pt x="8325" y="15555"/>
                      <a:pt x="7440" y="16230"/>
                    </a:cubicBezTo>
                    <a:cubicBezTo>
                      <a:pt x="6518" y="16906"/>
                      <a:pt x="5397" y="17263"/>
                      <a:pt x="4251" y="17263"/>
                    </a:cubicBezTo>
                    <a:cubicBezTo>
                      <a:pt x="4218" y="17263"/>
                      <a:pt x="4185" y="17263"/>
                      <a:pt x="4152" y="17262"/>
                    </a:cubicBezTo>
                    <a:cubicBezTo>
                      <a:pt x="2993" y="17262"/>
                      <a:pt x="1981" y="16967"/>
                      <a:pt x="1707" y="16504"/>
                    </a:cubicBezTo>
                    <a:cubicBezTo>
                      <a:pt x="1244" y="15745"/>
                      <a:pt x="2508" y="14839"/>
                      <a:pt x="2761" y="14649"/>
                    </a:cubicBezTo>
                    <a:cubicBezTo>
                      <a:pt x="3141" y="14607"/>
                      <a:pt x="4995" y="14396"/>
                      <a:pt x="5775" y="13932"/>
                    </a:cubicBezTo>
                    <a:cubicBezTo>
                      <a:pt x="6022" y="13791"/>
                      <a:pt x="5886" y="13445"/>
                      <a:pt x="5663" y="13445"/>
                    </a:cubicBezTo>
                    <a:cubicBezTo>
                      <a:pt x="5618" y="13445"/>
                      <a:pt x="5571" y="13458"/>
                      <a:pt x="5522" y="13490"/>
                    </a:cubicBezTo>
                    <a:cubicBezTo>
                      <a:pt x="4764" y="13932"/>
                      <a:pt x="2677" y="14122"/>
                      <a:pt x="2656" y="14122"/>
                    </a:cubicBezTo>
                    <a:cubicBezTo>
                      <a:pt x="2529" y="14143"/>
                      <a:pt x="2424" y="14143"/>
                      <a:pt x="2319" y="14164"/>
                    </a:cubicBezTo>
                    <a:cubicBezTo>
                      <a:pt x="2003" y="14164"/>
                      <a:pt x="1434" y="14101"/>
                      <a:pt x="1138" y="13785"/>
                    </a:cubicBezTo>
                    <a:cubicBezTo>
                      <a:pt x="970" y="13553"/>
                      <a:pt x="886" y="13279"/>
                      <a:pt x="949" y="13005"/>
                    </a:cubicBezTo>
                    <a:cubicBezTo>
                      <a:pt x="1075" y="11888"/>
                      <a:pt x="2298" y="11424"/>
                      <a:pt x="2298" y="11403"/>
                    </a:cubicBezTo>
                    <a:cubicBezTo>
                      <a:pt x="2340" y="11382"/>
                      <a:pt x="2382" y="11361"/>
                      <a:pt x="2403" y="11340"/>
                    </a:cubicBezTo>
                    <a:cubicBezTo>
                      <a:pt x="3056" y="11256"/>
                      <a:pt x="4173" y="11087"/>
                      <a:pt x="4764" y="10961"/>
                    </a:cubicBezTo>
                    <a:cubicBezTo>
                      <a:pt x="5102" y="10901"/>
                      <a:pt x="5027" y="10428"/>
                      <a:pt x="4716" y="10428"/>
                    </a:cubicBezTo>
                    <a:cubicBezTo>
                      <a:pt x="4698" y="10428"/>
                      <a:pt x="4678" y="10430"/>
                      <a:pt x="4658" y="10434"/>
                    </a:cubicBezTo>
                    <a:cubicBezTo>
                      <a:pt x="3942" y="10581"/>
                      <a:pt x="2466" y="10792"/>
                      <a:pt x="1960" y="10855"/>
                    </a:cubicBezTo>
                    <a:cubicBezTo>
                      <a:pt x="1412" y="10813"/>
                      <a:pt x="1012" y="10665"/>
                      <a:pt x="801" y="10413"/>
                    </a:cubicBezTo>
                    <a:cubicBezTo>
                      <a:pt x="612" y="10202"/>
                      <a:pt x="548" y="9907"/>
                      <a:pt x="590" y="9633"/>
                    </a:cubicBezTo>
                    <a:cubicBezTo>
                      <a:pt x="654" y="8705"/>
                      <a:pt x="1665" y="8368"/>
                      <a:pt x="3499" y="8052"/>
                    </a:cubicBezTo>
                    <a:cubicBezTo>
                      <a:pt x="5480" y="7715"/>
                      <a:pt x="6218" y="6513"/>
                      <a:pt x="6260" y="6471"/>
                    </a:cubicBezTo>
                    <a:cubicBezTo>
                      <a:pt x="6260" y="6450"/>
                      <a:pt x="6281" y="6429"/>
                      <a:pt x="6281" y="6408"/>
                    </a:cubicBezTo>
                    <a:cubicBezTo>
                      <a:pt x="6513" y="5692"/>
                      <a:pt x="6618" y="4933"/>
                      <a:pt x="6597" y="4195"/>
                    </a:cubicBezTo>
                    <a:cubicBezTo>
                      <a:pt x="6597" y="3753"/>
                      <a:pt x="6597" y="3268"/>
                      <a:pt x="6660" y="2593"/>
                    </a:cubicBezTo>
                    <a:cubicBezTo>
                      <a:pt x="6766" y="1244"/>
                      <a:pt x="7672" y="528"/>
                      <a:pt x="8515" y="528"/>
                    </a:cubicBezTo>
                    <a:cubicBezTo>
                      <a:pt x="8534" y="527"/>
                      <a:pt x="8552" y="526"/>
                      <a:pt x="8571" y="526"/>
                    </a:cubicBezTo>
                    <a:close/>
                    <a:moveTo>
                      <a:pt x="8494" y="1"/>
                    </a:moveTo>
                    <a:cubicBezTo>
                      <a:pt x="7419" y="1"/>
                      <a:pt x="6260" y="886"/>
                      <a:pt x="6112" y="2551"/>
                    </a:cubicBezTo>
                    <a:cubicBezTo>
                      <a:pt x="6049" y="3247"/>
                      <a:pt x="6049" y="3774"/>
                      <a:pt x="6049" y="4174"/>
                    </a:cubicBezTo>
                    <a:cubicBezTo>
                      <a:pt x="6070" y="4870"/>
                      <a:pt x="5986" y="5565"/>
                      <a:pt x="5775" y="6218"/>
                    </a:cubicBezTo>
                    <a:cubicBezTo>
                      <a:pt x="5670" y="6366"/>
                      <a:pt x="4995" y="7251"/>
                      <a:pt x="3415" y="7525"/>
                    </a:cubicBezTo>
                    <a:cubicBezTo>
                      <a:pt x="1707" y="7820"/>
                      <a:pt x="148" y="8221"/>
                      <a:pt x="42" y="9591"/>
                    </a:cubicBezTo>
                    <a:cubicBezTo>
                      <a:pt x="0" y="10033"/>
                      <a:pt x="127" y="10455"/>
                      <a:pt x="401" y="10771"/>
                    </a:cubicBezTo>
                    <a:cubicBezTo>
                      <a:pt x="675" y="11045"/>
                      <a:pt x="1012" y="11235"/>
                      <a:pt x="1391" y="11298"/>
                    </a:cubicBezTo>
                    <a:cubicBezTo>
                      <a:pt x="864" y="11698"/>
                      <a:pt x="506" y="12288"/>
                      <a:pt x="422" y="12942"/>
                    </a:cubicBezTo>
                    <a:cubicBezTo>
                      <a:pt x="338" y="13363"/>
                      <a:pt x="464" y="13806"/>
                      <a:pt x="759" y="14122"/>
                    </a:cubicBezTo>
                    <a:cubicBezTo>
                      <a:pt x="1054" y="14438"/>
                      <a:pt x="1476" y="14628"/>
                      <a:pt x="1918" y="14649"/>
                    </a:cubicBezTo>
                    <a:cubicBezTo>
                      <a:pt x="1391" y="15155"/>
                      <a:pt x="780" y="15956"/>
                      <a:pt x="1265" y="16756"/>
                    </a:cubicBezTo>
                    <a:cubicBezTo>
                      <a:pt x="1665" y="17389"/>
                      <a:pt x="2803" y="17789"/>
                      <a:pt x="4173" y="17789"/>
                    </a:cubicBezTo>
                    <a:cubicBezTo>
                      <a:pt x="4206" y="17790"/>
                      <a:pt x="4238" y="17790"/>
                      <a:pt x="4270" y="17790"/>
                    </a:cubicBezTo>
                    <a:cubicBezTo>
                      <a:pt x="5522" y="17790"/>
                      <a:pt x="6750" y="17391"/>
                      <a:pt x="7777" y="16672"/>
                    </a:cubicBezTo>
                    <a:cubicBezTo>
                      <a:pt x="8684" y="15977"/>
                      <a:pt x="9358" y="15049"/>
                      <a:pt x="9737" y="13953"/>
                    </a:cubicBezTo>
                    <a:cubicBezTo>
                      <a:pt x="11550" y="12668"/>
                      <a:pt x="11698" y="10012"/>
                      <a:pt x="10876" y="8031"/>
                    </a:cubicBezTo>
                    <a:cubicBezTo>
                      <a:pt x="10496" y="7104"/>
                      <a:pt x="9864" y="6598"/>
                      <a:pt x="9021" y="6535"/>
                    </a:cubicBezTo>
                    <a:cubicBezTo>
                      <a:pt x="8852" y="5080"/>
                      <a:pt x="9063" y="3984"/>
                      <a:pt x="9716" y="2467"/>
                    </a:cubicBezTo>
                    <a:cubicBezTo>
                      <a:pt x="10117" y="1540"/>
                      <a:pt x="9948" y="949"/>
                      <a:pt x="9716" y="633"/>
                    </a:cubicBezTo>
                    <a:cubicBezTo>
                      <a:pt x="9442" y="233"/>
                      <a:pt x="8979" y="1"/>
                      <a:pt x="8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66;p41">
                <a:extLst>
                  <a:ext uri="{FF2B5EF4-FFF2-40B4-BE49-F238E27FC236}">
                    <a16:creationId xmlns:a16="http://schemas.microsoft.com/office/drawing/2014/main" id="{147809E4-8B68-42E5-81B2-7142C2A6080F}"/>
                  </a:ext>
                </a:extLst>
              </p:cNvPr>
              <p:cNvSpPr/>
              <p:nvPr/>
            </p:nvSpPr>
            <p:spPr>
              <a:xfrm>
                <a:off x="11448400" y="2200118"/>
                <a:ext cx="122456" cy="293821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7083" extrusionOk="0">
                    <a:moveTo>
                      <a:pt x="2066" y="1"/>
                    </a:moveTo>
                    <a:lnTo>
                      <a:pt x="2066" y="1"/>
                    </a:lnTo>
                    <a:cubicBezTo>
                      <a:pt x="2445" y="3689"/>
                      <a:pt x="759" y="5460"/>
                      <a:pt x="759" y="5460"/>
                    </a:cubicBezTo>
                    <a:lnTo>
                      <a:pt x="1918" y="4617"/>
                    </a:lnTo>
                    <a:lnTo>
                      <a:pt x="1918" y="4617"/>
                    </a:lnTo>
                    <a:cubicBezTo>
                      <a:pt x="1602" y="5586"/>
                      <a:pt x="0" y="7082"/>
                      <a:pt x="0" y="7082"/>
                    </a:cubicBezTo>
                    <a:cubicBezTo>
                      <a:pt x="0" y="7082"/>
                      <a:pt x="2340" y="5818"/>
                      <a:pt x="2635" y="4448"/>
                    </a:cubicBezTo>
                    <a:cubicBezTo>
                      <a:pt x="2951" y="3099"/>
                      <a:pt x="2066" y="1"/>
                      <a:pt x="2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/>
      <p:bldP spid="48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B1C6F474-57AB-4E88-AD78-4D624BEA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657A18EF-7E90-48A3-B00B-BC4191B4EC34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1FCFB1B0-27C3-4065-9293-5CCC81F8D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BD92322-CB79-471B-9AAF-5445ADCD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73" y="253603"/>
            <a:ext cx="216812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71FFB107-D8D8-4B8B-9D41-D02C6A7B49D7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C58086ED-7FF4-4099-8667-61C571FBB1DF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3EBB3C77-664B-4243-B4F5-238EB391FC0B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46A0B5-8098-4981-8171-6827FE71538D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9" name="Picture 14">
            <a:extLst>
              <a:ext uri="{FF2B5EF4-FFF2-40B4-BE49-F238E27FC236}">
                <a16:creationId xmlns:a16="http://schemas.microsoft.com/office/drawing/2014/main" id="{373060A6-690D-4186-A0E5-D7CC5795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3E90B94A-6F79-425F-9AE3-7CAB9C38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8591CF4-529B-42C1-A62B-ED9691ACDA58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7D9F41-6D5C-458F-B483-4EF16CF59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2" name="7 Llamada de nube">
            <a:extLst>
              <a:ext uri="{FF2B5EF4-FFF2-40B4-BE49-F238E27FC236}">
                <a16:creationId xmlns:a16="http://schemas.microsoft.com/office/drawing/2014/main" id="{9EC27E90-8AAF-4A11-8C75-D3F8A99BE57A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5880E-7814-4EE1-98BD-77CC25E99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831" y="700847"/>
            <a:ext cx="4578493" cy="2091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23B187-0BF8-46B0-854E-7C9D8301E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04" y="2351884"/>
            <a:ext cx="4127350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EF79D-4367-4F22-933E-A2C5A02ED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2151" y="2507392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FED40-F2CB-422A-9A68-7B701F7361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995" y="2439927"/>
            <a:ext cx="4194412" cy="349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3A82D-6973-47BC-8C5A-C3FF58D1DD16}"/>
              </a:ext>
            </a:extLst>
          </p:cNvPr>
          <p:cNvSpPr txBox="1"/>
          <p:nvPr/>
        </p:nvSpPr>
        <p:spPr>
          <a:xfrm>
            <a:off x="2809985" y="343495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robots are there?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0E50C-9C4C-4946-8D76-25EF2E7E25A6}"/>
              </a:ext>
            </a:extLst>
          </p:cNvPr>
          <p:cNvSpPr txBox="1"/>
          <p:nvPr/>
        </p:nvSpPr>
        <p:spPr>
          <a:xfrm>
            <a:off x="3146909" y="343495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nine robots.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6" grpId="0" build="allAtOnce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297EF186-0E31-49A0-804D-785AB407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17F3D650-1089-44D5-BA9F-4594A24B9139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720ABF13-B214-4CB8-969F-5DB24A158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8E29E0A-D234-463B-B35F-C323EF86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85" y="313135"/>
            <a:ext cx="2050256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51B5A07B-A7FB-440E-87F3-408FE4B4277F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50B9A0AE-2A66-40FE-B003-F10F1308EB0C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D8BAEED2-267A-47A6-BCC8-35FADA44CE4A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E222452B-04D0-4AB5-9CF9-63477E57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52711B5C-5DBA-4470-A9CF-794BF65F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6D4A9BB-BE93-4342-8B5C-4DD91ABAFD47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1D406C-E629-4F72-A775-97EDDE995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5" name="7 Llamada de nube">
            <a:extLst>
              <a:ext uri="{FF2B5EF4-FFF2-40B4-BE49-F238E27FC236}">
                <a16:creationId xmlns:a16="http://schemas.microsoft.com/office/drawing/2014/main" id="{1FACCC9B-3EB4-4590-B672-DA893612A52C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2BED2-746C-4ED5-B429-6A41E31CF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853" y="647807"/>
            <a:ext cx="5157663" cy="2243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49838E-1D95-4FCA-A995-C1A916DFC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188" y="2441926"/>
            <a:ext cx="4127350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CCDD3-A7C7-40BD-A894-9A66BA93E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577" y="2450727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D7DE2-2A89-493D-AE72-BB27B82CE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5507" y="2569886"/>
            <a:ext cx="4194412" cy="3499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387DAE-1372-4183-BF4D-83F386290B49}"/>
              </a:ext>
            </a:extLst>
          </p:cNvPr>
          <p:cNvSpPr txBox="1"/>
          <p:nvPr/>
        </p:nvSpPr>
        <p:spPr>
          <a:xfrm>
            <a:off x="2809985" y="343495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bicycles are there?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E82EB-7165-44DF-8E09-0CB2865A2253}"/>
              </a:ext>
            </a:extLst>
          </p:cNvPr>
          <p:cNvSpPr txBox="1"/>
          <p:nvPr/>
        </p:nvSpPr>
        <p:spPr>
          <a:xfrm>
            <a:off x="3287316" y="343495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six bicycles.</a:t>
            </a:r>
          </a:p>
        </p:txBody>
      </p:sp>
      <p:sp>
        <p:nvSpPr>
          <p:cNvPr id="22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230502-3649-47B1-85E2-52A53FAB0A81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build="allAtOnce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3A82E41A-2329-40E6-A70C-DCA2CC6D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B59EB48E-D898-451A-9790-7AB21FB77DDD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6C2B72D6-818C-41A6-8791-389C37C9F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B8BF253-293A-40B6-AA21-F906F0CC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73" y="228600"/>
            <a:ext cx="220622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F71C1E44-762B-4F5D-9E91-403640246E46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B7C92F3E-EEA8-4350-9C6E-FCDC4ADEDE9F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3D9C91D-9944-467B-B8F7-AB297CE38637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271F63E-69D6-4E55-97FA-46DED24C4A89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B5B207-4F05-4448-B9C4-D750C74B2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3F9C5C99-4535-4E14-87CB-8E6C65B2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F152F14F-4EF1-414B-BBC2-07399A19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7 Llamada de nube">
            <a:extLst>
              <a:ext uri="{FF2B5EF4-FFF2-40B4-BE49-F238E27FC236}">
                <a16:creationId xmlns:a16="http://schemas.microsoft.com/office/drawing/2014/main" id="{0CFCC9C7-F790-4021-A573-DA8BC5DC0892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BF316-6464-4A9E-8582-76F0EA325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5" y="2124415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42204-C84C-4E66-86A3-CF911B1A39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5457" y="2119162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5DF2E-BEBC-458E-B6A4-24F54FBCF2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9268" y="2375463"/>
            <a:ext cx="4194412" cy="34994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675EE4-AA94-4FA7-BA1C-F1AA6C8D84B5}"/>
              </a:ext>
            </a:extLst>
          </p:cNvPr>
          <p:cNvSpPr/>
          <p:nvPr/>
        </p:nvSpPr>
        <p:spPr>
          <a:xfrm>
            <a:off x="2899738" y="406023"/>
            <a:ext cx="3374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/>
              <a:t>How many ducks are there?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464CA-D8B0-4B34-9523-E188922E79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396" y="930906"/>
            <a:ext cx="5547841" cy="13229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F80AB6-B77F-494F-99DE-8F56923D8352}"/>
              </a:ext>
            </a:extLst>
          </p:cNvPr>
          <p:cNvSpPr txBox="1"/>
          <p:nvPr/>
        </p:nvSpPr>
        <p:spPr>
          <a:xfrm>
            <a:off x="3073438" y="387370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eleven ducks.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6FFA68-958D-4DFE-B487-35018DCA9AAD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build="allAtOnce"/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CD846C88-E43B-449E-889D-A8CA802F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4505F291-DA05-4374-AD8D-6E2309661FDD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9B1025AA-C1FF-4025-A4AD-4A5FF7E8D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EC0D12D-6D49-4FF5-AB65-727E351D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6" y="227410"/>
            <a:ext cx="21955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534B0578-0B3B-43DD-86F9-4719F736737E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EDEC4426-FACF-4041-8EEA-9F18C3DA5AB1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88F1932-0B0C-474E-B0AB-92705DED753D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AD2D53CA-E37B-4C77-9C59-A923B6CC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5F3BB0F9-1103-46AC-BEF5-7F041F602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13845B4-4E8F-4BE1-AA78-825C71CDB214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784B10-AFCA-4FCF-9450-74C416A00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3" name="7 Llamada de nube">
            <a:extLst>
              <a:ext uri="{FF2B5EF4-FFF2-40B4-BE49-F238E27FC236}">
                <a16:creationId xmlns:a16="http://schemas.microsoft.com/office/drawing/2014/main" id="{6803D2C2-660F-4C74-A54B-63C91FB6B2EC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09A8A-5D53-4594-9231-B5AC2FAF6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027" y="975615"/>
            <a:ext cx="5767316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4DC16-1338-42D2-BBBC-0BFF672D5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65" y="2268512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DA24F-06D8-417A-9903-D25B7DB1C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2209" y="2367334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981E9-5AEF-488E-961D-01008DB6FD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8034" y="2519334"/>
            <a:ext cx="4194412" cy="3499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8B374A-EFB0-4D03-A33B-69218B30C1CC}"/>
              </a:ext>
            </a:extLst>
          </p:cNvPr>
          <p:cNvSpPr txBox="1"/>
          <p:nvPr/>
        </p:nvSpPr>
        <p:spPr>
          <a:xfrm>
            <a:off x="2767700" y="423505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planes are 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BCDA28-D8FD-4FD3-B055-9BF37BF04141}"/>
              </a:ext>
            </a:extLst>
          </p:cNvPr>
          <p:cNvSpPr txBox="1"/>
          <p:nvPr/>
        </p:nvSpPr>
        <p:spPr>
          <a:xfrm>
            <a:off x="3117636" y="416361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ten planes.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00B482-80ED-4520-8FA6-69F14CF20932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F6D36325-40B8-4AE8-823C-DF240328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D64108C-55A5-46A4-8E3D-3CC9545B8ECB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86F10B62-8E98-4634-978E-F3164294F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06E9C09-9E71-4C35-9CCD-523564FA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81" y="307181"/>
            <a:ext cx="2053829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9F137319-F587-4F94-89FA-649C8F6EED0F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5DD425F4-C5E0-4237-8C97-DD24E56AB635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F5A2B44E-4168-4486-892F-BBA97F04E7E7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1A4B1489-E9B0-46C1-B1F3-8585059B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1718E214-7140-4AA7-A4F9-BF60DD87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A96C28E-6563-431C-8556-7FFA741D9CB7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3D79E9-B5E6-41FC-B3DB-39AE3238F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2" name="7 Llamada de nube">
            <a:extLst>
              <a:ext uri="{FF2B5EF4-FFF2-40B4-BE49-F238E27FC236}">
                <a16:creationId xmlns:a16="http://schemas.microsoft.com/office/drawing/2014/main" id="{1310F1DE-5CD1-45AC-AC67-937CA6BE8F1F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333FF-5D08-4AB0-9E00-CFA5BED40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" y="2452501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17FDA-274E-4460-995C-AFDF872F6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1710" y="2563229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E7191-829D-4FF1-A0D9-33657A767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6208" y="2624743"/>
            <a:ext cx="4194412" cy="34994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3EFBAC0-2D04-4A32-819A-0E9252B4F83E}"/>
              </a:ext>
            </a:extLst>
          </p:cNvPr>
          <p:cNvSpPr txBox="1"/>
          <p:nvPr/>
        </p:nvSpPr>
        <p:spPr>
          <a:xfrm>
            <a:off x="2767700" y="423505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cats are there?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B3408-BFCB-485B-A917-E913194B3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0440" y="1059519"/>
            <a:ext cx="6334293" cy="19752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196452C-9F2A-41D2-B021-6BFB0A8ABF94}"/>
              </a:ext>
            </a:extLst>
          </p:cNvPr>
          <p:cNvSpPr txBox="1"/>
          <p:nvPr/>
        </p:nvSpPr>
        <p:spPr>
          <a:xfrm>
            <a:off x="2917817" y="402565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twenty cats.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0D5E11-C787-4CB3-9E5A-41BDF5B985E0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7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82DE0338-4BBA-4CD7-89B6-891809A9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E3640D21-91A3-4A9F-8DAC-7A5C47FF329F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B2CF91FC-256D-4CD1-ACCC-44FBAB3AA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8D921F9-0DD0-4144-9FBD-ED18C690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73" y="226219"/>
            <a:ext cx="2225278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89418206-5F6F-4DAD-885D-01C9C1869518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3D3DB6B0-68D8-4975-BE28-FDC224818E58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3BFEDE9A-B6CB-4ECE-B12E-E2F833746DCE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4">
            <a:extLst>
              <a:ext uri="{FF2B5EF4-FFF2-40B4-BE49-F238E27FC236}">
                <a16:creationId xmlns:a16="http://schemas.microsoft.com/office/drawing/2014/main" id="{16B6D8A5-3A83-456C-B212-ECA3FE63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6B242A76-1B04-4E7F-9D77-6EAA901F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BECCF8C-C6AC-49B2-9B46-AB78634BC677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25B4A8-5766-4E1F-9DD5-B9B5B11C6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3" name="7 Llamada de nube">
            <a:extLst>
              <a:ext uri="{FF2B5EF4-FFF2-40B4-BE49-F238E27FC236}">
                <a16:creationId xmlns:a16="http://schemas.microsoft.com/office/drawing/2014/main" id="{3F518E26-3745-4476-AD30-0885F9E40957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71E85-38E1-4B57-AC85-74F8498E3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621" y="950551"/>
            <a:ext cx="4645555" cy="1792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A5C86-46F1-4311-A5C6-A76E7E984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59" y="2309230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40951-1BE5-45D7-A06F-94FBACBC4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2151" y="2499662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AF520-59A3-4462-BD26-58C54D681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2651" y="2701745"/>
            <a:ext cx="4194412" cy="3499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70CA0F-984D-4EAF-BDA7-8FB7460EBD90}"/>
              </a:ext>
            </a:extLst>
          </p:cNvPr>
          <p:cNvSpPr txBox="1"/>
          <p:nvPr/>
        </p:nvSpPr>
        <p:spPr>
          <a:xfrm>
            <a:off x="2533634" y="346547"/>
            <a:ext cx="407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teddy bears are 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2A9920-7B49-4070-9FB4-B416A0BEB03A}"/>
              </a:ext>
            </a:extLst>
          </p:cNvPr>
          <p:cNvSpPr txBox="1"/>
          <p:nvPr/>
        </p:nvSpPr>
        <p:spPr>
          <a:xfrm>
            <a:off x="2670297" y="339268"/>
            <a:ext cx="361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seven teddy bears.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570C98-A0C6-47F3-A64B-6AD7AF7CFD8F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build="allAtOnce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8018186-7B6A-420A-BC95-E0A2712F4191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6F838665-EC91-4BCA-B998-04920DC1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18249487-53E8-4834-8CF5-AA310281E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6932" y="112813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93CBE12-2DF5-4EE1-A56E-18BA06D7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81" y="228303"/>
            <a:ext cx="2274327" cy="11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395973A0-2AB5-4ED6-876E-D9899A614E3C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A90D0ACE-424A-4464-AF6B-0453773A833F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3D9F3672-5181-4A05-9C03-E39BD2D7638D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341DE-51F9-449B-8260-8CCB2D8D51C7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367D58-B897-40A1-917C-98D568C4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pic>
        <p:nvPicPr>
          <p:cNvPr id="70" name="Picture 14">
            <a:extLst>
              <a:ext uri="{FF2B5EF4-FFF2-40B4-BE49-F238E27FC236}">
                <a16:creationId xmlns:a16="http://schemas.microsoft.com/office/drawing/2014/main" id="{99C4FFAB-BCE4-46C2-B592-0FFF385A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4">
            <a:extLst>
              <a:ext uri="{FF2B5EF4-FFF2-40B4-BE49-F238E27FC236}">
                <a16:creationId xmlns:a16="http://schemas.microsoft.com/office/drawing/2014/main" id="{1C34614B-0E5A-41A3-80F2-875032D5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16 CuadroTexto">
            <a:extLst>
              <a:ext uri="{FF2B5EF4-FFF2-40B4-BE49-F238E27FC236}">
                <a16:creationId xmlns:a16="http://schemas.microsoft.com/office/drawing/2014/main" id="{8E1B92C2-C25D-4925-83A1-DEED3C33A299}"/>
              </a:ext>
            </a:extLst>
          </p:cNvPr>
          <p:cNvSpPr txBox="1">
            <a:spLocks noChangeArrowheads="1"/>
          </p:cNvSpPr>
          <p:nvPr/>
        </p:nvSpPr>
        <p:spPr bwMode="auto">
          <a:xfrm rot="21033824">
            <a:off x="3324933" y="3600970"/>
            <a:ext cx="1804656" cy="18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s-ES" altLang="en-US" sz="1500" b="1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16 CuadroTexto">
            <a:extLst>
              <a:ext uri="{FF2B5EF4-FFF2-40B4-BE49-F238E27FC236}">
                <a16:creationId xmlns:a16="http://schemas.microsoft.com/office/drawing/2014/main" id="{8F2E94CD-DF97-43B4-8FFF-6B027894A777}"/>
              </a:ext>
            </a:extLst>
          </p:cNvPr>
          <p:cNvSpPr txBox="1">
            <a:spLocks noChangeArrowheads="1"/>
          </p:cNvSpPr>
          <p:nvPr/>
        </p:nvSpPr>
        <p:spPr bwMode="auto">
          <a:xfrm rot="21033824">
            <a:off x="5719741" y="3713168"/>
            <a:ext cx="1804656" cy="18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s-ES" altLang="en-US" sz="1500" b="1" kern="12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8" name="7 Llamada de nube">
            <a:extLst>
              <a:ext uri="{FF2B5EF4-FFF2-40B4-BE49-F238E27FC236}">
                <a16:creationId xmlns:a16="http://schemas.microsoft.com/office/drawing/2014/main" id="{B1AFE22D-32AE-43CC-8562-5CC86E2B6071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501A8-9A07-488E-88DB-5EABEE361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42" y="2249223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7B045-3856-483F-8FA4-A7AB3D9BB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4794" y="2350294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09A97-5D4F-4F86-A8F8-D181F7D38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943" y="2428076"/>
            <a:ext cx="4194412" cy="3499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35AB0-A66C-4744-B320-1652F7ABF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471" y="876261"/>
            <a:ext cx="5413717" cy="160338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F6099B0-F241-43C7-AD17-5C1B8410E84B}"/>
              </a:ext>
            </a:extLst>
          </p:cNvPr>
          <p:cNvSpPr txBox="1"/>
          <p:nvPr/>
        </p:nvSpPr>
        <p:spPr>
          <a:xfrm>
            <a:off x="2533634" y="377598"/>
            <a:ext cx="407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many fish are there?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6FED93-CEBE-499D-AC9E-EA857D35F0A3}"/>
              </a:ext>
            </a:extLst>
          </p:cNvPr>
          <p:cNvSpPr txBox="1"/>
          <p:nvPr/>
        </p:nvSpPr>
        <p:spPr>
          <a:xfrm>
            <a:off x="3209094" y="341352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twelve fish.</a:t>
            </a:r>
          </a:p>
        </p:txBody>
      </p:sp>
      <p:sp>
        <p:nvSpPr>
          <p:cNvPr id="23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A27CE3-3F88-417D-82B4-EB5C48159E4F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0" grpId="0" build="allAtOnce"/>
      <p:bldP spid="41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375C91AA-3883-4B07-8AD5-5775BB22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1A28365B-FC96-4492-A737-054A947B7FA9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6120ECEE-4D43-47F9-AC3D-84940A72B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5861717-5C91-45C1-AC5B-D08768A0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4" y="304801"/>
            <a:ext cx="2031206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A7F4FEAD-463F-4370-971C-7221EA75DB6D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984F70E7-6AFB-47CB-8992-0E1E251A8A57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273CB439-8E9E-4A69-BD2D-D1552E0570EA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43297FEA-7A28-426F-9AFE-CC72E552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A20024E7-EC85-428B-A871-DD3A8AD0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0D54B27-E117-4F0F-A247-35EA4991D657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B8C59A-0283-4A50-AF93-37D19AB61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2" name="7 Llamada de nube">
            <a:extLst>
              <a:ext uri="{FF2B5EF4-FFF2-40B4-BE49-F238E27FC236}">
                <a16:creationId xmlns:a16="http://schemas.microsoft.com/office/drawing/2014/main" id="{AD4EC725-425D-4637-A91A-99FA255AE345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7F4C0-6771-4D4A-9688-273A34D99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797" y="2447518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F7564-D7C7-4583-BF78-E105A81EC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156" y="2610802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5F8C2-412A-4E5E-80EA-98BC97230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2663" y="2636559"/>
            <a:ext cx="4194412" cy="349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79AFC-1AA5-44C2-94B7-160384EF1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9138" y="837203"/>
            <a:ext cx="5712447" cy="19996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16FB219-2611-4D68-BBC0-48F86AFE7479}"/>
              </a:ext>
            </a:extLst>
          </p:cNvPr>
          <p:cNvSpPr txBox="1"/>
          <p:nvPr/>
        </p:nvSpPr>
        <p:spPr>
          <a:xfrm>
            <a:off x="2533634" y="377598"/>
            <a:ext cx="407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many keys are there?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F35B35-AE37-4DE4-AE89-F1CDA9EE5251}"/>
              </a:ext>
            </a:extLst>
          </p:cNvPr>
          <p:cNvSpPr txBox="1"/>
          <p:nvPr/>
        </p:nvSpPr>
        <p:spPr>
          <a:xfrm>
            <a:off x="3221487" y="369449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thirteen keys.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4F927F-0BB8-4D2E-9D20-CD57CD31234C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0" grpId="0" build="allAtOnce"/>
      <p:bldP spid="51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A1104B95-7D60-43FC-ABF9-0A776DDC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282AB7DF-51D0-4D81-8CF1-7C33AEB3A95F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82CD0FF5-2D1A-4E2C-8CBD-6C17DF0CA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71B0B10-54A1-40AC-A23E-71685212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9" y="326231"/>
            <a:ext cx="202287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35F8AF4B-5B64-457E-8C16-E0697F4A4A82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85C9EA60-43FE-487C-8E19-07BDC1F842F7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A74D6FDA-EB54-4BEA-B96B-0ECB6EC48183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752F5921-EDB2-415A-A377-192C1DBF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A5C6773A-0F88-4933-97D7-C65E3A9B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41C163-8650-4695-A221-606A6300B519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28A92ED-1E8A-4954-8C27-14A869988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2" name="7 Llamada de nube">
            <a:extLst>
              <a:ext uri="{FF2B5EF4-FFF2-40B4-BE49-F238E27FC236}">
                <a16:creationId xmlns:a16="http://schemas.microsoft.com/office/drawing/2014/main" id="{A1254799-B605-4B51-B51B-D29AB30F0265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85356-D5D9-4D32-86DE-BEEED6655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79" y="2344081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4637A-D358-429D-8CBE-58CCB25588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5240" y="2550079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F3ADD-20EC-4EE5-BBAA-CAE095632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510" y="2674096"/>
            <a:ext cx="4194412" cy="3499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8DC3C2-81C1-49E4-B912-EF32A9B82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3236" y="1006483"/>
            <a:ext cx="4517528" cy="16155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121D68-E071-48F3-A49D-08E4F5664293}"/>
              </a:ext>
            </a:extLst>
          </p:cNvPr>
          <p:cNvSpPr txBox="1"/>
          <p:nvPr/>
        </p:nvSpPr>
        <p:spPr>
          <a:xfrm>
            <a:off x="2533634" y="377598"/>
            <a:ext cx="407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many hamburgers are there?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34D83F-4015-4109-80FF-67C7528A6AAB}"/>
              </a:ext>
            </a:extLst>
          </p:cNvPr>
          <p:cNvSpPr txBox="1"/>
          <p:nvPr/>
        </p:nvSpPr>
        <p:spPr>
          <a:xfrm>
            <a:off x="2676956" y="392521"/>
            <a:ext cx="396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eighteen hamburgers.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2ED292-BBF2-462F-8F41-0A853615C96E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 build="allAtOnce"/>
      <p:bldP spid="4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E8AD8926-B71F-41BA-91D4-DEDAC8DD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C3840FE8-C666-489E-A5B7-38DE820C6996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FE1A2B98-9D26-48AA-B845-10F99A5C6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684CCE9-29B7-4575-A08B-129FA533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48" y="236935"/>
            <a:ext cx="2139553" cy="10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B683AD46-EA1F-4929-8BBD-A3F85C583EF9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1FE5FAF3-0F27-4197-979D-C2CCBFD02000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AAC0D451-11B1-4CD9-AA28-7742ECCA3F8E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C50BE142-0901-4E9D-9AAD-9FC7CB675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52929BB-20A4-4864-91AC-977B94FAC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45E868-00AE-4571-A635-D94CAAACF193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50FEDA-7922-42D9-A824-F4A6FBFE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5" name="7 Llamada de nube">
            <a:extLst>
              <a:ext uri="{FF2B5EF4-FFF2-40B4-BE49-F238E27FC236}">
                <a16:creationId xmlns:a16="http://schemas.microsoft.com/office/drawing/2014/main" id="{F0584ABA-F920-4791-9B57-7C43F918F410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76A00-F62A-432F-BD8D-25A71B225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049" y="554406"/>
            <a:ext cx="5389331" cy="2414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E064B6-3333-4A82-B72A-A1E116C9BA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04" y="2351884"/>
            <a:ext cx="4127350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EDD46-8E5E-4030-9AC0-C58016DE0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457" y="2422525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B93E7-4651-4892-B730-D3979B8012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5450" y="2557279"/>
            <a:ext cx="4194412" cy="34994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E7C1999-5BDE-40F0-91FD-7E65A46109E4}"/>
              </a:ext>
            </a:extLst>
          </p:cNvPr>
          <p:cNvSpPr txBox="1"/>
          <p:nvPr/>
        </p:nvSpPr>
        <p:spPr>
          <a:xfrm>
            <a:off x="2434297" y="220207"/>
            <a:ext cx="407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many dogs are there?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BD41D2-DA97-4E9B-9867-8D6A98D54C6E}"/>
              </a:ext>
            </a:extLst>
          </p:cNvPr>
          <p:cNvSpPr txBox="1"/>
          <p:nvPr/>
        </p:nvSpPr>
        <p:spPr>
          <a:xfrm>
            <a:off x="3038531" y="227468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sixteen dogs.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9E71F0-4FC6-4FAA-89E1-8039D020498A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6" grpId="0" build="allAtOnce"/>
      <p:bldP spid="47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3"/>
          <p:cNvSpPr txBox="1">
            <a:spLocks noGrp="1"/>
          </p:cNvSpPr>
          <p:nvPr>
            <p:ph type="ctrTitle"/>
          </p:nvPr>
        </p:nvSpPr>
        <p:spPr>
          <a:xfrm>
            <a:off x="3166061" y="1448150"/>
            <a:ext cx="5108695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sing!</a:t>
            </a:r>
            <a:endParaRPr dirty="0"/>
          </a:p>
        </p:txBody>
      </p:sp>
      <p:grpSp>
        <p:nvGrpSpPr>
          <p:cNvPr id="584" name="Google Shape;584;p43"/>
          <p:cNvGrpSpPr/>
          <p:nvPr/>
        </p:nvGrpSpPr>
        <p:grpSpPr>
          <a:xfrm rot="-747827" flipH="1">
            <a:off x="1412812" y="1288884"/>
            <a:ext cx="1429404" cy="2906888"/>
            <a:chOff x="624250" y="437200"/>
            <a:chExt cx="543800" cy="1105850"/>
          </a:xfrm>
        </p:grpSpPr>
        <p:sp>
          <p:nvSpPr>
            <p:cNvPr id="585" name="Google Shape;585;p43"/>
            <p:cNvSpPr/>
            <p:nvPr/>
          </p:nvSpPr>
          <p:spPr>
            <a:xfrm>
              <a:off x="979925" y="580450"/>
              <a:ext cx="149125" cy="154625"/>
            </a:xfrm>
            <a:custGeom>
              <a:avLst/>
              <a:gdLst/>
              <a:ahLst/>
              <a:cxnLst/>
              <a:rect l="l" t="t" r="r" b="b"/>
              <a:pathLst>
                <a:path w="5965" h="6185" extrusionOk="0">
                  <a:moveTo>
                    <a:pt x="3862" y="730"/>
                  </a:moveTo>
                  <a:cubicBezTo>
                    <a:pt x="3957" y="730"/>
                    <a:pt x="4054" y="742"/>
                    <a:pt x="4152" y="768"/>
                  </a:cubicBezTo>
                  <a:cubicBezTo>
                    <a:pt x="4405" y="831"/>
                    <a:pt x="4616" y="978"/>
                    <a:pt x="4764" y="1189"/>
                  </a:cubicBezTo>
                  <a:cubicBezTo>
                    <a:pt x="4806" y="1252"/>
                    <a:pt x="4827" y="1316"/>
                    <a:pt x="4869" y="1379"/>
                  </a:cubicBezTo>
                  <a:cubicBezTo>
                    <a:pt x="5375" y="2601"/>
                    <a:pt x="4447" y="5046"/>
                    <a:pt x="4195" y="5678"/>
                  </a:cubicBezTo>
                  <a:cubicBezTo>
                    <a:pt x="4047" y="5552"/>
                    <a:pt x="3899" y="5446"/>
                    <a:pt x="3731" y="5362"/>
                  </a:cubicBezTo>
                  <a:cubicBezTo>
                    <a:pt x="3647" y="5299"/>
                    <a:pt x="3541" y="5236"/>
                    <a:pt x="3436" y="5194"/>
                  </a:cubicBezTo>
                  <a:cubicBezTo>
                    <a:pt x="3815" y="4877"/>
                    <a:pt x="4089" y="4435"/>
                    <a:pt x="4216" y="3971"/>
                  </a:cubicBezTo>
                  <a:cubicBezTo>
                    <a:pt x="4279" y="3803"/>
                    <a:pt x="4300" y="3655"/>
                    <a:pt x="4321" y="3507"/>
                  </a:cubicBezTo>
                  <a:lnTo>
                    <a:pt x="3288" y="3128"/>
                  </a:lnTo>
                  <a:cubicBezTo>
                    <a:pt x="3288" y="3128"/>
                    <a:pt x="3857" y="2812"/>
                    <a:pt x="4300" y="2580"/>
                  </a:cubicBezTo>
                  <a:cubicBezTo>
                    <a:pt x="4258" y="2243"/>
                    <a:pt x="4026" y="1969"/>
                    <a:pt x="3731" y="1842"/>
                  </a:cubicBezTo>
                  <a:cubicBezTo>
                    <a:pt x="3668" y="1825"/>
                    <a:pt x="3604" y="1816"/>
                    <a:pt x="3540" y="1816"/>
                  </a:cubicBezTo>
                  <a:cubicBezTo>
                    <a:pt x="2994" y="1816"/>
                    <a:pt x="2393" y="2432"/>
                    <a:pt x="2129" y="3318"/>
                  </a:cubicBezTo>
                  <a:cubicBezTo>
                    <a:pt x="1960" y="3781"/>
                    <a:pt x="1939" y="4287"/>
                    <a:pt x="2066" y="4772"/>
                  </a:cubicBezTo>
                  <a:cubicBezTo>
                    <a:pt x="1813" y="4709"/>
                    <a:pt x="1539" y="4688"/>
                    <a:pt x="1265" y="4688"/>
                  </a:cubicBezTo>
                  <a:lnTo>
                    <a:pt x="991" y="4688"/>
                  </a:lnTo>
                  <a:cubicBezTo>
                    <a:pt x="1366" y="3384"/>
                    <a:pt x="2444" y="730"/>
                    <a:pt x="3862" y="730"/>
                  </a:cubicBezTo>
                  <a:close/>
                  <a:moveTo>
                    <a:pt x="3388" y="1"/>
                  </a:moveTo>
                  <a:cubicBezTo>
                    <a:pt x="3320" y="1"/>
                    <a:pt x="3251" y="4"/>
                    <a:pt x="3183" y="9"/>
                  </a:cubicBezTo>
                  <a:cubicBezTo>
                    <a:pt x="2888" y="9"/>
                    <a:pt x="2614" y="51"/>
                    <a:pt x="2361" y="114"/>
                  </a:cubicBezTo>
                  <a:cubicBezTo>
                    <a:pt x="2614" y="156"/>
                    <a:pt x="2888" y="199"/>
                    <a:pt x="3141" y="262"/>
                  </a:cubicBezTo>
                  <a:lnTo>
                    <a:pt x="3415" y="325"/>
                  </a:lnTo>
                  <a:cubicBezTo>
                    <a:pt x="1581" y="852"/>
                    <a:pt x="590" y="4372"/>
                    <a:pt x="485" y="4772"/>
                  </a:cubicBezTo>
                  <a:cubicBezTo>
                    <a:pt x="317" y="4793"/>
                    <a:pt x="169" y="4835"/>
                    <a:pt x="0" y="4898"/>
                  </a:cubicBezTo>
                  <a:cubicBezTo>
                    <a:pt x="422" y="4941"/>
                    <a:pt x="822" y="5004"/>
                    <a:pt x="1223" y="5067"/>
                  </a:cubicBezTo>
                  <a:cubicBezTo>
                    <a:pt x="1623" y="5130"/>
                    <a:pt x="2024" y="5215"/>
                    <a:pt x="2424" y="5320"/>
                  </a:cubicBezTo>
                  <a:cubicBezTo>
                    <a:pt x="2803" y="5425"/>
                    <a:pt x="3204" y="5552"/>
                    <a:pt x="3583" y="5699"/>
                  </a:cubicBezTo>
                  <a:cubicBezTo>
                    <a:pt x="3963" y="5847"/>
                    <a:pt x="4342" y="6016"/>
                    <a:pt x="4742" y="6184"/>
                  </a:cubicBezTo>
                  <a:cubicBezTo>
                    <a:pt x="4679" y="6121"/>
                    <a:pt x="4637" y="6058"/>
                    <a:pt x="4574" y="6016"/>
                  </a:cubicBezTo>
                  <a:cubicBezTo>
                    <a:pt x="4637" y="5868"/>
                    <a:pt x="5965" y="2791"/>
                    <a:pt x="5312" y="1189"/>
                  </a:cubicBezTo>
                  <a:cubicBezTo>
                    <a:pt x="5206" y="915"/>
                    <a:pt x="5038" y="662"/>
                    <a:pt x="4806" y="472"/>
                  </a:cubicBezTo>
                  <a:cubicBezTo>
                    <a:pt x="4574" y="283"/>
                    <a:pt x="4300" y="135"/>
                    <a:pt x="4005" y="72"/>
                  </a:cubicBezTo>
                  <a:cubicBezTo>
                    <a:pt x="3799" y="25"/>
                    <a:pt x="3594" y="1"/>
                    <a:pt x="3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830800" y="562550"/>
              <a:ext cx="137025" cy="146700"/>
            </a:xfrm>
            <a:custGeom>
              <a:avLst/>
              <a:gdLst/>
              <a:ahLst/>
              <a:cxnLst/>
              <a:rect l="l" t="t" r="r" b="b"/>
              <a:pathLst>
                <a:path w="5481" h="5868" extrusionOk="0">
                  <a:moveTo>
                    <a:pt x="2215" y="639"/>
                  </a:moveTo>
                  <a:cubicBezTo>
                    <a:pt x="3790" y="639"/>
                    <a:pt x="4408" y="3674"/>
                    <a:pt x="4553" y="5109"/>
                  </a:cubicBezTo>
                  <a:cubicBezTo>
                    <a:pt x="4448" y="5088"/>
                    <a:pt x="4364" y="5066"/>
                    <a:pt x="4279" y="5045"/>
                  </a:cubicBezTo>
                  <a:cubicBezTo>
                    <a:pt x="4005" y="4982"/>
                    <a:pt x="3752" y="4961"/>
                    <a:pt x="3478" y="4961"/>
                  </a:cubicBezTo>
                  <a:cubicBezTo>
                    <a:pt x="3689" y="4519"/>
                    <a:pt x="3752" y="4013"/>
                    <a:pt x="3689" y="3528"/>
                  </a:cubicBezTo>
                  <a:cubicBezTo>
                    <a:pt x="3589" y="2546"/>
                    <a:pt x="3051" y="1793"/>
                    <a:pt x="2473" y="1793"/>
                  </a:cubicBezTo>
                  <a:cubicBezTo>
                    <a:pt x="2443" y="1793"/>
                    <a:pt x="2413" y="1796"/>
                    <a:pt x="2382" y="1800"/>
                  </a:cubicBezTo>
                  <a:cubicBezTo>
                    <a:pt x="2066" y="1863"/>
                    <a:pt x="1792" y="2095"/>
                    <a:pt x="1687" y="2390"/>
                  </a:cubicBezTo>
                  <a:cubicBezTo>
                    <a:pt x="2087" y="2706"/>
                    <a:pt x="2572" y="3127"/>
                    <a:pt x="2572" y="3127"/>
                  </a:cubicBezTo>
                  <a:lnTo>
                    <a:pt x="1497" y="3317"/>
                  </a:lnTo>
                  <a:cubicBezTo>
                    <a:pt x="1476" y="3465"/>
                    <a:pt x="1497" y="3612"/>
                    <a:pt x="1518" y="3781"/>
                  </a:cubicBezTo>
                  <a:cubicBezTo>
                    <a:pt x="1560" y="4266"/>
                    <a:pt x="1750" y="4750"/>
                    <a:pt x="2045" y="5130"/>
                  </a:cubicBezTo>
                  <a:cubicBezTo>
                    <a:pt x="1940" y="5172"/>
                    <a:pt x="1834" y="5193"/>
                    <a:pt x="1708" y="5235"/>
                  </a:cubicBezTo>
                  <a:cubicBezTo>
                    <a:pt x="1539" y="5298"/>
                    <a:pt x="1371" y="5383"/>
                    <a:pt x="1202" y="5467"/>
                  </a:cubicBezTo>
                  <a:cubicBezTo>
                    <a:pt x="1076" y="4793"/>
                    <a:pt x="633" y="2242"/>
                    <a:pt x="1350" y="1125"/>
                  </a:cubicBezTo>
                  <a:cubicBezTo>
                    <a:pt x="1371" y="1104"/>
                    <a:pt x="1392" y="1062"/>
                    <a:pt x="1434" y="1020"/>
                  </a:cubicBezTo>
                  <a:cubicBezTo>
                    <a:pt x="1603" y="788"/>
                    <a:pt x="1877" y="662"/>
                    <a:pt x="2151" y="641"/>
                  </a:cubicBezTo>
                  <a:cubicBezTo>
                    <a:pt x="2172" y="639"/>
                    <a:pt x="2194" y="639"/>
                    <a:pt x="2215" y="639"/>
                  </a:cubicBezTo>
                  <a:close/>
                  <a:moveTo>
                    <a:pt x="2654" y="0"/>
                  </a:moveTo>
                  <a:cubicBezTo>
                    <a:pt x="2584" y="0"/>
                    <a:pt x="2514" y="3"/>
                    <a:pt x="2446" y="8"/>
                  </a:cubicBezTo>
                  <a:cubicBezTo>
                    <a:pt x="2130" y="29"/>
                    <a:pt x="1834" y="93"/>
                    <a:pt x="1582" y="240"/>
                  </a:cubicBezTo>
                  <a:cubicBezTo>
                    <a:pt x="1308" y="388"/>
                    <a:pt x="1097" y="598"/>
                    <a:pt x="949" y="872"/>
                  </a:cubicBezTo>
                  <a:cubicBezTo>
                    <a:pt x="1" y="2306"/>
                    <a:pt x="738" y="5593"/>
                    <a:pt x="760" y="5741"/>
                  </a:cubicBezTo>
                  <a:cubicBezTo>
                    <a:pt x="717" y="5783"/>
                    <a:pt x="654" y="5825"/>
                    <a:pt x="591" y="5867"/>
                  </a:cubicBezTo>
                  <a:cubicBezTo>
                    <a:pt x="1012" y="5783"/>
                    <a:pt x="1413" y="5678"/>
                    <a:pt x="1813" y="5593"/>
                  </a:cubicBezTo>
                  <a:cubicBezTo>
                    <a:pt x="2214" y="5530"/>
                    <a:pt x="2614" y="5488"/>
                    <a:pt x="3015" y="5446"/>
                  </a:cubicBezTo>
                  <a:cubicBezTo>
                    <a:pt x="3415" y="5425"/>
                    <a:pt x="3837" y="5404"/>
                    <a:pt x="4237" y="5404"/>
                  </a:cubicBezTo>
                  <a:cubicBezTo>
                    <a:pt x="4638" y="5404"/>
                    <a:pt x="5059" y="5446"/>
                    <a:pt x="5481" y="5467"/>
                  </a:cubicBezTo>
                  <a:cubicBezTo>
                    <a:pt x="5333" y="5383"/>
                    <a:pt x="5186" y="5319"/>
                    <a:pt x="5038" y="5256"/>
                  </a:cubicBezTo>
                  <a:cubicBezTo>
                    <a:pt x="4996" y="4856"/>
                    <a:pt x="4680" y="1210"/>
                    <a:pt x="2994" y="345"/>
                  </a:cubicBezTo>
                  <a:cubicBezTo>
                    <a:pt x="3078" y="345"/>
                    <a:pt x="3162" y="324"/>
                    <a:pt x="3268" y="324"/>
                  </a:cubicBezTo>
                  <a:cubicBezTo>
                    <a:pt x="3521" y="324"/>
                    <a:pt x="3795" y="324"/>
                    <a:pt x="4069" y="345"/>
                  </a:cubicBezTo>
                  <a:cubicBezTo>
                    <a:pt x="3816" y="219"/>
                    <a:pt x="3563" y="135"/>
                    <a:pt x="3289" y="71"/>
                  </a:cubicBezTo>
                  <a:cubicBezTo>
                    <a:pt x="3083" y="24"/>
                    <a:pt x="2866" y="0"/>
                    <a:pt x="2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854525" y="753175"/>
              <a:ext cx="178125" cy="148400"/>
            </a:xfrm>
            <a:custGeom>
              <a:avLst/>
              <a:gdLst/>
              <a:ahLst/>
              <a:cxnLst/>
              <a:rect l="l" t="t" r="r" b="b"/>
              <a:pathLst>
                <a:path w="7125" h="5936" extrusionOk="0">
                  <a:moveTo>
                    <a:pt x="2919" y="2927"/>
                  </a:moveTo>
                  <a:cubicBezTo>
                    <a:pt x="2985" y="2927"/>
                    <a:pt x="3053" y="2939"/>
                    <a:pt x="3120" y="2963"/>
                  </a:cubicBezTo>
                  <a:cubicBezTo>
                    <a:pt x="3267" y="3048"/>
                    <a:pt x="3372" y="3174"/>
                    <a:pt x="3415" y="3343"/>
                  </a:cubicBezTo>
                  <a:cubicBezTo>
                    <a:pt x="3520" y="3280"/>
                    <a:pt x="3604" y="3216"/>
                    <a:pt x="3731" y="3153"/>
                  </a:cubicBezTo>
                  <a:cubicBezTo>
                    <a:pt x="3810" y="3120"/>
                    <a:pt x="3898" y="3101"/>
                    <a:pt x="3984" y="3101"/>
                  </a:cubicBezTo>
                  <a:cubicBezTo>
                    <a:pt x="4171" y="3101"/>
                    <a:pt x="4347" y="3189"/>
                    <a:pt x="4405" y="3406"/>
                  </a:cubicBezTo>
                  <a:cubicBezTo>
                    <a:pt x="4447" y="3659"/>
                    <a:pt x="4363" y="3933"/>
                    <a:pt x="4194" y="4102"/>
                  </a:cubicBezTo>
                  <a:cubicBezTo>
                    <a:pt x="4047" y="4291"/>
                    <a:pt x="3878" y="4481"/>
                    <a:pt x="3689" y="4607"/>
                  </a:cubicBezTo>
                  <a:cubicBezTo>
                    <a:pt x="3490" y="4766"/>
                    <a:pt x="3126" y="4991"/>
                    <a:pt x="2830" y="4991"/>
                  </a:cubicBezTo>
                  <a:cubicBezTo>
                    <a:pt x="2654" y="4991"/>
                    <a:pt x="2503" y="4912"/>
                    <a:pt x="2424" y="4692"/>
                  </a:cubicBezTo>
                  <a:cubicBezTo>
                    <a:pt x="2340" y="4439"/>
                    <a:pt x="2298" y="4165"/>
                    <a:pt x="2298" y="3891"/>
                  </a:cubicBezTo>
                  <a:cubicBezTo>
                    <a:pt x="2276" y="3638"/>
                    <a:pt x="2340" y="3364"/>
                    <a:pt x="2487" y="3153"/>
                  </a:cubicBezTo>
                  <a:cubicBezTo>
                    <a:pt x="2593" y="3003"/>
                    <a:pt x="2752" y="2927"/>
                    <a:pt x="2919" y="2927"/>
                  </a:cubicBezTo>
                  <a:close/>
                  <a:moveTo>
                    <a:pt x="4943" y="0"/>
                  </a:moveTo>
                  <a:cubicBezTo>
                    <a:pt x="4823" y="0"/>
                    <a:pt x="4710" y="71"/>
                    <a:pt x="4700" y="224"/>
                  </a:cubicBezTo>
                  <a:cubicBezTo>
                    <a:pt x="4679" y="498"/>
                    <a:pt x="4700" y="772"/>
                    <a:pt x="4785" y="1046"/>
                  </a:cubicBezTo>
                  <a:lnTo>
                    <a:pt x="4763" y="1046"/>
                  </a:lnTo>
                  <a:cubicBezTo>
                    <a:pt x="4194" y="1214"/>
                    <a:pt x="3667" y="1446"/>
                    <a:pt x="3098" y="1551"/>
                  </a:cubicBezTo>
                  <a:cubicBezTo>
                    <a:pt x="2961" y="1572"/>
                    <a:pt x="2819" y="1583"/>
                    <a:pt x="2677" y="1583"/>
                  </a:cubicBezTo>
                  <a:cubicBezTo>
                    <a:pt x="2535" y="1583"/>
                    <a:pt x="2392" y="1572"/>
                    <a:pt x="2255" y="1551"/>
                  </a:cubicBezTo>
                  <a:cubicBezTo>
                    <a:pt x="1939" y="1488"/>
                    <a:pt x="1623" y="1383"/>
                    <a:pt x="1349" y="1235"/>
                  </a:cubicBezTo>
                  <a:cubicBezTo>
                    <a:pt x="1096" y="1067"/>
                    <a:pt x="822" y="961"/>
                    <a:pt x="527" y="940"/>
                  </a:cubicBezTo>
                  <a:cubicBezTo>
                    <a:pt x="232" y="940"/>
                    <a:pt x="0" y="1214"/>
                    <a:pt x="85" y="1509"/>
                  </a:cubicBezTo>
                  <a:cubicBezTo>
                    <a:pt x="169" y="1825"/>
                    <a:pt x="359" y="2099"/>
                    <a:pt x="611" y="2289"/>
                  </a:cubicBezTo>
                  <a:cubicBezTo>
                    <a:pt x="696" y="2394"/>
                    <a:pt x="801" y="2479"/>
                    <a:pt x="907" y="2542"/>
                  </a:cubicBezTo>
                  <a:cubicBezTo>
                    <a:pt x="1181" y="3258"/>
                    <a:pt x="1455" y="3954"/>
                    <a:pt x="1750" y="4650"/>
                  </a:cubicBezTo>
                  <a:cubicBezTo>
                    <a:pt x="1518" y="4755"/>
                    <a:pt x="1328" y="4881"/>
                    <a:pt x="1138" y="5029"/>
                  </a:cubicBezTo>
                  <a:cubicBezTo>
                    <a:pt x="928" y="5240"/>
                    <a:pt x="843" y="5556"/>
                    <a:pt x="1096" y="5745"/>
                  </a:cubicBezTo>
                  <a:cubicBezTo>
                    <a:pt x="1328" y="5872"/>
                    <a:pt x="1602" y="5935"/>
                    <a:pt x="1855" y="5935"/>
                  </a:cubicBezTo>
                  <a:cubicBezTo>
                    <a:pt x="2150" y="5935"/>
                    <a:pt x="2445" y="5893"/>
                    <a:pt x="2719" y="5830"/>
                  </a:cubicBezTo>
                  <a:cubicBezTo>
                    <a:pt x="3836" y="5514"/>
                    <a:pt x="4658" y="4607"/>
                    <a:pt x="5185" y="3596"/>
                  </a:cubicBezTo>
                  <a:cubicBezTo>
                    <a:pt x="5311" y="3343"/>
                    <a:pt x="5438" y="3069"/>
                    <a:pt x="5543" y="2816"/>
                  </a:cubicBezTo>
                  <a:cubicBezTo>
                    <a:pt x="5606" y="2668"/>
                    <a:pt x="5649" y="2542"/>
                    <a:pt x="5691" y="2394"/>
                  </a:cubicBezTo>
                  <a:cubicBezTo>
                    <a:pt x="5986" y="2605"/>
                    <a:pt x="6323" y="2753"/>
                    <a:pt x="6681" y="2795"/>
                  </a:cubicBezTo>
                  <a:cubicBezTo>
                    <a:pt x="6701" y="2798"/>
                    <a:pt x="6720" y="2800"/>
                    <a:pt x="6738" y="2800"/>
                  </a:cubicBezTo>
                  <a:cubicBezTo>
                    <a:pt x="7050" y="2800"/>
                    <a:pt x="7124" y="2307"/>
                    <a:pt x="6766" y="2247"/>
                  </a:cubicBezTo>
                  <a:cubicBezTo>
                    <a:pt x="5838" y="2099"/>
                    <a:pt x="5164" y="1256"/>
                    <a:pt x="5227" y="287"/>
                  </a:cubicBezTo>
                  <a:cubicBezTo>
                    <a:pt x="5239" y="102"/>
                    <a:pt x="5087" y="0"/>
                    <a:pt x="4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624250" y="437200"/>
              <a:ext cx="543800" cy="1105850"/>
            </a:xfrm>
            <a:custGeom>
              <a:avLst/>
              <a:gdLst/>
              <a:ahLst/>
              <a:cxnLst/>
              <a:rect l="l" t="t" r="r" b="b"/>
              <a:pathLst>
                <a:path w="21752" h="44234" extrusionOk="0">
                  <a:moveTo>
                    <a:pt x="14622" y="530"/>
                  </a:moveTo>
                  <a:cubicBezTo>
                    <a:pt x="15147" y="530"/>
                    <a:pt x="15685" y="638"/>
                    <a:pt x="16187" y="870"/>
                  </a:cubicBezTo>
                  <a:lnTo>
                    <a:pt x="16778" y="1018"/>
                  </a:lnTo>
                  <a:cubicBezTo>
                    <a:pt x="18000" y="1144"/>
                    <a:pt x="19012" y="2114"/>
                    <a:pt x="19581" y="3146"/>
                  </a:cubicBezTo>
                  <a:cubicBezTo>
                    <a:pt x="20255" y="4432"/>
                    <a:pt x="20677" y="5802"/>
                    <a:pt x="20866" y="7214"/>
                  </a:cubicBezTo>
                  <a:cubicBezTo>
                    <a:pt x="21330" y="10249"/>
                    <a:pt x="20972" y="13305"/>
                    <a:pt x="20255" y="16235"/>
                  </a:cubicBezTo>
                  <a:cubicBezTo>
                    <a:pt x="19876" y="17794"/>
                    <a:pt x="19391" y="19312"/>
                    <a:pt x="18885" y="20829"/>
                  </a:cubicBezTo>
                  <a:cubicBezTo>
                    <a:pt x="18422" y="22178"/>
                    <a:pt x="17937" y="23527"/>
                    <a:pt x="17389" y="24834"/>
                  </a:cubicBezTo>
                  <a:cubicBezTo>
                    <a:pt x="16293" y="27447"/>
                    <a:pt x="14902" y="29955"/>
                    <a:pt x="13005" y="32063"/>
                  </a:cubicBezTo>
                  <a:cubicBezTo>
                    <a:pt x="11267" y="33948"/>
                    <a:pt x="8946" y="35562"/>
                    <a:pt x="6312" y="35562"/>
                  </a:cubicBezTo>
                  <a:cubicBezTo>
                    <a:pt x="6295" y="35562"/>
                    <a:pt x="6278" y="35562"/>
                    <a:pt x="6261" y="35561"/>
                  </a:cubicBezTo>
                  <a:cubicBezTo>
                    <a:pt x="6387" y="35288"/>
                    <a:pt x="6450" y="34971"/>
                    <a:pt x="6429" y="34676"/>
                  </a:cubicBezTo>
                  <a:cubicBezTo>
                    <a:pt x="6324" y="34318"/>
                    <a:pt x="6050" y="34023"/>
                    <a:pt x="5713" y="33875"/>
                  </a:cubicBezTo>
                  <a:cubicBezTo>
                    <a:pt x="5415" y="33718"/>
                    <a:pt x="5103" y="33633"/>
                    <a:pt x="4776" y="33633"/>
                  </a:cubicBezTo>
                  <a:cubicBezTo>
                    <a:pt x="4709" y="33633"/>
                    <a:pt x="4642" y="33636"/>
                    <a:pt x="4574" y="33644"/>
                  </a:cubicBezTo>
                  <a:cubicBezTo>
                    <a:pt x="4511" y="33644"/>
                    <a:pt x="4448" y="33665"/>
                    <a:pt x="4406" y="33728"/>
                  </a:cubicBezTo>
                  <a:cubicBezTo>
                    <a:pt x="4367" y="33702"/>
                    <a:pt x="4325" y="33690"/>
                    <a:pt x="4283" y="33690"/>
                  </a:cubicBezTo>
                  <a:cubicBezTo>
                    <a:pt x="4188" y="33690"/>
                    <a:pt x="4098" y="33752"/>
                    <a:pt x="4069" y="33854"/>
                  </a:cubicBezTo>
                  <a:cubicBezTo>
                    <a:pt x="3942" y="34213"/>
                    <a:pt x="3837" y="34592"/>
                    <a:pt x="3710" y="34950"/>
                  </a:cubicBezTo>
                  <a:cubicBezTo>
                    <a:pt x="3268" y="34718"/>
                    <a:pt x="2867" y="34423"/>
                    <a:pt x="2509" y="34086"/>
                  </a:cubicBezTo>
                  <a:cubicBezTo>
                    <a:pt x="1666" y="33243"/>
                    <a:pt x="1076" y="32147"/>
                    <a:pt x="823" y="30988"/>
                  </a:cubicBezTo>
                  <a:cubicBezTo>
                    <a:pt x="127" y="28058"/>
                    <a:pt x="1287" y="25108"/>
                    <a:pt x="2593" y="22515"/>
                  </a:cubicBezTo>
                  <a:cubicBezTo>
                    <a:pt x="3289" y="21124"/>
                    <a:pt x="4069" y="19776"/>
                    <a:pt x="4722" y="18384"/>
                  </a:cubicBezTo>
                  <a:cubicBezTo>
                    <a:pt x="5396" y="16972"/>
                    <a:pt x="5966" y="15539"/>
                    <a:pt x="6429" y="14043"/>
                  </a:cubicBezTo>
                  <a:cubicBezTo>
                    <a:pt x="6893" y="12546"/>
                    <a:pt x="7209" y="11008"/>
                    <a:pt x="7546" y="9469"/>
                  </a:cubicBezTo>
                  <a:cubicBezTo>
                    <a:pt x="7799" y="7973"/>
                    <a:pt x="8221" y="6519"/>
                    <a:pt x="8769" y="5107"/>
                  </a:cubicBezTo>
                  <a:cubicBezTo>
                    <a:pt x="9274" y="3863"/>
                    <a:pt x="10054" y="2746"/>
                    <a:pt x="11045" y="1861"/>
                  </a:cubicBezTo>
                  <a:cubicBezTo>
                    <a:pt x="11993" y="1039"/>
                    <a:pt x="13216" y="575"/>
                    <a:pt x="14480" y="533"/>
                  </a:cubicBezTo>
                  <a:cubicBezTo>
                    <a:pt x="14527" y="531"/>
                    <a:pt x="14575" y="530"/>
                    <a:pt x="14622" y="530"/>
                  </a:cubicBezTo>
                  <a:close/>
                  <a:moveTo>
                    <a:pt x="4532" y="34170"/>
                  </a:moveTo>
                  <a:cubicBezTo>
                    <a:pt x="4574" y="34192"/>
                    <a:pt x="4617" y="34192"/>
                    <a:pt x="4638" y="34192"/>
                  </a:cubicBezTo>
                  <a:cubicBezTo>
                    <a:pt x="4677" y="34189"/>
                    <a:pt x="4716" y="34188"/>
                    <a:pt x="4755" y="34188"/>
                  </a:cubicBezTo>
                  <a:cubicBezTo>
                    <a:pt x="5027" y="34188"/>
                    <a:pt x="5281" y="34252"/>
                    <a:pt x="5502" y="34381"/>
                  </a:cubicBezTo>
                  <a:cubicBezTo>
                    <a:pt x="5628" y="34444"/>
                    <a:pt x="5734" y="34529"/>
                    <a:pt x="5818" y="34634"/>
                  </a:cubicBezTo>
                  <a:cubicBezTo>
                    <a:pt x="5902" y="34740"/>
                    <a:pt x="5923" y="34866"/>
                    <a:pt x="5881" y="34992"/>
                  </a:cubicBezTo>
                  <a:cubicBezTo>
                    <a:pt x="5670" y="35709"/>
                    <a:pt x="5418" y="36383"/>
                    <a:pt x="5186" y="37079"/>
                  </a:cubicBezTo>
                  <a:lnTo>
                    <a:pt x="3774" y="41273"/>
                  </a:lnTo>
                  <a:cubicBezTo>
                    <a:pt x="3584" y="41863"/>
                    <a:pt x="3373" y="42453"/>
                    <a:pt x="3183" y="43044"/>
                  </a:cubicBezTo>
                  <a:cubicBezTo>
                    <a:pt x="3036" y="42875"/>
                    <a:pt x="2825" y="42727"/>
                    <a:pt x="2614" y="42643"/>
                  </a:cubicBezTo>
                  <a:cubicBezTo>
                    <a:pt x="2421" y="42555"/>
                    <a:pt x="2199" y="42511"/>
                    <a:pt x="1971" y="42511"/>
                  </a:cubicBezTo>
                  <a:cubicBezTo>
                    <a:pt x="1926" y="42511"/>
                    <a:pt x="1880" y="42513"/>
                    <a:pt x="1835" y="42517"/>
                  </a:cubicBezTo>
                  <a:cubicBezTo>
                    <a:pt x="2530" y="40346"/>
                    <a:pt x="3247" y="38196"/>
                    <a:pt x="3942" y="36025"/>
                  </a:cubicBezTo>
                  <a:cubicBezTo>
                    <a:pt x="4132" y="35393"/>
                    <a:pt x="4343" y="34782"/>
                    <a:pt x="4532" y="34170"/>
                  </a:cubicBezTo>
                  <a:close/>
                  <a:moveTo>
                    <a:pt x="2021" y="43051"/>
                  </a:moveTo>
                  <a:cubicBezTo>
                    <a:pt x="2130" y="43051"/>
                    <a:pt x="2240" y="43078"/>
                    <a:pt x="2340" y="43128"/>
                  </a:cubicBezTo>
                  <a:cubicBezTo>
                    <a:pt x="2488" y="43170"/>
                    <a:pt x="2846" y="43317"/>
                    <a:pt x="2825" y="43507"/>
                  </a:cubicBezTo>
                  <a:cubicBezTo>
                    <a:pt x="2825" y="43570"/>
                    <a:pt x="2846" y="43613"/>
                    <a:pt x="2867" y="43655"/>
                  </a:cubicBezTo>
                  <a:cubicBezTo>
                    <a:pt x="2815" y="43690"/>
                    <a:pt x="2757" y="43704"/>
                    <a:pt x="2697" y="43704"/>
                  </a:cubicBezTo>
                  <a:cubicBezTo>
                    <a:pt x="2543" y="43704"/>
                    <a:pt x="2378" y="43610"/>
                    <a:pt x="2256" y="43549"/>
                  </a:cubicBezTo>
                  <a:cubicBezTo>
                    <a:pt x="2130" y="43507"/>
                    <a:pt x="1729" y="43339"/>
                    <a:pt x="1687" y="43149"/>
                  </a:cubicBezTo>
                  <a:cubicBezTo>
                    <a:pt x="1786" y="43083"/>
                    <a:pt x="1903" y="43051"/>
                    <a:pt x="2021" y="43051"/>
                  </a:cubicBezTo>
                  <a:close/>
                  <a:moveTo>
                    <a:pt x="14470" y="1"/>
                  </a:moveTo>
                  <a:cubicBezTo>
                    <a:pt x="13816" y="1"/>
                    <a:pt x="13163" y="122"/>
                    <a:pt x="12541" y="364"/>
                  </a:cubicBezTo>
                  <a:cubicBezTo>
                    <a:pt x="11298" y="870"/>
                    <a:pt x="10202" y="1713"/>
                    <a:pt x="9443" y="2830"/>
                  </a:cubicBezTo>
                  <a:cubicBezTo>
                    <a:pt x="7588" y="5381"/>
                    <a:pt x="7251" y="8563"/>
                    <a:pt x="6556" y="11535"/>
                  </a:cubicBezTo>
                  <a:cubicBezTo>
                    <a:pt x="6197" y="13094"/>
                    <a:pt x="5713" y="14633"/>
                    <a:pt x="5122" y="16129"/>
                  </a:cubicBezTo>
                  <a:cubicBezTo>
                    <a:pt x="4511" y="17626"/>
                    <a:pt x="3816" y="19080"/>
                    <a:pt x="3057" y="20492"/>
                  </a:cubicBezTo>
                  <a:cubicBezTo>
                    <a:pt x="1561" y="23274"/>
                    <a:pt x="1" y="26204"/>
                    <a:pt x="85" y="29449"/>
                  </a:cubicBezTo>
                  <a:cubicBezTo>
                    <a:pt x="149" y="31852"/>
                    <a:pt x="1329" y="34360"/>
                    <a:pt x="3542" y="35477"/>
                  </a:cubicBezTo>
                  <a:cubicBezTo>
                    <a:pt x="2973" y="37227"/>
                    <a:pt x="2404" y="38976"/>
                    <a:pt x="1835" y="40704"/>
                  </a:cubicBezTo>
                  <a:cubicBezTo>
                    <a:pt x="1645" y="41357"/>
                    <a:pt x="1434" y="42011"/>
                    <a:pt x="1223" y="42664"/>
                  </a:cubicBezTo>
                  <a:cubicBezTo>
                    <a:pt x="1202" y="42706"/>
                    <a:pt x="1202" y="42748"/>
                    <a:pt x="1223" y="42791"/>
                  </a:cubicBezTo>
                  <a:cubicBezTo>
                    <a:pt x="1202" y="42812"/>
                    <a:pt x="1202" y="42833"/>
                    <a:pt x="1202" y="42833"/>
                  </a:cubicBezTo>
                  <a:cubicBezTo>
                    <a:pt x="970" y="43402"/>
                    <a:pt x="1497" y="43760"/>
                    <a:pt x="1919" y="43992"/>
                  </a:cubicBezTo>
                  <a:cubicBezTo>
                    <a:pt x="2165" y="44109"/>
                    <a:pt x="2460" y="44233"/>
                    <a:pt x="2738" y="44233"/>
                  </a:cubicBezTo>
                  <a:cubicBezTo>
                    <a:pt x="2912" y="44233"/>
                    <a:pt x="3080" y="44185"/>
                    <a:pt x="3226" y="44055"/>
                  </a:cubicBezTo>
                  <a:cubicBezTo>
                    <a:pt x="3247" y="44055"/>
                    <a:pt x="3247" y="44034"/>
                    <a:pt x="3268" y="44013"/>
                  </a:cubicBezTo>
                  <a:cubicBezTo>
                    <a:pt x="3373" y="44013"/>
                    <a:pt x="3457" y="43950"/>
                    <a:pt x="3479" y="43844"/>
                  </a:cubicBezTo>
                  <a:cubicBezTo>
                    <a:pt x="4005" y="42327"/>
                    <a:pt x="4511" y="40788"/>
                    <a:pt x="5017" y="39250"/>
                  </a:cubicBezTo>
                  <a:lnTo>
                    <a:pt x="5797" y="36953"/>
                  </a:lnTo>
                  <a:lnTo>
                    <a:pt x="6092" y="36088"/>
                  </a:lnTo>
                  <a:cubicBezTo>
                    <a:pt x="6153" y="36090"/>
                    <a:pt x="6213" y="36091"/>
                    <a:pt x="6274" y="36091"/>
                  </a:cubicBezTo>
                  <a:cubicBezTo>
                    <a:pt x="6933" y="36091"/>
                    <a:pt x="7605" y="35988"/>
                    <a:pt x="8242" y="35814"/>
                  </a:cubicBezTo>
                  <a:cubicBezTo>
                    <a:pt x="9591" y="35435"/>
                    <a:pt x="10834" y="34761"/>
                    <a:pt x="11888" y="33854"/>
                  </a:cubicBezTo>
                  <a:cubicBezTo>
                    <a:pt x="14122" y="32021"/>
                    <a:pt x="15766" y="29492"/>
                    <a:pt x="17030" y="26920"/>
                  </a:cubicBezTo>
                  <a:cubicBezTo>
                    <a:pt x="17663" y="25593"/>
                    <a:pt x="18232" y="24244"/>
                    <a:pt x="18738" y="22853"/>
                  </a:cubicBezTo>
                  <a:cubicBezTo>
                    <a:pt x="19286" y="21377"/>
                    <a:pt x="19791" y="19860"/>
                    <a:pt x="20234" y="18342"/>
                  </a:cubicBezTo>
                  <a:cubicBezTo>
                    <a:pt x="21140" y="15286"/>
                    <a:pt x="21752" y="12104"/>
                    <a:pt x="21583" y="8900"/>
                  </a:cubicBezTo>
                  <a:cubicBezTo>
                    <a:pt x="21499" y="7383"/>
                    <a:pt x="21225" y="5886"/>
                    <a:pt x="20740" y="4453"/>
                  </a:cubicBezTo>
                  <a:cubicBezTo>
                    <a:pt x="20276" y="3104"/>
                    <a:pt x="19581" y="1777"/>
                    <a:pt x="18337" y="1018"/>
                  </a:cubicBezTo>
                  <a:cubicBezTo>
                    <a:pt x="17768" y="681"/>
                    <a:pt x="16461" y="385"/>
                    <a:pt x="16398" y="364"/>
                  </a:cubicBezTo>
                  <a:cubicBezTo>
                    <a:pt x="15776" y="122"/>
                    <a:pt x="15123" y="1"/>
                    <a:pt x="14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906675" y="701850"/>
              <a:ext cx="63700" cy="71850"/>
            </a:xfrm>
            <a:custGeom>
              <a:avLst/>
              <a:gdLst/>
              <a:ahLst/>
              <a:cxnLst/>
              <a:rect l="l" t="t" r="r" b="b"/>
              <a:pathLst>
                <a:path w="2548" h="2874" extrusionOk="0">
                  <a:moveTo>
                    <a:pt x="1581" y="0"/>
                  </a:moveTo>
                  <a:cubicBezTo>
                    <a:pt x="675" y="0"/>
                    <a:pt x="1" y="864"/>
                    <a:pt x="190" y="1750"/>
                  </a:cubicBezTo>
                  <a:cubicBezTo>
                    <a:pt x="351" y="2440"/>
                    <a:pt x="951" y="2873"/>
                    <a:pt x="1601" y="2873"/>
                  </a:cubicBezTo>
                  <a:cubicBezTo>
                    <a:pt x="1804" y="2873"/>
                    <a:pt x="2013" y="2831"/>
                    <a:pt x="2214" y="2740"/>
                  </a:cubicBezTo>
                  <a:cubicBezTo>
                    <a:pt x="2548" y="2592"/>
                    <a:pt x="2408" y="2100"/>
                    <a:pt x="2111" y="2100"/>
                  </a:cubicBezTo>
                  <a:cubicBezTo>
                    <a:pt x="2070" y="2100"/>
                    <a:pt x="2027" y="2109"/>
                    <a:pt x="1982" y="2129"/>
                  </a:cubicBezTo>
                  <a:cubicBezTo>
                    <a:pt x="1869" y="2188"/>
                    <a:pt x="1748" y="2216"/>
                    <a:pt x="1629" y="2216"/>
                  </a:cubicBezTo>
                  <a:cubicBezTo>
                    <a:pt x="1280" y="2216"/>
                    <a:pt x="943" y="1979"/>
                    <a:pt x="865" y="1602"/>
                  </a:cubicBezTo>
                  <a:cubicBezTo>
                    <a:pt x="738" y="1096"/>
                    <a:pt x="1118" y="633"/>
                    <a:pt x="1645" y="633"/>
                  </a:cubicBezTo>
                  <a:cubicBezTo>
                    <a:pt x="2045" y="633"/>
                    <a:pt x="2003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91" name="Google Shape;591;p43"/>
          <p:cNvCxnSpPr/>
          <p:nvPr/>
        </p:nvCxnSpPr>
        <p:spPr>
          <a:xfrm>
            <a:off x="4641175" y="3013799"/>
            <a:ext cx="22404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92" name="Google Shape;592;p43"/>
          <p:cNvGrpSpPr/>
          <p:nvPr/>
        </p:nvGrpSpPr>
        <p:grpSpPr>
          <a:xfrm rot="3600118">
            <a:off x="2362389" y="1432354"/>
            <a:ext cx="841028" cy="619706"/>
            <a:chOff x="-1254400" y="-302350"/>
            <a:chExt cx="142800" cy="105225"/>
          </a:xfrm>
        </p:grpSpPr>
        <p:sp>
          <p:nvSpPr>
            <p:cNvPr id="593" name="Google Shape;593;p43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89;p43">
            <a:extLst>
              <a:ext uri="{FF2B5EF4-FFF2-40B4-BE49-F238E27FC236}">
                <a16:creationId xmlns:a16="http://schemas.microsoft.com/office/drawing/2014/main" id="{5D0B461B-0A63-4EE6-96FF-801646C11538}"/>
              </a:ext>
            </a:extLst>
          </p:cNvPr>
          <p:cNvSpPr/>
          <p:nvPr/>
        </p:nvSpPr>
        <p:spPr>
          <a:xfrm rot="20852173" flipH="1">
            <a:off x="1890150" y="2415226"/>
            <a:ext cx="828321" cy="960836"/>
          </a:xfrm>
          <a:custGeom>
            <a:avLst/>
            <a:gdLst/>
            <a:ahLst/>
            <a:cxnLst/>
            <a:rect l="l" t="t" r="r" b="b"/>
            <a:pathLst>
              <a:path w="12605" h="14621" extrusionOk="0">
                <a:moveTo>
                  <a:pt x="5216" y="548"/>
                </a:moveTo>
                <a:cubicBezTo>
                  <a:pt x="5233" y="548"/>
                  <a:pt x="5251" y="549"/>
                  <a:pt x="5270" y="553"/>
                </a:cubicBezTo>
                <a:cubicBezTo>
                  <a:pt x="5459" y="595"/>
                  <a:pt x="5586" y="848"/>
                  <a:pt x="5691" y="996"/>
                </a:cubicBezTo>
                <a:cubicBezTo>
                  <a:pt x="5797" y="1185"/>
                  <a:pt x="5923" y="1354"/>
                  <a:pt x="6071" y="1523"/>
                </a:cubicBezTo>
                <a:cubicBezTo>
                  <a:pt x="6345" y="1839"/>
                  <a:pt x="6682" y="2113"/>
                  <a:pt x="7061" y="2323"/>
                </a:cubicBezTo>
                <a:cubicBezTo>
                  <a:pt x="7820" y="2766"/>
                  <a:pt x="8663" y="2998"/>
                  <a:pt x="9485" y="3335"/>
                </a:cubicBezTo>
                <a:cubicBezTo>
                  <a:pt x="10244" y="3630"/>
                  <a:pt x="11045" y="4009"/>
                  <a:pt x="11529" y="4705"/>
                </a:cubicBezTo>
                <a:cubicBezTo>
                  <a:pt x="12035" y="5464"/>
                  <a:pt x="12141" y="6433"/>
                  <a:pt x="11803" y="7297"/>
                </a:cubicBezTo>
                <a:cubicBezTo>
                  <a:pt x="11466" y="8204"/>
                  <a:pt x="10728" y="8899"/>
                  <a:pt x="9822" y="9215"/>
                </a:cubicBezTo>
                <a:cubicBezTo>
                  <a:pt x="9370" y="9369"/>
                  <a:pt x="8906" y="9444"/>
                  <a:pt x="8442" y="9444"/>
                </a:cubicBezTo>
                <a:cubicBezTo>
                  <a:pt x="7888" y="9444"/>
                  <a:pt x="7336" y="9337"/>
                  <a:pt x="6808" y="9131"/>
                </a:cubicBezTo>
                <a:cubicBezTo>
                  <a:pt x="6218" y="8920"/>
                  <a:pt x="5670" y="8646"/>
                  <a:pt x="5080" y="8457"/>
                </a:cubicBezTo>
                <a:cubicBezTo>
                  <a:pt x="4469" y="8246"/>
                  <a:pt x="3858" y="8098"/>
                  <a:pt x="3225" y="8014"/>
                </a:cubicBezTo>
                <a:cubicBezTo>
                  <a:pt x="3096" y="7989"/>
                  <a:pt x="2965" y="7977"/>
                  <a:pt x="2835" y="7977"/>
                </a:cubicBezTo>
                <a:cubicBezTo>
                  <a:pt x="2518" y="7977"/>
                  <a:pt x="2202" y="8048"/>
                  <a:pt x="1919" y="8183"/>
                </a:cubicBezTo>
                <a:cubicBezTo>
                  <a:pt x="1455" y="8414"/>
                  <a:pt x="1223" y="8920"/>
                  <a:pt x="1307" y="9405"/>
                </a:cubicBezTo>
                <a:cubicBezTo>
                  <a:pt x="1434" y="9953"/>
                  <a:pt x="1792" y="10396"/>
                  <a:pt x="2277" y="10648"/>
                </a:cubicBezTo>
                <a:cubicBezTo>
                  <a:pt x="2804" y="10944"/>
                  <a:pt x="3352" y="11154"/>
                  <a:pt x="3879" y="11428"/>
                </a:cubicBezTo>
                <a:cubicBezTo>
                  <a:pt x="4406" y="11723"/>
                  <a:pt x="4975" y="12018"/>
                  <a:pt x="5502" y="12356"/>
                </a:cubicBezTo>
                <a:cubicBezTo>
                  <a:pt x="6007" y="12672"/>
                  <a:pt x="6513" y="13009"/>
                  <a:pt x="6977" y="13388"/>
                </a:cubicBezTo>
                <a:cubicBezTo>
                  <a:pt x="7124" y="13494"/>
                  <a:pt x="7314" y="13683"/>
                  <a:pt x="7335" y="13873"/>
                </a:cubicBezTo>
                <a:cubicBezTo>
                  <a:pt x="7335" y="13929"/>
                  <a:pt x="7237" y="14116"/>
                  <a:pt x="7156" y="14116"/>
                </a:cubicBezTo>
                <a:cubicBezTo>
                  <a:pt x="7145" y="14116"/>
                  <a:pt x="7134" y="14112"/>
                  <a:pt x="7124" y="14105"/>
                </a:cubicBezTo>
                <a:cubicBezTo>
                  <a:pt x="7082" y="14084"/>
                  <a:pt x="7040" y="14063"/>
                  <a:pt x="6998" y="14063"/>
                </a:cubicBezTo>
                <a:cubicBezTo>
                  <a:pt x="6977" y="14042"/>
                  <a:pt x="6935" y="14021"/>
                  <a:pt x="6914" y="14000"/>
                </a:cubicBezTo>
                <a:cubicBezTo>
                  <a:pt x="5776" y="13536"/>
                  <a:pt x="4659" y="12967"/>
                  <a:pt x="3605" y="12313"/>
                </a:cubicBezTo>
                <a:cubicBezTo>
                  <a:pt x="3078" y="11997"/>
                  <a:pt x="2572" y="11681"/>
                  <a:pt x="2087" y="11302"/>
                </a:cubicBezTo>
                <a:cubicBezTo>
                  <a:pt x="1624" y="11007"/>
                  <a:pt x="1244" y="10606"/>
                  <a:pt x="970" y="10122"/>
                </a:cubicBezTo>
                <a:cubicBezTo>
                  <a:pt x="696" y="9700"/>
                  <a:pt x="633" y="9173"/>
                  <a:pt x="759" y="8667"/>
                </a:cubicBezTo>
                <a:cubicBezTo>
                  <a:pt x="949" y="8204"/>
                  <a:pt x="1328" y="7845"/>
                  <a:pt x="1813" y="7698"/>
                </a:cubicBezTo>
                <a:cubicBezTo>
                  <a:pt x="2201" y="7553"/>
                  <a:pt x="2603" y="7494"/>
                  <a:pt x="3008" y="7494"/>
                </a:cubicBezTo>
                <a:cubicBezTo>
                  <a:pt x="3724" y="7494"/>
                  <a:pt x="4449" y="7680"/>
                  <a:pt x="5122" y="7909"/>
                </a:cubicBezTo>
                <a:cubicBezTo>
                  <a:pt x="5691" y="8119"/>
                  <a:pt x="6239" y="8330"/>
                  <a:pt x="6808" y="8541"/>
                </a:cubicBezTo>
                <a:cubicBezTo>
                  <a:pt x="7377" y="8773"/>
                  <a:pt x="7967" y="8920"/>
                  <a:pt x="8558" y="8983"/>
                </a:cubicBezTo>
                <a:cubicBezTo>
                  <a:pt x="8634" y="8990"/>
                  <a:pt x="8711" y="8994"/>
                  <a:pt x="8787" y="8994"/>
                </a:cubicBezTo>
                <a:cubicBezTo>
                  <a:pt x="9650" y="8994"/>
                  <a:pt x="10455" y="8560"/>
                  <a:pt x="10939" y="7824"/>
                </a:cubicBezTo>
                <a:cubicBezTo>
                  <a:pt x="11403" y="7087"/>
                  <a:pt x="11508" y="6180"/>
                  <a:pt x="11192" y="5379"/>
                </a:cubicBezTo>
                <a:cubicBezTo>
                  <a:pt x="10792" y="4473"/>
                  <a:pt x="9906" y="3925"/>
                  <a:pt x="9000" y="3567"/>
                </a:cubicBezTo>
                <a:cubicBezTo>
                  <a:pt x="8115" y="3209"/>
                  <a:pt x="7103" y="2998"/>
                  <a:pt x="6218" y="2534"/>
                </a:cubicBezTo>
                <a:cubicBezTo>
                  <a:pt x="5797" y="2323"/>
                  <a:pt x="5417" y="2007"/>
                  <a:pt x="5143" y="1628"/>
                </a:cubicBezTo>
                <a:cubicBezTo>
                  <a:pt x="4975" y="1417"/>
                  <a:pt x="4890" y="1164"/>
                  <a:pt x="4890" y="890"/>
                </a:cubicBezTo>
                <a:cubicBezTo>
                  <a:pt x="4910" y="736"/>
                  <a:pt x="5034" y="548"/>
                  <a:pt x="5216" y="548"/>
                </a:cubicBezTo>
                <a:close/>
                <a:moveTo>
                  <a:pt x="5223" y="0"/>
                </a:moveTo>
                <a:cubicBezTo>
                  <a:pt x="4755" y="0"/>
                  <a:pt x="4363" y="448"/>
                  <a:pt x="4363" y="911"/>
                </a:cubicBezTo>
                <a:cubicBezTo>
                  <a:pt x="4363" y="1438"/>
                  <a:pt x="4701" y="1986"/>
                  <a:pt x="5080" y="2366"/>
                </a:cubicBezTo>
                <a:cubicBezTo>
                  <a:pt x="5459" y="2724"/>
                  <a:pt x="5923" y="3019"/>
                  <a:pt x="6408" y="3209"/>
                </a:cubicBezTo>
                <a:cubicBezTo>
                  <a:pt x="7356" y="3630"/>
                  <a:pt x="8389" y="3820"/>
                  <a:pt x="9316" y="4262"/>
                </a:cubicBezTo>
                <a:cubicBezTo>
                  <a:pt x="10096" y="4663"/>
                  <a:pt x="10855" y="5358"/>
                  <a:pt x="10855" y="6307"/>
                </a:cubicBezTo>
                <a:cubicBezTo>
                  <a:pt x="10855" y="7150"/>
                  <a:pt x="10370" y="7909"/>
                  <a:pt x="9611" y="8288"/>
                </a:cubicBezTo>
                <a:cubicBezTo>
                  <a:pt x="9336" y="8410"/>
                  <a:pt x="9049" y="8460"/>
                  <a:pt x="8758" y="8460"/>
                </a:cubicBezTo>
                <a:cubicBezTo>
                  <a:pt x="7894" y="8460"/>
                  <a:pt x="6991" y="8019"/>
                  <a:pt x="6218" y="7719"/>
                </a:cubicBezTo>
                <a:cubicBezTo>
                  <a:pt x="5196" y="7340"/>
                  <a:pt x="4122" y="6944"/>
                  <a:pt x="3028" y="6944"/>
                </a:cubicBezTo>
                <a:cubicBezTo>
                  <a:pt x="2904" y="6944"/>
                  <a:pt x="2780" y="6949"/>
                  <a:pt x="2656" y="6960"/>
                </a:cubicBezTo>
                <a:cubicBezTo>
                  <a:pt x="1560" y="7044"/>
                  <a:pt x="359" y="7635"/>
                  <a:pt x="169" y="8794"/>
                </a:cubicBezTo>
                <a:cubicBezTo>
                  <a:pt x="1" y="9974"/>
                  <a:pt x="844" y="11007"/>
                  <a:pt x="1729" y="11702"/>
                </a:cubicBezTo>
                <a:cubicBezTo>
                  <a:pt x="2762" y="12461"/>
                  <a:pt x="3837" y="13114"/>
                  <a:pt x="4975" y="13683"/>
                </a:cubicBezTo>
                <a:cubicBezTo>
                  <a:pt x="5544" y="13978"/>
                  <a:pt x="6113" y="14252"/>
                  <a:pt x="6703" y="14484"/>
                </a:cubicBezTo>
                <a:cubicBezTo>
                  <a:pt x="6724" y="14484"/>
                  <a:pt x="6745" y="14505"/>
                  <a:pt x="6766" y="14505"/>
                </a:cubicBezTo>
                <a:cubicBezTo>
                  <a:pt x="6878" y="14586"/>
                  <a:pt x="7000" y="14621"/>
                  <a:pt x="7120" y="14621"/>
                </a:cubicBezTo>
                <a:cubicBezTo>
                  <a:pt x="7473" y="14621"/>
                  <a:pt x="7810" y="14314"/>
                  <a:pt x="7841" y="13936"/>
                </a:cubicBezTo>
                <a:cubicBezTo>
                  <a:pt x="7925" y="13367"/>
                  <a:pt x="7356" y="12967"/>
                  <a:pt x="6956" y="12672"/>
                </a:cubicBezTo>
                <a:cubicBezTo>
                  <a:pt x="5923" y="11913"/>
                  <a:pt x="4806" y="11260"/>
                  <a:pt x="3647" y="10691"/>
                </a:cubicBezTo>
                <a:cubicBezTo>
                  <a:pt x="3141" y="10438"/>
                  <a:pt x="2509" y="10248"/>
                  <a:pt x="2108" y="9826"/>
                </a:cubicBezTo>
                <a:cubicBezTo>
                  <a:pt x="1813" y="9510"/>
                  <a:pt x="1666" y="8920"/>
                  <a:pt x="2108" y="8646"/>
                </a:cubicBezTo>
                <a:cubicBezTo>
                  <a:pt x="2302" y="8534"/>
                  <a:pt x="2530" y="8496"/>
                  <a:pt x="2764" y="8496"/>
                </a:cubicBezTo>
                <a:cubicBezTo>
                  <a:pt x="3014" y="8496"/>
                  <a:pt x="3271" y="8539"/>
                  <a:pt x="3499" y="8583"/>
                </a:cubicBezTo>
                <a:cubicBezTo>
                  <a:pt x="4153" y="8688"/>
                  <a:pt x="4785" y="8878"/>
                  <a:pt x="5396" y="9110"/>
                </a:cubicBezTo>
                <a:cubicBezTo>
                  <a:pt x="5986" y="9363"/>
                  <a:pt x="6598" y="9595"/>
                  <a:pt x="7209" y="9784"/>
                </a:cubicBezTo>
                <a:cubicBezTo>
                  <a:pt x="7608" y="9896"/>
                  <a:pt x="8019" y="9947"/>
                  <a:pt x="8424" y="9947"/>
                </a:cubicBezTo>
                <a:cubicBezTo>
                  <a:pt x="8554" y="9947"/>
                  <a:pt x="8683" y="9942"/>
                  <a:pt x="8811" y="9932"/>
                </a:cubicBezTo>
                <a:cubicBezTo>
                  <a:pt x="9864" y="9890"/>
                  <a:pt x="10876" y="9426"/>
                  <a:pt x="11614" y="8667"/>
                </a:cubicBezTo>
                <a:cubicBezTo>
                  <a:pt x="12288" y="7909"/>
                  <a:pt x="12604" y="6918"/>
                  <a:pt x="12520" y="5927"/>
                </a:cubicBezTo>
                <a:cubicBezTo>
                  <a:pt x="12415" y="4958"/>
                  <a:pt x="11909" y="4073"/>
                  <a:pt x="11087" y="3546"/>
                </a:cubicBezTo>
                <a:cubicBezTo>
                  <a:pt x="10349" y="3019"/>
                  <a:pt x="9464" y="2766"/>
                  <a:pt x="8600" y="2429"/>
                </a:cubicBezTo>
                <a:cubicBezTo>
                  <a:pt x="7820" y="2134"/>
                  <a:pt x="6935" y="1775"/>
                  <a:pt x="6387" y="1080"/>
                </a:cubicBezTo>
                <a:cubicBezTo>
                  <a:pt x="6092" y="722"/>
                  <a:pt x="5923" y="174"/>
                  <a:pt x="5417" y="26"/>
                </a:cubicBezTo>
                <a:cubicBezTo>
                  <a:pt x="5352" y="8"/>
                  <a:pt x="5287" y="0"/>
                  <a:pt x="52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Number song 1-20 for children   Counting numbers   The Singing Walrus">
            <a:hlinkClick r:id="" action="ppaction://media"/>
            <a:extLst>
              <a:ext uri="{FF2B5EF4-FFF2-40B4-BE49-F238E27FC236}">
                <a16:creationId xmlns:a16="http://schemas.microsoft.com/office/drawing/2014/main" id="{F41455E2-784B-4175-9B90-E78E56E83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228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651E2-630B-4127-B4C7-E9FDC75D9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51" y="634572"/>
            <a:ext cx="1692656" cy="534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5802E-6 L -0.06285 -0.125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82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B19CCBCF-5446-45FC-BCE9-1DB30347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D3923224-2DA9-460C-BA39-C54244183C0F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2BF4DC3A-08C7-4B7F-9466-D4AD15907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65F0CEE-F83C-476B-A3D9-0C2314A0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44" y="239316"/>
            <a:ext cx="218479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529E90FE-B6E8-4D1F-92A0-03C314B68DBC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FD25F7D8-F07A-4665-BACE-E760B4A9EC34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C27FCD61-2A5D-4120-8335-9CE2B6BD0AAB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67B4A418-73C8-4A2D-92CC-031DB676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73775BC-067F-4A83-97F0-30445E21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E0DA1D4-B4BE-4843-AB47-9A46DC27AE44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8B5587-DF9C-4A9F-82CE-386493CBC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4" name="7 Llamada de nube">
            <a:extLst>
              <a:ext uri="{FF2B5EF4-FFF2-40B4-BE49-F238E27FC236}">
                <a16:creationId xmlns:a16="http://schemas.microsoft.com/office/drawing/2014/main" id="{AC23D8EE-50AD-4B29-8B90-21B5041F6D99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C1B3B-A554-4E11-A6E4-4EB2E7D0B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60" y="2304615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739AC-EBA2-489C-ADB4-6CD6F7853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2151" y="2350294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73DBEF-C5B5-495C-8FC2-44954A6ED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719" y="2549644"/>
            <a:ext cx="4194412" cy="34994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49A1D9-A840-4FCB-9CA7-00024A90A92C}"/>
              </a:ext>
            </a:extLst>
          </p:cNvPr>
          <p:cNvSpPr/>
          <p:nvPr/>
        </p:nvSpPr>
        <p:spPr>
          <a:xfrm>
            <a:off x="2673606" y="407679"/>
            <a:ext cx="3589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/>
              <a:t>How many candies are there?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DB17B0-F596-4105-9540-1A88DFB04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664" y="1078818"/>
            <a:ext cx="5645385" cy="1359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2C6B382-16C9-40F0-AD83-156CEA5DDF60}"/>
              </a:ext>
            </a:extLst>
          </p:cNvPr>
          <p:cNvSpPr txBox="1"/>
          <p:nvPr/>
        </p:nvSpPr>
        <p:spPr>
          <a:xfrm>
            <a:off x="2678984" y="373963"/>
            <a:ext cx="370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seventeen candies.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4DC64-7E53-417C-B352-54B55DE97675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build="allAtOnce"/>
      <p:bldP spid="43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51B2224E-E9BA-4F9B-B450-1ABDAEA3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294F32D-2B46-4CA5-8ABE-400E5ECDEF87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B078CAF1-7C29-4808-9497-F97D09B4A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F19F22B-3CD6-4BB7-B75B-24310543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 bwMode="auto">
          <a:xfrm>
            <a:off x="5922169" y="330994"/>
            <a:ext cx="1997869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C7709E2B-9720-4672-9464-F28B2D77D915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1FFFFDC8-E282-4077-B32C-F82F1F51667C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32950F08-CD17-443B-A63A-1FC548617B0C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4">
            <a:extLst>
              <a:ext uri="{FF2B5EF4-FFF2-40B4-BE49-F238E27FC236}">
                <a16:creationId xmlns:a16="http://schemas.microsoft.com/office/drawing/2014/main" id="{F454EB43-4B92-4BFF-93C1-5C83A3CA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AF883502-8CAB-473E-B23C-C2C5A458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Llamada de nube">
            <a:extLst>
              <a:ext uri="{FF2B5EF4-FFF2-40B4-BE49-F238E27FC236}">
                <a16:creationId xmlns:a16="http://schemas.microsoft.com/office/drawing/2014/main" id="{6374C08C-1A62-4400-B361-2C31249AAA36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FC3C7C-8E63-44F3-8382-442D278B70E2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88BD7C8-0900-45E3-8227-FA936F74A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FAAF5-DD01-4B14-A428-C1E82E5CE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010" y="273226"/>
            <a:ext cx="4170025" cy="2920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5B0E4-7BE2-46FA-B819-C1302410D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97" y="2343945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66AE3-607B-47B9-844C-2B8E72EC7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457" y="2432865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A9DE0-BC16-4627-BEA4-8BCF254736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8878" y="2590799"/>
            <a:ext cx="4194412" cy="3499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6FD0C0-ACF7-4136-87BD-5E15968CBEFF}"/>
              </a:ext>
            </a:extLst>
          </p:cNvPr>
          <p:cNvSpPr txBox="1"/>
          <p:nvPr/>
        </p:nvSpPr>
        <p:spPr>
          <a:xfrm>
            <a:off x="2739417" y="184208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kites are 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333A76-9AA1-4A47-9BE1-FBF4FE28E7B1}"/>
              </a:ext>
            </a:extLst>
          </p:cNvPr>
          <p:cNvSpPr txBox="1"/>
          <p:nvPr/>
        </p:nvSpPr>
        <p:spPr>
          <a:xfrm>
            <a:off x="2873169" y="183614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fifteen kites.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FC8FEE-672E-4740-87E1-4990EB561A5D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build="allAtOnce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5E441327-C223-4EE0-B626-98FAD290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CF68F615-B5B9-4003-9421-F3AAD3D5AD45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CDD4A479-5F1F-4E2D-8DC0-6EC6CC4EF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EDC460B-2F11-454B-9552-C989811C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85" y="332185"/>
            <a:ext cx="2027634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E492DEC7-7A15-48A2-9286-565BD8003F9C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E20EE4E1-CE26-492E-9B96-5DDF76AF2C4B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548FF43-D4B7-41AC-82F8-C170A6BEBC8C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23F9E0ED-50AC-49DA-A183-87E4A2F2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6B1DAAC4-5FCD-4F37-976B-7EF404B1D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FB62F76-5AA5-4B98-A204-A2D526AC19D1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CA037F-9426-4A1B-90D5-4D28A8CE3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3" name="7 Llamada de nube">
            <a:extLst>
              <a:ext uri="{FF2B5EF4-FFF2-40B4-BE49-F238E27FC236}">
                <a16:creationId xmlns:a16="http://schemas.microsoft.com/office/drawing/2014/main" id="{622A511D-A4F7-4DBC-8E05-2AAE40D94548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596FA-E990-468E-AF25-DA7C32F70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82" y="2346822"/>
            <a:ext cx="4194412" cy="349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4BC28-70E3-43A1-A005-12E98550E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1288" y="2355861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58AE69-1E72-4FE6-A43B-52CD0465D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3300" y="2516473"/>
            <a:ext cx="4194412" cy="349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1C1488-DA87-4832-93A5-492098483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2728" y="737218"/>
            <a:ext cx="5718544" cy="230448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D0BA-B61A-42E3-BD23-02887ED29375}"/>
              </a:ext>
            </a:extLst>
          </p:cNvPr>
          <p:cNvSpPr txBox="1"/>
          <p:nvPr/>
        </p:nvSpPr>
        <p:spPr>
          <a:xfrm>
            <a:off x="2821671" y="430603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lollipops are there?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41C0F6-AFFF-4151-ABF8-BE12DE741A0A}"/>
              </a:ext>
            </a:extLst>
          </p:cNvPr>
          <p:cNvSpPr txBox="1"/>
          <p:nvPr/>
        </p:nvSpPr>
        <p:spPr>
          <a:xfrm>
            <a:off x="2948884" y="420262"/>
            <a:ext cx="3466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fourteen lollipops.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0456F3-1610-41D2-8DE5-8E61A726CAE9}"/>
              </a:ext>
            </a:extLst>
          </p:cNvPr>
          <p:cNvSpPr/>
          <p:nvPr/>
        </p:nvSpPr>
        <p:spPr>
          <a:xfrm>
            <a:off x="8249841" y="4451449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 build="allAtOnce"/>
      <p:bldP spid="42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media-cache-ak0.pinimg.com/736x/23/e1/ef/23e1ef7a3eb21c342c3e2f21c5ae9257.jpg">
            <a:extLst>
              <a:ext uri="{FF2B5EF4-FFF2-40B4-BE49-F238E27FC236}">
                <a16:creationId xmlns:a16="http://schemas.microsoft.com/office/drawing/2014/main" id="{1A576FFB-704C-44FB-835D-4645A2AE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1"/>
            <a:ext cx="6865144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5F788D7D-366F-46A7-A86C-ABBB7F8AFAE5}"/>
              </a:ext>
            </a:extLst>
          </p:cNvPr>
          <p:cNvSpPr/>
          <p:nvPr/>
        </p:nvSpPr>
        <p:spPr>
          <a:xfrm>
            <a:off x="1143000" y="4299942"/>
            <a:ext cx="6858000" cy="8435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901700" dist="50800" dir="5400000">
              <a:prstClr val="black">
                <a:alpha val="9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 descr="http://images2.layoutsparks.com/1/209673/patriotic-woman-blue-stars.jpg">
            <a:extLst>
              <a:ext uri="{FF2B5EF4-FFF2-40B4-BE49-F238E27FC236}">
                <a16:creationId xmlns:a16="http://schemas.microsoft.com/office/drawing/2014/main" id="{20D605FC-494C-4FDB-A422-424B53EDB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-3"/>
          <a:stretch/>
        </p:blipFill>
        <p:spPr bwMode="auto">
          <a:xfrm>
            <a:off x="5922169" y="86916"/>
            <a:ext cx="1997869" cy="1243013"/>
          </a:xfrm>
          <a:prstGeom prst="rect">
            <a:avLst/>
          </a:prstGeom>
          <a:noFill/>
          <a:ln w="161925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6085D68-FC88-4793-B90E-E610FDF4E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4" y="354806"/>
            <a:ext cx="1988344" cy="9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95854B16-E14E-41BC-8B65-B20862E1459B}"/>
              </a:ext>
            </a:extLst>
          </p:cNvPr>
          <p:cNvSpPr/>
          <p:nvPr/>
        </p:nvSpPr>
        <p:spPr>
          <a:xfrm>
            <a:off x="5873354" y="86916"/>
            <a:ext cx="2046684" cy="513159"/>
          </a:xfrm>
          <a:prstGeom prst="rect">
            <a:avLst/>
          </a:prstGeom>
          <a:solidFill>
            <a:schemeClr val="bg1">
              <a:alpha val="57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3 Conector recto">
            <a:extLst>
              <a:ext uri="{FF2B5EF4-FFF2-40B4-BE49-F238E27FC236}">
                <a16:creationId xmlns:a16="http://schemas.microsoft.com/office/drawing/2014/main" id="{8214D3A5-8DB2-4F14-8C6F-D71D7DED0669}"/>
              </a:ext>
            </a:extLst>
          </p:cNvPr>
          <p:cNvCxnSpPr/>
          <p:nvPr/>
        </p:nvCxnSpPr>
        <p:spPr>
          <a:xfrm flipV="1">
            <a:off x="6569869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B9E5138E-83BF-4F3F-B90A-E2DB2F2C6C43}"/>
              </a:ext>
            </a:extLst>
          </p:cNvPr>
          <p:cNvCxnSpPr/>
          <p:nvPr/>
        </p:nvCxnSpPr>
        <p:spPr>
          <a:xfrm flipV="1">
            <a:off x="7272338" y="-20241"/>
            <a:ext cx="0" cy="6203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4">
            <a:extLst>
              <a:ext uri="{FF2B5EF4-FFF2-40B4-BE49-F238E27FC236}">
                <a16:creationId xmlns:a16="http://schemas.microsoft.com/office/drawing/2014/main" id="{074A67A3-72E5-4911-9F90-9EA995D6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137673" y="1977629"/>
            <a:ext cx="648890" cy="37266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5E6FA2BA-03D1-47A3-ACE5-AD2D82C2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62713" y="2076450"/>
            <a:ext cx="648891" cy="37266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B684F61-8CA1-4826-B69D-D76C0E0AB8C8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EC7B8C-94D5-4BB9-81FF-62BA41935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sp>
        <p:nvSpPr>
          <p:cNvPr id="22" name="7 Llamada de nube">
            <a:extLst>
              <a:ext uri="{FF2B5EF4-FFF2-40B4-BE49-F238E27FC236}">
                <a16:creationId xmlns:a16="http://schemas.microsoft.com/office/drawing/2014/main" id="{C6369D9D-1F72-4276-A389-9FEFE1BAFA1C}"/>
              </a:ext>
            </a:extLst>
          </p:cNvPr>
          <p:cNvSpPr/>
          <p:nvPr/>
        </p:nvSpPr>
        <p:spPr bwMode="auto">
          <a:xfrm rot="584371">
            <a:off x="1447744" y="-54579"/>
            <a:ext cx="6569883" cy="3970253"/>
          </a:xfrm>
          <a:prstGeom prst="cloudCallout">
            <a:avLst>
              <a:gd name="adj1" fmla="val -72795"/>
              <a:gd name="adj2" fmla="val 4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7B628-2430-42B0-8312-F706993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7799" y="754678"/>
            <a:ext cx="5669771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BDC27-9948-4DDE-8563-011FBC801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705" y="2274281"/>
            <a:ext cx="4194412" cy="349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4246A-52C6-4E5D-BF5A-3896C83AC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4794" y="2350294"/>
            <a:ext cx="4194412" cy="349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CFCAA-7B97-4E95-813A-10FCC88C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433" y="2538983"/>
            <a:ext cx="4194412" cy="3499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4E12BF-EC48-4F3D-ACCC-6CAC1C5539EB}"/>
              </a:ext>
            </a:extLst>
          </p:cNvPr>
          <p:cNvSpPr txBox="1"/>
          <p:nvPr/>
        </p:nvSpPr>
        <p:spPr>
          <a:xfrm>
            <a:off x="2809985" y="343495"/>
            <a:ext cx="3678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balls are 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8C8146-23D3-448A-B24A-217CF3B5B2AC}"/>
              </a:ext>
            </a:extLst>
          </p:cNvPr>
          <p:cNvSpPr txBox="1"/>
          <p:nvPr/>
        </p:nvSpPr>
        <p:spPr>
          <a:xfrm>
            <a:off x="2917817" y="326827"/>
            <a:ext cx="314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are nineteen balls.</a:t>
            </a:r>
          </a:p>
        </p:txBody>
      </p:sp>
      <p:sp>
        <p:nvSpPr>
          <p:cNvPr id="21" name="2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0EBF9C-B168-4E83-B890-83398FF9D28D}"/>
              </a:ext>
            </a:extLst>
          </p:cNvPr>
          <p:cNvSpPr/>
          <p:nvPr/>
        </p:nvSpPr>
        <p:spPr>
          <a:xfrm>
            <a:off x="8249841" y="4440160"/>
            <a:ext cx="702469" cy="540544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build="allAtOnce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thecrux.co.uk/files/desert.png">
            <a:extLst>
              <a:ext uri="{FF2B5EF4-FFF2-40B4-BE49-F238E27FC236}">
                <a16:creationId xmlns:a16="http://schemas.microsoft.com/office/drawing/2014/main" id="{66684E55-FDE3-49CE-90BC-7BA4318B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0"/>
            <a:ext cx="68318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4378534-7A02-4247-BC6C-749BE9AE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908697" y="2176463"/>
            <a:ext cx="2957513" cy="27170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>
            <a:extLst>
              <a:ext uri="{FF2B5EF4-FFF2-40B4-BE49-F238E27FC236}">
                <a16:creationId xmlns:a16="http://schemas.microsoft.com/office/drawing/2014/main" id="{0DEF0DD8-180C-4122-9CA3-E01CDAECC43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22910" y="360760"/>
            <a:ext cx="2880122" cy="771525"/>
            <a:chOff x="289969" y="2385802"/>
            <a:chExt cx="3697331" cy="1028700"/>
          </a:xfrm>
        </p:grpSpPr>
        <p:grpSp>
          <p:nvGrpSpPr>
            <p:cNvPr id="18438" name="Group 15">
              <a:extLst>
                <a:ext uri="{FF2B5EF4-FFF2-40B4-BE49-F238E27FC236}">
                  <a16:creationId xmlns:a16="http://schemas.microsoft.com/office/drawing/2014/main" id="{7B68FADF-3F37-4C95-AB0A-017E2CF3F6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99147">
              <a:off x="3069725" y="2385802"/>
              <a:ext cx="917575" cy="1028700"/>
              <a:chOff x="113" y="709"/>
              <a:chExt cx="578" cy="648"/>
            </a:xfrm>
          </p:grpSpPr>
          <p:sp>
            <p:nvSpPr>
              <p:cNvPr id="18440" name="AutoShape 16">
                <a:extLst>
                  <a:ext uri="{FF2B5EF4-FFF2-40B4-BE49-F238E27FC236}">
                    <a16:creationId xmlns:a16="http://schemas.microsoft.com/office/drawing/2014/main" id="{A2DA4EA5-6F8A-46C9-837C-D73F8D080C7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13" y="709"/>
                <a:ext cx="57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1" name="Freeform 17">
                <a:extLst>
                  <a:ext uri="{FF2B5EF4-FFF2-40B4-BE49-F238E27FC236}">
                    <a16:creationId xmlns:a16="http://schemas.microsoft.com/office/drawing/2014/main" id="{36842713-15CE-4EB7-A085-98A65317A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711"/>
                <a:ext cx="57" cy="148"/>
              </a:xfrm>
              <a:custGeom>
                <a:avLst/>
                <a:gdLst>
                  <a:gd name="T0" fmla="*/ 28 w 115"/>
                  <a:gd name="T1" fmla="*/ 43 h 296"/>
                  <a:gd name="T2" fmla="*/ 28 w 115"/>
                  <a:gd name="T3" fmla="*/ 38 h 296"/>
                  <a:gd name="T4" fmla="*/ 27 w 115"/>
                  <a:gd name="T5" fmla="*/ 32 h 296"/>
                  <a:gd name="T6" fmla="*/ 26 w 115"/>
                  <a:gd name="T7" fmla="*/ 21 h 296"/>
                  <a:gd name="T8" fmla="*/ 24 w 115"/>
                  <a:gd name="T9" fmla="*/ 10 h 296"/>
                  <a:gd name="T10" fmla="*/ 23 w 115"/>
                  <a:gd name="T11" fmla="*/ 5 h 296"/>
                  <a:gd name="T12" fmla="*/ 23 w 115"/>
                  <a:gd name="T13" fmla="*/ 0 h 296"/>
                  <a:gd name="T14" fmla="*/ 19 w 115"/>
                  <a:gd name="T15" fmla="*/ 1 h 296"/>
                  <a:gd name="T16" fmla="*/ 16 w 115"/>
                  <a:gd name="T17" fmla="*/ 2 h 296"/>
                  <a:gd name="T18" fmla="*/ 13 w 115"/>
                  <a:gd name="T19" fmla="*/ 3 h 296"/>
                  <a:gd name="T20" fmla="*/ 10 w 115"/>
                  <a:gd name="T21" fmla="*/ 5 h 296"/>
                  <a:gd name="T22" fmla="*/ 8 w 115"/>
                  <a:gd name="T23" fmla="*/ 8 h 296"/>
                  <a:gd name="T24" fmla="*/ 6 w 115"/>
                  <a:gd name="T25" fmla="*/ 11 h 296"/>
                  <a:gd name="T26" fmla="*/ 4 w 115"/>
                  <a:gd name="T27" fmla="*/ 14 h 296"/>
                  <a:gd name="T28" fmla="*/ 2 w 115"/>
                  <a:gd name="T29" fmla="*/ 17 h 296"/>
                  <a:gd name="T30" fmla="*/ 1 w 115"/>
                  <a:gd name="T31" fmla="*/ 21 h 296"/>
                  <a:gd name="T32" fmla="*/ 0 w 115"/>
                  <a:gd name="T33" fmla="*/ 25 h 296"/>
                  <a:gd name="T34" fmla="*/ 0 w 115"/>
                  <a:gd name="T35" fmla="*/ 29 h 296"/>
                  <a:gd name="T36" fmla="*/ 0 w 115"/>
                  <a:gd name="T37" fmla="*/ 33 h 296"/>
                  <a:gd name="T38" fmla="*/ 0 w 115"/>
                  <a:gd name="T39" fmla="*/ 37 h 296"/>
                  <a:gd name="T40" fmla="*/ 0 w 115"/>
                  <a:gd name="T41" fmla="*/ 41 h 296"/>
                  <a:gd name="T42" fmla="*/ 2 w 115"/>
                  <a:gd name="T43" fmla="*/ 45 h 296"/>
                  <a:gd name="T44" fmla="*/ 3 w 115"/>
                  <a:gd name="T45" fmla="*/ 49 h 296"/>
                  <a:gd name="T46" fmla="*/ 4 w 115"/>
                  <a:gd name="T47" fmla="*/ 52 h 296"/>
                  <a:gd name="T48" fmla="*/ 6 w 115"/>
                  <a:gd name="T49" fmla="*/ 57 h 296"/>
                  <a:gd name="T50" fmla="*/ 9 w 115"/>
                  <a:gd name="T51" fmla="*/ 61 h 296"/>
                  <a:gd name="T52" fmla="*/ 11 w 115"/>
                  <a:gd name="T53" fmla="*/ 65 h 296"/>
                  <a:gd name="T54" fmla="*/ 15 w 115"/>
                  <a:gd name="T55" fmla="*/ 69 h 296"/>
                  <a:gd name="T56" fmla="*/ 18 w 115"/>
                  <a:gd name="T57" fmla="*/ 72 h 296"/>
                  <a:gd name="T58" fmla="*/ 20 w 115"/>
                  <a:gd name="T59" fmla="*/ 73 h 296"/>
                  <a:gd name="T60" fmla="*/ 22 w 115"/>
                  <a:gd name="T61" fmla="*/ 74 h 296"/>
                  <a:gd name="T62" fmla="*/ 24 w 115"/>
                  <a:gd name="T63" fmla="*/ 74 h 296"/>
                  <a:gd name="T64" fmla="*/ 26 w 115"/>
                  <a:gd name="T65" fmla="*/ 74 h 296"/>
                  <a:gd name="T66" fmla="*/ 26 w 115"/>
                  <a:gd name="T67" fmla="*/ 71 h 296"/>
                  <a:gd name="T68" fmla="*/ 26 w 115"/>
                  <a:gd name="T69" fmla="*/ 67 h 296"/>
                  <a:gd name="T70" fmla="*/ 27 w 115"/>
                  <a:gd name="T71" fmla="*/ 59 h 296"/>
                  <a:gd name="T72" fmla="*/ 28 w 115"/>
                  <a:gd name="T73" fmla="*/ 51 h 296"/>
                  <a:gd name="T74" fmla="*/ 28 w 115"/>
                  <a:gd name="T75" fmla="*/ 47 h 296"/>
                  <a:gd name="T76" fmla="*/ 28 w 115"/>
                  <a:gd name="T77" fmla="*/ 43 h 29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5" h="296">
                    <a:moveTo>
                      <a:pt x="115" y="172"/>
                    </a:moveTo>
                    <a:lnTo>
                      <a:pt x="113" y="150"/>
                    </a:lnTo>
                    <a:lnTo>
                      <a:pt x="111" y="128"/>
                    </a:lnTo>
                    <a:lnTo>
                      <a:pt x="105" y="83"/>
                    </a:lnTo>
                    <a:lnTo>
                      <a:pt x="97" y="39"/>
                    </a:lnTo>
                    <a:lnTo>
                      <a:pt x="95" y="18"/>
                    </a:lnTo>
                    <a:lnTo>
                      <a:pt x="94" y="0"/>
                    </a:lnTo>
                    <a:lnTo>
                      <a:pt x="79" y="1"/>
                    </a:lnTo>
                    <a:lnTo>
                      <a:pt x="65" y="5"/>
                    </a:lnTo>
                    <a:lnTo>
                      <a:pt x="54" y="12"/>
                    </a:lnTo>
                    <a:lnTo>
                      <a:pt x="43" y="19"/>
                    </a:lnTo>
                    <a:lnTo>
                      <a:pt x="33" y="29"/>
                    </a:lnTo>
                    <a:lnTo>
                      <a:pt x="24" y="41"/>
                    </a:lnTo>
                    <a:lnTo>
                      <a:pt x="17" y="54"/>
                    </a:lnTo>
                    <a:lnTo>
                      <a:pt x="11" y="67"/>
                    </a:lnTo>
                    <a:lnTo>
                      <a:pt x="7" y="83"/>
                    </a:lnTo>
                    <a:lnTo>
                      <a:pt x="3" y="99"/>
                    </a:lnTo>
                    <a:lnTo>
                      <a:pt x="1" y="114"/>
                    </a:lnTo>
                    <a:lnTo>
                      <a:pt x="0" y="131"/>
                    </a:lnTo>
                    <a:lnTo>
                      <a:pt x="1" y="147"/>
                    </a:lnTo>
                    <a:lnTo>
                      <a:pt x="3" y="163"/>
                    </a:lnTo>
                    <a:lnTo>
                      <a:pt x="8" y="179"/>
                    </a:lnTo>
                    <a:lnTo>
                      <a:pt x="13" y="193"/>
                    </a:lnTo>
                    <a:lnTo>
                      <a:pt x="19" y="208"/>
                    </a:lnTo>
                    <a:lnTo>
                      <a:pt x="27" y="225"/>
                    </a:lnTo>
                    <a:lnTo>
                      <a:pt x="36" y="241"/>
                    </a:lnTo>
                    <a:lnTo>
                      <a:pt x="47" y="258"/>
                    </a:lnTo>
                    <a:lnTo>
                      <a:pt x="60" y="273"/>
                    </a:lnTo>
                    <a:lnTo>
                      <a:pt x="74" y="285"/>
                    </a:lnTo>
                    <a:lnTo>
                      <a:pt x="82" y="291"/>
                    </a:lnTo>
                    <a:lnTo>
                      <a:pt x="89" y="294"/>
                    </a:lnTo>
                    <a:lnTo>
                      <a:pt x="97" y="296"/>
                    </a:lnTo>
                    <a:lnTo>
                      <a:pt x="106" y="296"/>
                    </a:lnTo>
                    <a:lnTo>
                      <a:pt x="107" y="283"/>
                    </a:lnTo>
                    <a:lnTo>
                      <a:pt x="107" y="267"/>
                    </a:lnTo>
                    <a:lnTo>
                      <a:pt x="110" y="235"/>
                    </a:lnTo>
                    <a:lnTo>
                      <a:pt x="113" y="201"/>
                    </a:lnTo>
                    <a:lnTo>
                      <a:pt x="115" y="186"/>
                    </a:lnTo>
                    <a:lnTo>
                      <a:pt x="115" y="172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2" name="Freeform 18">
                <a:extLst>
                  <a:ext uri="{FF2B5EF4-FFF2-40B4-BE49-F238E27FC236}">
                    <a16:creationId xmlns:a16="http://schemas.microsoft.com/office/drawing/2014/main" id="{5C3A8D4B-7811-4B7A-A7CB-C6C3589A6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747"/>
                <a:ext cx="50" cy="111"/>
              </a:xfrm>
              <a:custGeom>
                <a:avLst/>
                <a:gdLst>
                  <a:gd name="T0" fmla="*/ 0 w 101"/>
                  <a:gd name="T1" fmla="*/ 46 h 222"/>
                  <a:gd name="T2" fmla="*/ 0 w 101"/>
                  <a:gd name="T3" fmla="*/ 48 h 222"/>
                  <a:gd name="T4" fmla="*/ 0 w 101"/>
                  <a:gd name="T5" fmla="*/ 50 h 222"/>
                  <a:gd name="T6" fmla="*/ 0 w 101"/>
                  <a:gd name="T7" fmla="*/ 52 h 222"/>
                  <a:gd name="T8" fmla="*/ 0 w 101"/>
                  <a:gd name="T9" fmla="*/ 54 h 222"/>
                  <a:gd name="T10" fmla="*/ 1 w 101"/>
                  <a:gd name="T11" fmla="*/ 55 h 222"/>
                  <a:gd name="T12" fmla="*/ 1 w 101"/>
                  <a:gd name="T13" fmla="*/ 55 h 222"/>
                  <a:gd name="T14" fmla="*/ 2 w 101"/>
                  <a:gd name="T15" fmla="*/ 56 h 222"/>
                  <a:gd name="T16" fmla="*/ 3 w 101"/>
                  <a:gd name="T17" fmla="*/ 56 h 222"/>
                  <a:gd name="T18" fmla="*/ 5 w 101"/>
                  <a:gd name="T19" fmla="*/ 55 h 222"/>
                  <a:gd name="T20" fmla="*/ 6 w 101"/>
                  <a:gd name="T21" fmla="*/ 54 h 222"/>
                  <a:gd name="T22" fmla="*/ 9 w 101"/>
                  <a:gd name="T23" fmla="*/ 51 h 222"/>
                  <a:gd name="T24" fmla="*/ 11 w 101"/>
                  <a:gd name="T25" fmla="*/ 48 h 222"/>
                  <a:gd name="T26" fmla="*/ 15 w 101"/>
                  <a:gd name="T27" fmla="*/ 41 h 222"/>
                  <a:gd name="T28" fmla="*/ 18 w 101"/>
                  <a:gd name="T29" fmla="*/ 34 h 222"/>
                  <a:gd name="T30" fmla="*/ 20 w 101"/>
                  <a:gd name="T31" fmla="*/ 31 h 222"/>
                  <a:gd name="T32" fmla="*/ 21 w 101"/>
                  <a:gd name="T33" fmla="*/ 29 h 222"/>
                  <a:gd name="T34" fmla="*/ 22 w 101"/>
                  <a:gd name="T35" fmla="*/ 27 h 222"/>
                  <a:gd name="T36" fmla="*/ 22 w 101"/>
                  <a:gd name="T37" fmla="*/ 26 h 222"/>
                  <a:gd name="T38" fmla="*/ 23 w 101"/>
                  <a:gd name="T39" fmla="*/ 24 h 222"/>
                  <a:gd name="T40" fmla="*/ 23 w 101"/>
                  <a:gd name="T41" fmla="*/ 20 h 222"/>
                  <a:gd name="T42" fmla="*/ 25 w 101"/>
                  <a:gd name="T43" fmla="*/ 14 h 222"/>
                  <a:gd name="T44" fmla="*/ 25 w 101"/>
                  <a:gd name="T45" fmla="*/ 7 h 222"/>
                  <a:gd name="T46" fmla="*/ 25 w 101"/>
                  <a:gd name="T47" fmla="*/ 0 h 222"/>
                  <a:gd name="T48" fmla="*/ 21 w 101"/>
                  <a:gd name="T49" fmla="*/ 1 h 222"/>
                  <a:gd name="T50" fmla="*/ 17 w 101"/>
                  <a:gd name="T51" fmla="*/ 1 h 222"/>
                  <a:gd name="T52" fmla="*/ 14 w 101"/>
                  <a:gd name="T53" fmla="*/ 3 h 222"/>
                  <a:gd name="T54" fmla="*/ 11 w 101"/>
                  <a:gd name="T55" fmla="*/ 5 h 222"/>
                  <a:gd name="T56" fmla="*/ 9 w 101"/>
                  <a:gd name="T57" fmla="*/ 7 h 222"/>
                  <a:gd name="T58" fmla="*/ 7 w 101"/>
                  <a:gd name="T59" fmla="*/ 10 h 222"/>
                  <a:gd name="T60" fmla="*/ 5 w 101"/>
                  <a:gd name="T61" fmla="*/ 13 h 222"/>
                  <a:gd name="T62" fmla="*/ 3 w 101"/>
                  <a:gd name="T63" fmla="*/ 17 h 222"/>
                  <a:gd name="T64" fmla="*/ 1 w 101"/>
                  <a:gd name="T65" fmla="*/ 24 h 222"/>
                  <a:gd name="T66" fmla="*/ 0 w 101"/>
                  <a:gd name="T67" fmla="*/ 31 h 222"/>
                  <a:gd name="T68" fmla="*/ 0 w 101"/>
                  <a:gd name="T69" fmla="*/ 39 h 222"/>
                  <a:gd name="T70" fmla="*/ 0 w 101"/>
                  <a:gd name="T71" fmla="*/ 46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1" h="222">
                    <a:moveTo>
                      <a:pt x="0" y="181"/>
                    </a:moveTo>
                    <a:lnTo>
                      <a:pt x="0" y="191"/>
                    </a:lnTo>
                    <a:lnTo>
                      <a:pt x="1" y="200"/>
                    </a:lnTo>
                    <a:lnTo>
                      <a:pt x="2" y="208"/>
                    </a:lnTo>
                    <a:lnTo>
                      <a:pt x="3" y="213"/>
                    </a:lnTo>
                    <a:lnTo>
                      <a:pt x="5" y="218"/>
                    </a:lnTo>
                    <a:lnTo>
                      <a:pt x="7" y="220"/>
                    </a:lnTo>
                    <a:lnTo>
                      <a:pt x="11" y="222"/>
                    </a:lnTo>
                    <a:lnTo>
                      <a:pt x="13" y="222"/>
                    </a:lnTo>
                    <a:lnTo>
                      <a:pt x="20" y="220"/>
                    </a:lnTo>
                    <a:lnTo>
                      <a:pt x="27" y="213"/>
                    </a:lnTo>
                    <a:lnTo>
                      <a:pt x="36" y="203"/>
                    </a:lnTo>
                    <a:lnTo>
                      <a:pt x="44" y="192"/>
                    </a:lnTo>
                    <a:lnTo>
                      <a:pt x="60" y="164"/>
                    </a:lnTo>
                    <a:lnTo>
                      <a:pt x="75" y="136"/>
                    </a:lnTo>
                    <a:lnTo>
                      <a:pt x="80" y="124"/>
                    </a:lnTo>
                    <a:lnTo>
                      <a:pt x="84" y="114"/>
                    </a:lnTo>
                    <a:lnTo>
                      <a:pt x="88" y="106"/>
                    </a:lnTo>
                    <a:lnTo>
                      <a:pt x="89" y="103"/>
                    </a:lnTo>
                    <a:lnTo>
                      <a:pt x="92" y="93"/>
                    </a:lnTo>
                    <a:lnTo>
                      <a:pt x="95" y="80"/>
                    </a:lnTo>
                    <a:lnTo>
                      <a:pt x="100" y="55"/>
                    </a:lnTo>
                    <a:lnTo>
                      <a:pt x="101" y="27"/>
                    </a:lnTo>
                    <a:lnTo>
                      <a:pt x="101" y="0"/>
                    </a:lnTo>
                    <a:lnTo>
                      <a:pt x="84" y="1"/>
                    </a:lnTo>
                    <a:lnTo>
                      <a:pt x="70" y="4"/>
                    </a:lnTo>
                    <a:lnTo>
                      <a:pt x="57" y="10"/>
                    </a:lnTo>
                    <a:lnTo>
                      <a:pt x="46" y="18"/>
                    </a:lnTo>
                    <a:lnTo>
                      <a:pt x="36" y="28"/>
                    </a:lnTo>
                    <a:lnTo>
                      <a:pt x="28" y="39"/>
                    </a:lnTo>
                    <a:lnTo>
                      <a:pt x="22" y="51"/>
                    </a:lnTo>
                    <a:lnTo>
                      <a:pt x="15" y="65"/>
                    </a:lnTo>
                    <a:lnTo>
                      <a:pt x="7" y="93"/>
                    </a:lnTo>
                    <a:lnTo>
                      <a:pt x="2" y="123"/>
                    </a:lnTo>
                    <a:lnTo>
                      <a:pt x="0" y="153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3" name="Freeform 19">
                <a:extLst>
                  <a:ext uri="{FF2B5EF4-FFF2-40B4-BE49-F238E27FC236}">
                    <a16:creationId xmlns:a16="http://schemas.microsoft.com/office/drawing/2014/main" id="{833B554F-98F7-4D7E-BF10-A201629BA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" y="755"/>
                <a:ext cx="129" cy="82"/>
              </a:xfrm>
              <a:custGeom>
                <a:avLst/>
                <a:gdLst>
                  <a:gd name="T0" fmla="*/ 51 w 259"/>
                  <a:gd name="T1" fmla="*/ 19 h 164"/>
                  <a:gd name="T2" fmla="*/ 52 w 259"/>
                  <a:gd name="T3" fmla="*/ 18 h 164"/>
                  <a:gd name="T4" fmla="*/ 53 w 259"/>
                  <a:gd name="T5" fmla="*/ 17 h 164"/>
                  <a:gd name="T6" fmla="*/ 57 w 259"/>
                  <a:gd name="T7" fmla="*/ 14 h 164"/>
                  <a:gd name="T8" fmla="*/ 61 w 259"/>
                  <a:gd name="T9" fmla="*/ 11 h 164"/>
                  <a:gd name="T10" fmla="*/ 63 w 259"/>
                  <a:gd name="T11" fmla="*/ 9 h 164"/>
                  <a:gd name="T12" fmla="*/ 64 w 259"/>
                  <a:gd name="T13" fmla="*/ 8 h 164"/>
                  <a:gd name="T14" fmla="*/ 64 w 259"/>
                  <a:gd name="T15" fmla="*/ 1 h 164"/>
                  <a:gd name="T16" fmla="*/ 62 w 259"/>
                  <a:gd name="T17" fmla="*/ 1 h 164"/>
                  <a:gd name="T18" fmla="*/ 59 w 259"/>
                  <a:gd name="T19" fmla="*/ 0 h 164"/>
                  <a:gd name="T20" fmla="*/ 56 w 259"/>
                  <a:gd name="T21" fmla="*/ 0 h 164"/>
                  <a:gd name="T22" fmla="*/ 53 w 259"/>
                  <a:gd name="T23" fmla="*/ 0 h 164"/>
                  <a:gd name="T24" fmla="*/ 47 w 259"/>
                  <a:gd name="T25" fmla="*/ 2 h 164"/>
                  <a:gd name="T26" fmla="*/ 42 w 259"/>
                  <a:gd name="T27" fmla="*/ 4 h 164"/>
                  <a:gd name="T28" fmla="*/ 36 w 259"/>
                  <a:gd name="T29" fmla="*/ 7 h 164"/>
                  <a:gd name="T30" fmla="*/ 31 w 259"/>
                  <a:gd name="T31" fmla="*/ 10 h 164"/>
                  <a:gd name="T32" fmla="*/ 27 w 259"/>
                  <a:gd name="T33" fmla="*/ 13 h 164"/>
                  <a:gd name="T34" fmla="*/ 23 w 259"/>
                  <a:gd name="T35" fmla="*/ 16 h 164"/>
                  <a:gd name="T36" fmla="*/ 22 w 259"/>
                  <a:gd name="T37" fmla="*/ 17 h 164"/>
                  <a:gd name="T38" fmla="*/ 21 w 259"/>
                  <a:gd name="T39" fmla="*/ 18 h 164"/>
                  <a:gd name="T40" fmla="*/ 19 w 259"/>
                  <a:gd name="T41" fmla="*/ 20 h 164"/>
                  <a:gd name="T42" fmla="*/ 16 w 259"/>
                  <a:gd name="T43" fmla="*/ 23 h 164"/>
                  <a:gd name="T44" fmla="*/ 13 w 259"/>
                  <a:gd name="T45" fmla="*/ 27 h 164"/>
                  <a:gd name="T46" fmla="*/ 9 w 259"/>
                  <a:gd name="T47" fmla="*/ 30 h 164"/>
                  <a:gd name="T48" fmla="*/ 5 w 259"/>
                  <a:gd name="T49" fmla="*/ 33 h 164"/>
                  <a:gd name="T50" fmla="*/ 2 w 259"/>
                  <a:gd name="T51" fmla="*/ 35 h 164"/>
                  <a:gd name="T52" fmla="*/ 1 w 259"/>
                  <a:gd name="T53" fmla="*/ 36 h 164"/>
                  <a:gd name="T54" fmla="*/ 0 w 259"/>
                  <a:gd name="T55" fmla="*/ 36 h 164"/>
                  <a:gd name="T56" fmla="*/ 3 w 259"/>
                  <a:gd name="T57" fmla="*/ 33 h 164"/>
                  <a:gd name="T58" fmla="*/ 6 w 259"/>
                  <a:gd name="T59" fmla="*/ 31 h 164"/>
                  <a:gd name="T60" fmla="*/ 8 w 259"/>
                  <a:gd name="T61" fmla="*/ 30 h 164"/>
                  <a:gd name="T62" fmla="*/ 9 w 259"/>
                  <a:gd name="T63" fmla="*/ 29 h 164"/>
                  <a:gd name="T64" fmla="*/ 10 w 259"/>
                  <a:gd name="T65" fmla="*/ 28 h 164"/>
                  <a:gd name="T66" fmla="*/ 10 w 259"/>
                  <a:gd name="T67" fmla="*/ 28 h 164"/>
                  <a:gd name="T68" fmla="*/ 10 w 259"/>
                  <a:gd name="T69" fmla="*/ 29 h 164"/>
                  <a:gd name="T70" fmla="*/ 10 w 259"/>
                  <a:gd name="T71" fmla="*/ 30 h 164"/>
                  <a:gd name="T72" fmla="*/ 8 w 259"/>
                  <a:gd name="T73" fmla="*/ 33 h 164"/>
                  <a:gd name="T74" fmla="*/ 5 w 259"/>
                  <a:gd name="T75" fmla="*/ 36 h 164"/>
                  <a:gd name="T76" fmla="*/ 2 w 259"/>
                  <a:gd name="T77" fmla="*/ 39 h 164"/>
                  <a:gd name="T78" fmla="*/ 0 w 259"/>
                  <a:gd name="T79" fmla="*/ 41 h 164"/>
                  <a:gd name="T80" fmla="*/ 7 w 259"/>
                  <a:gd name="T81" fmla="*/ 41 h 164"/>
                  <a:gd name="T82" fmla="*/ 14 w 259"/>
                  <a:gd name="T83" fmla="*/ 40 h 164"/>
                  <a:gd name="T84" fmla="*/ 20 w 259"/>
                  <a:gd name="T85" fmla="*/ 39 h 164"/>
                  <a:gd name="T86" fmla="*/ 26 w 259"/>
                  <a:gd name="T87" fmla="*/ 36 h 164"/>
                  <a:gd name="T88" fmla="*/ 32 w 259"/>
                  <a:gd name="T89" fmla="*/ 33 h 164"/>
                  <a:gd name="T90" fmla="*/ 38 w 259"/>
                  <a:gd name="T91" fmla="*/ 29 h 164"/>
                  <a:gd name="T92" fmla="*/ 44 w 259"/>
                  <a:gd name="T93" fmla="*/ 25 h 164"/>
                  <a:gd name="T94" fmla="*/ 51 w 259"/>
                  <a:gd name="T95" fmla="*/ 19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9" h="164">
                    <a:moveTo>
                      <a:pt x="204" y="73"/>
                    </a:moveTo>
                    <a:lnTo>
                      <a:pt x="208" y="71"/>
                    </a:lnTo>
                    <a:lnTo>
                      <a:pt x="215" y="68"/>
                    </a:lnTo>
                    <a:lnTo>
                      <a:pt x="230" y="54"/>
                    </a:lnTo>
                    <a:lnTo>
                      <a:pt x="246" y="41"/>
                    </a:lnTo>
                    <a:lnTo>
                      <a:pt x="253" y="34"/>
                    </a:lnTo>
                    <a:lnTo>
                      <a:pt x="259" y="31"/>
                    </a:lnTo>
                    <a:lnTo>
                      <a:pt x="259" y="4"/>
                    </a:lnTo>
                    <a:lnTo>
                      <a:pt x="249" y="1"/>
                    </a:lnTo>
                    <a:lnTo>
                      <a:pt x="238" y="0"/>
                    </a:lnTo>
                    <a:lnTo>
                      <a:pt x="226" y="0"/>
                    </a:lnTo>
                    <a:lnTo>
                      <a:pt x="215" y="0"/>
                    </a:lnTo>
                    <a:lnTo>
                      <a:pt x="191" y="5"/>
                    </a:lnTo>
                    <a:lnTo>
                      <a:pt x="168" y="14"/>
                    </a:lnTo>
                    <a:lnTo>
                      <a:pt x="146" y="25"/>
                    </a:lnTo>
                    <a:lnTo>
                      <a:pt x="125" y="38"/>
                    </a:lnTo>
                    <a:lnTo>
                      <a:pt x="108" y="51"/>
                    </a:lnTo>
                    <a:lnTo>
                      <a:pt x="94" y="64"/>
                    </a:lnTo>
                    <a:lnTo>
                      <a:pt x="90" y="67"/>
                    </a:lnTo>
                    <a:lnTo>
                      <a:pt x="87" y="70"/>
                    </a:lnTo>
                    <a:lnTo>
                      <a:pt x="77" y="80"/>
                    </a:lnTo>
                    <a:lnTo>
                      <a:pt x="65" y="92"/>
                    </a:lnTo>
                    <a:lnTo>
                      <a:pt x="52" y="107"/>
                    </a:lnTo>
                    <a:lnTo>
                      <a:pt x="37" y="119"/>
                    </a:lnTo>
                    <a:lnTo>
                      <a:pt x="23" y="131"/>
                    </a:lnTo>
                    <a:lnTo>
                      <a:pt x="11" y="139"/>
                    </a:lnTo>
                    <a:lnTo>
                      <a:pt x="6" y="141"/>
                    </a:lnTo>
                    <a:lnTo>
                      <a:pt x="0" y="141"/>
                    </a:lnTo>
                    <a:lnTo>
                      <a:pt x="13" y="130"/>
                    </a:lnTo>
                    <a:lnTo>
                      <a:pt x="24" y="122"/>
                    </a:lnTo>
                    <a:lnTo>
                      <a:pt x="32" y="117"/>
                    </a:lnTo>
                    <a:lnTo>
                      <a:pt x="37" y="114"/>
                    </a:lnTo>
                    <a:lnTo>
                      <a:pt x="41" y="112"/>
                    </a:lnTo>
                    <a:lnTo>
                      <a:pt x="42" y="112"/>
                    </a:lnTo>
                    <a:lnTo>
                      <a:pt x="42" y="115"/>
                    </a:lnTo>
                    <a:lnTo>
                      <a:pt x="40" y="119"/>
                    </a:lnTo>
                    <a:lnTo>
                      <a:pt x="32" y="129"/>
                    </a:lnTo>
                    <a:lnTo>
                      <a:pt x="22" y="141"/>
                    </a:lnTo>
                    <a:lnTo>
                      <a:pt x="11" y="154"/>
                    </a:lnTo>
                    <a:lnTo>
                      <a:pt x="0" y="164"/>
                    </a:lnTo>
                    <a:lnTo>
                      <a:pt x="29" y="163"/>
                    </a:lnTo>
                    <a:lnTo>
                      <a:pt x="56" y="159"/>
                    </a:lnTo>
                    <a:lnTo>
                      <a:pt x="81" y="153"/>
                    </a:lnTo>
                    <a:lnTo>
                      <a:pt x="107" y="144"/>
                    </a:lnTo>
                    <a:lnTo>
                      <a:pt x="131" y="131"/>
                    </a:lnTo>
                    <a:lnTo>
                      <a:pt x="154" y="116"/>
                    </a:lnTo>
                    <a:lnTo>
                      <a:pt x="178" y="97"/>
                    </a:lnTo>
                    <a:lnTo>
                      <a:pt x="204" y="73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4" name="Freeform 20">
                <a:extLst>
                  <a:ext uri="{FF2B5EF4-FFF2-40B4-BE49-F238E27FC236}">
                    <a16:creationId xmlns:a16="http://schemas.microsoft.com/office/drawing/2014/main" id="{829A0EDC-81EF-47FF-B87F-E605A2E29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868"/>
                <a:ext cx="78" cy="51"/>
              </a:xfrm>
              <a:custGeom>
                <a:avLst/>
                <a:gdLst>
                  <a:gd name="T0" fmla="*/ 22 w 156"/>
                  <a:gd name="T1" fmla="*/ 2 h 104"/>
                  <a:gd name="T2" fmla="*/ 19 w 156"/>
                  <a:gd name="T3" fmla="*/ 2 h 104"/>
                  <a:gd name="T4" fmla="*/ 16 w 156"/>
                  <a:gd name="T5" fmla="*/ 3 h 104"/>
                  <a:gd name="T6" fmla="*/ 10 w 156"/>
                  <a:gd name="T7" fmla="*/ 7 h 104"/>
                  <a:gd name="T8" fmla="*/ 5 w 156"/>
                  <a:gd name="T9" fmla="*/ 11 h 104"/>
                  <a:gd name="T10" fmla="*/ 2 w 156"/>
                  <a:gd name="T11" fmla="*/ 12 h 104"/>
                  <a:gd name="T12" fmla="*/ 0 w 156"/>
                  <a:gd name="T13" fmla="*/ 12 h 104"/>
                  <a:gd name="T14" fmla="*/ 0 w 156"/>
                  <a:gd name="T15" fmla="*/ 15 h 104"/>
                  <a:gd name="T16" fmla="*/ 1 w 156"/>
                  <a:gd name="T17" fmla="*/ 17 h 104"/>
                  <a:gd name="T18" fmla="*/ 1 w 156"/>
                  <a:gd name="T19" fmla="*/ 19 h 104"/>
                  <a:gd name="T20" fmla="*/ 2 w 156"/>
                  <a:gd name="T21" fmla="*/ 21 h 104"/>
                  <a:gd name="T22" fmla="*/ 3 w 156"/>
                  <a:gd name="T23" fmla="*/ 23 h 104"/>
                  <a:gd name="T24" fmla="*/ 6 w 156"/>
                  <a:gd name="T25" fmla="*/ 25 h 104"/>
                  <a:gd name="T26" fmla="*/ 8 w 156"/>
                  <a:gd name="T27" fmla="*/ 25 h 104"/>
                  <a:gd name="T28" fmla="*/ 11 w 156"/>
                  <a:gd name="T29" fmla="*/ 25 h 104"/>
                  <a:gd name="T30" fmla="*/ 14 w 156"/>
                  <a:gd name="T31" fmla="*/ 24 h 104"/>
                  <a:gd name="T32" fmla="*/ 17 w 156"/>
                  <a:gd name="T33" fmla="*/ 23 h 104"/>
                  <a:gd name="T34" fmla="*/ 21 w 156"/>
                  <a:gd name="T35" fmla="*/ 21 h 104"/>
                  <a:gd name="T36" fmla="*/ 24 w 156"/>
                  <a:gd name="T37" fmla="*/ 19 h 104"/>
                  <a:gd name="T38" fmla="*/ 31 w 156"/>
                  <a:gd name="T39" fmla="*/ 14 h 104"/>
                  <a:gd name="T40" fmla="*/ 33 w 156"/>
                  <a:gd name="T41" fmla="*/ 12 h 104"/>
                  <a:gd name="T42" fmla="*/ 36 w 156"/>
                  <a:gd name="T43" fmla="*/ 9 h 104"/>
                  <a:gd name="T44" fmla="*/ 38 w 156"/>
                  <a:gd name="T45" fmla="*/ 6 h 104"/>
                  <a:gd name="T46" fmla="*/ 39 w 156"/>
                  <a:gd name="T47" fmla="*/ 4 h 104"/>
                  <a:gd name="T48" fmla="*/ 36 w 156"/>
                  <a:gd name="T49" fmla="*/ 0 h 104"/>
                  <a:gd name="T50" fmla="*/ 32 w 156"/>
                  <a:gd name="T51" fmla="*/ 0 h 104"/>
                  <a:gd name="T52" fmla="*/ 28 w 156"/>
                  <a:gd name="T53" fmla="*/ 0 h 104"/>
                  <a:gd name="T54" fmla="*/ 25 w 156"/>
                  <a:gd name="T55" fmla="*/ 1 h 104"/>
                  <a:gd name="T56" fmla="*/ 24 w 156"/>
                  <a:gd name="T57" fmla="*/ 2 h 104"/>
                  <a:gd name="T58" fmla="*/ 22 w 156"/>
                  <a:gd name="T59" fmla="*/ 2 h 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6" h="104">
                    <a:moveTo>
                      <a:pt x="88" y="8"/>
                    </a:moveTo>
                    <a:lnTo>
                      <a:pt x="76" y="10"/>
                    </a:lnTo>
                    <a:lnTo>
                      <a:pt x="63" y="15"/>
                    </a:lnTo>
                    <a:lnTo>
                      <a:pt x="40" y="30"/>
                    </a:lnTo>
                    <a:lnTo>
                      <a:pt x="18" y="45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1" y="70"/>
                    </a:lnTo>
                    <a:lnTo>
                      <a:pt x="4" y="78"/>
                    </a:lnTo>
                    <a:lnTo>
                      <a:pt x="6" y="85"/>
                    </a:lnTo>
                    <a:lnTo>
                      <a:pt x="12" y="95"/>
                    </a:lnTo>
                    <a:lnTo>
                      <a:pt x="21" y="102"/>
                    </a:lnTo>
                    <a:lnTo>
                      <a:pt x="31" y="104"/>
                    </a:lnTo>
                    <a:lnTo>
                      <a:pt x="43" y="104"/>
                    </a:lnTo>
                    <a:lnTo>
                      <a:pt x="55" y="100"/>
                    </a:lnTo>
                    <a:lnTo>
                      <a:pt x="68" y="95"/>
                    </a:lnTo>
                    <a:lnTo>
                      <a:pt x="83" y="88"/>
                    </a:lnTo>
                    <a:lnTo>
                      <a:pt x="96" y="79"/>
                    </a:lnTo>
                    <a:lnTo>
                      <a:pt x="121" y="59"/>
                    </a:lnTo>
                    <a:lnTo>
                      <a:pt x="132" y="48"/>
                    </a:lnTo>
                    <a:lnTo>
                      <a:pt x="142" y="37"/>
                    </a:lnTo>
                    <a:lnTo>
                      <a:pt x="151" y="27"/>
                    </a:lnTo>
                    <a:lnTo>
                      <a:pt x="156" y="17"/>
                    </a:lnTo>
                    <a:lnTo>
                      <a:pt x="144" y="0"/>
                    </a:lnTo>
                    <a:lnTo>
                      <a:pt x="128" y="1"/>
                    </a:lnTo>
                    <a:lnTo>
                      <a:pt x="111" y="3"/>
                    </a:lnTo>
                    <a:lnTo>
                      <a:pt x="98" y="7"/>
                    </a:lnTo>
                    <a:lnTo>
                      <a:pt x="93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5" name="Freeform 21">
                <a:extLst>
                  <a:ext uri="{FF2B5EF4-FFF2-40B4-BE49-F238E27FC236}">
                    <a16:creationId xmlns:a16="http://schemas.microsoft.com/office/drawing/2014/main" id="{7C7041C3-A20C-40B0-BA48-C0C83EB4F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950"/>
                <a:ext cx="106" cy="46"/>
              </a:xfrm>
              <a:custGeom>
                <a:avLst/>
                <a:gdLst>
                  <a:gd name="T0" fmla="*/ 53 w 212"/>
                  <a:gd name="T1" fmla="*/ 3 h 93"/>
                  <a:gd name="T2" fmla="*/ 50 w 212"/>
                  <a:gd name="T3" fmla="*/ 2 h 93"/>
                  <a:gd name="T4" fmla="*/ 46 w 212"/>
                  <a:gd name="T5" fmla="*/ 1 h 93"/>
                  <a:gd name="T6" fmla="*/ 42 w 212"/>
                  <a:gd name="T7" fmla="*/ 0 h 93"/>
                  <a:gd name="T8" fmla="*/ 38 w 212"/>
                  <a:gd name="T9" fmla="*/ 0 h 93"/>
                  <a:gd name="T10" fmla="*/ 33 w 212"/>
                  <a:gd name="T11" fmla="*/ 0 h 93"/>
                  <a:gd name="T12" fmla="*/ 29 w 212"/>
                  <a:gd name="T13" fmla="*/ 0 h 93"/>
                  <a:gd name="T14" fmla="*/ 25 w 212"/>
                  <a:gd name="T15" fmla="*/ 1 h 93"/>
                  <a:gd name="T16" fmla="*/ 21 w 212"/>
                  <a:gd name="T17" fmla="*/ 2 h 93"/>
                  <a:gd name="T18" fmla="*/ 16 w 212"/>
                  <a:gd name="T19" fmla="*/ 3 h 93"/>
                  <a:gd name="T20" fmla="*/ 13 w 212"/>
                  <a:gd name="T21" fmla="*/ 5 h 93"/>
                  <a:gd name="T22" fmla="*/ 9 w 212"/>
                  <a:gd name="T23" fmla="*/ 7 h 93"/>
                  <a:gd name="T24" fmla="*/ 6 w 212"/>
                  <a:gd name="T25" fmla="*/ 9 h 93"/>
                  <a:gd name="T26" fmla="*/ 4 w 212"/>
                  <a:gd name="T27" fmla="*/ 12 h 93"/>
                  <a:gd name="T28" fmla="*/ 2 w 212"/>
                  <a:gd name="T29" fmla="*/ 15 h 93"/>
                  <a:gd name="T30" fmla="*/ 1 w 212"/>
                  <a:gd name="T31" fmla="*/ 19 h 93"/>
                  <a:gd name="T32" fmla="*/ 0 w 212"/>
                  <a:gd name="T33" fmla="*/ 23 h 93"/>
                  <a:gd name="T34" fmla="*/ 7 w 212"/>
                  <a:gd name="T35" fmla="*/ 23 h 93"/>
                  <a:gd name="T36" fmla="*/ 13 w 212"/>
                  <a:gd name="T37" fmla="*/ 21 h 93"/>
                  <a:gd name="T38" fmla="*/ 27 w 212"/>
                  <a:gd name="T39" fmla="*/ 18 h 93"/>
                  <a:gd name="T40" fmla="*/ 40 w 212"/>
                  <a:gd name="T41" fmla="*/ 16 h 93"/>
                  <a:gd name="T42" fmla="*/ 47 w 212"/>
                  <a:gd name="T43" fmla="*/ 14 h 93"/>
                  <a:gd name="T44" fmla="*/ 53 w 212"/>
                  <a:gd name="T45" fmla="*/ 14 h 93"/>
                  <a:gd name="T46" fmla="*/ 53 w 212"/>
                  <a:gd name="T47" fmla="*/ 3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2" h="93">
                    <a:moveTo>
                      <a:pt x="212" y="15"/>
                    </a:moveTo>
                    <a:lnTo>
                      <a:pt x="198" y="9"/>
                    </a:lnTo>
                    <a:lnTo>
                      <a:pt x="183" y="5"/>
                    </a:lnTo>
                    <a:lnTo>
                      <a:pt x="168" y="2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15" y="1"/>
                    </a:lnTo>
                    <a:lnTo>
                      <a:pt x="97" y="5"/>
                    </a:lnTo>
                    <a:lnTo>
                      <a:pt x="81" y="9"/>
                    </a:lnTo>
                    <a:lnTo>
                      <a:pt x="64" y="15"/>
                    </a:lnTo>
                    <a:lnTo>
                      <a:pt x="50" y="21"/>
                    </a:lnTo>
                    <a:lnTo>
                      <a:pt x="36" y="29"/>
                    </a:lnTo>
                    <a:lnTo>
                      <a:pt x="24" y="39"/>
                    </a:lnTo>
                    <a:lnTo>
                      <a:pt x="14" y="50"/>
                    </a:lnTo>
                    <a:lnTo>
                      <a:pt x="7" y="63"/>
                    </a:lnTo>
                    <a:lnTo>
                      <a:pt x="2" y="77"/>
                    </a:lnTo>
                    <a:lnTo>
                      <a:pt x="0" y="93"/>
                    </a:lnTo>
                    <a:lnTo>
                      <a:pt x="26" y="92"/>
                    </a:lnTo>
                    <a:lnTo>
                      <a:pt x="52" y="87"/>
                    </a:lnTo>
                    <a:lnTo>
                      <a:pt x="106" y="75"/>
                    </a:lnTo>
                    <a:lnTo>
                      <a:pt x="160" y="64"/>
                    </a:lnTo>
                    <a:lnTo>
                      <a:pt x="186" y="59"/>
                    </a:lnTo>
                    <a:lnTo>
                      <a:pt x="212" y="58"/>
                    </a:lnTo>
                    <a:lnTo>
                      <a:pt x="212" y="15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6" name="Freeform 22">
                <a:extLst>
                  <a:ext uri="{FF2B5EF4-FFF2-40B4-BE49-F238E27FC236}">
                    <a16:creationId xmlns:a16="http://schemas.microsoft.com/office/drawing/2014/main" id="{90735EFC-875D-4AAD-811D-A846F0191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" y="1120"/>
                <a:ext cx="45" cy="43"/>
              </a:xfrm>
              <a:custGeom>
                <a:avLst/>
                <a:gdLst>
                  <a:gd name="T0" fmla="*/ 9 w 89"/>
                  <a:gd name="T1" fmla="*/ 20 h 86"/>
                  <a:gd name="T2" fmla="*/ 10 w 89"/>
                  <a:gd name="T3" fmla="*/ 20 h 86"/>
                  <a:gd name="T4" fmla="*/ 11 w 89"/>
                  <a:gd name="T5" fmla="*/ 20 h 86"/>
                  <a:gd name="T6" fmla="*/ 15 w 89"/>
                  <a:gd name="T7" fmla="*/ 21 h 86"/>
                  <a:gd name="T8" fmla="*/ 19 w 89"/>
                  <a:gd name="T9" fmla="*/ 22 h 86"/>
                  <a:gd name="T10" fmla="*/ 23 w 89"/>
                  <a:gd name="T11" fmla="*/ 22 h 86"/>
                  <a:gd name="T12" fmla="*/ 23 w 89"/>
                  <a:gd name="T13" fmla="*/ 16 h 86"/>
                  <a:gd name="T14" fmla="*/ 22 w 89"/>
                  <a:gd name="T15" fmla="*/ 12 h 86"/>
                  <a:gd name="T16" fmla="*/ 21 w 89"/>
                  <a:gd name="T17" fmla="*/ 8 h 86"/>
                  <a:gd name="T18" fmla="*/ 19 w 89"/>
                  <a:gd name="T19" fmla="*/ 5 h 86"/>
                  <a:gd name="T20" fmla="*/ 17 w 89"/>
                  <a:gd name="T21" fmla="*/ 3 h 86"/>
                  <a:gd name="T22" fmla="*/ 13 w 89"/>
                  <a:gd name="T23" fmla="*/ 1 h 86"/>
                  <a:gd name="T24" fmla="*/ 9 w 89"/>
                  <a:gd name="T25" fmla="*/ 1 h 86"/>
                  <a:gd name="T26" fmla="*/ 6 w 89"/>
                  <a:gd name="T27" fmla="*/ 0 h 86"/>
                  <a:gd name="T28" fmla="*/ 4 w 89"/>
                  <a:gd name="T29" fmla="*/ 0 h 86"/>
                  <a:gd name="T30" fmla="*/ 0 w 89"/>
                  <a:gd name="T31" fmla="*/ 6 h 86"/>
                  <a:gd name="T32" fmla="*/ 1 w 89"/>
                  <a:gd name="T33" fmla="*/ 7 h 86"/>
                  <a:gd name="T34" fmla="*/ 2 w 89"/>
                  <a:gd name="T35" fmla="*/ 9 h 86"/>
                  <a:gd name="T36" fmla="*/ 5 w 89"/>
                  <a:gd name="T37" fmla="*/ 13 h 86"/>
                  <a:gd name="T38" fmla="*/ 8 w 89"/>
                  <a:gd name="T39" fmla="*/ 17 h 86"/>
                  <a:gd name="T40" fmla="*/ 9 w 89"/>
                  <a:gd name="T41" fmla="*/ 19 h 86"/>
                  <a:gd name="T42" fmla="*/ 9 w 89"/>
                  <a:gd name="T43" fmla="*/ 20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9" h="86">
                    <a:moveTo>
                      <a:pt x="34" y="77"/>
                    </a:moveTo>
                    <a:lnTo>
                      <a:pt x="39" y="78"/>
                    </a:lnTo>
                    <a:lnTo>
                      <a:pt x="43" y="79"/>
                    </a:lnTo>
                    <a:lnTo>
                      <a:pt x="57" y="81"/>
                    </a:lnTo>
                    <a:lnTo>
                      <a:pt x="73" y="85"/>
                    </a:lnTo>
                    <a:lnTo>
                      <a:pt x="89" y="86"/>
                    </a:lnTo>
                    <a:lnTo>
                      <a:pt x="89" y="63"/>
                    </a:lnTo>
                    <a:lnTo>
                      <a:pt x="86" y="45"/>
                    </a:lnTo>
                    <a:lnTo>
                      <a:pt x="81" y="30"/>
                    </a:lnTo>
                    <a:lnTo>
                      <a:pt x="75" y="19"/>
                    </a:lnTo>
                    <a:lnTo>
                      <a:pt x="65" y="10"/>
                    </a:lnTo>
                    <a:lnTo>
                      <a:pt x="52" y="4"/>
                    </a:lnTo>
                    <a:lnTo>
                      <a:pt x="34" y="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1" y="28"/>
                    </a:lnTo>
                    <a:lnTo>
                      <a:pt x="6" y="34"/>
                    </a:lnTo>
                    <a:lnTo>
                      <a:pt x="17" y="51"/>
                    </a:lnTo>
                    <a:lnTo>
                      <a:pt x="29" y="67"/>
                    </a:lnTo>
                    <a:lnTo>
                      <a:pt x="33" y="73"/>
                    </a:lnTo>
                    <a:lnTo>
                      <a:pt x="34" y="77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7" name="Freeform 23">
                <a:extLst>
                  <a:ext uri="{FF2B5EF4-FFF2-40B4-BE49-F238E27FC236}">
                    <a16:creationId xmlns:a16="http://schemas.microsoft.com/office/drawing/2014/main" id="{A1BC6B8E-0DEE-4D21-A36F-ECEC012B7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" y="1148"/>
                <a:ext cx="64" cy="120"/>
              </a:xfrm>
              <a:custGeom>
                <a:avLst/>
                <a:gdLst>
                  <a:gd name="T0" fmla="*/ 29 w 127"/>
                  <a:gd name="T1" fmla="*/ 37 h 240"/>
                  <a:gd name="T2" fmla="*/ 29 w 127"/>
                  <a:gd name="T3" fmla="*/ 35 h 240"/>
                  <a:gd name="T4" fmla="*/ 28 w 127"/>
                  <a:gd name="T5" fmla="*/ 33 h 240"/>
                  <a:gd name="T6" fmla="*/ 27 w 127"/>
                  <a:gd name="T7" fmla="*/ 28 h 240"/>
                  <a:gd name="T8" fmla="*/ 24 w 127"/>
                  <a:gd name="T9" fmla="*/ 22 h 240"/>
                  <a:gd name="T10" fmla="*/ 21 w 127"/>
                  <a:gd name="T11" fmla="*/ 16 h 240"/>
                  <a:gd name="T12" fmla="*/ 18 w 127"/>
                  <a:gd name="T13" fmla="*/ 11 h 240"/>
                  <a:gd name="T14" fmla="*/ 14 w 127"/>
                  <a:gd name="T15" fmla="*/ 6 h 240"/>
                  <a:gd name="T16" fmla="*/ 12 w 127"/>
                  <a:gd name="T17" fmla="*/ 4 h 240"/>
                  <a:gd name="T18" fmla="*/ 10 w 127"/>
                  <a:gd name="T19" fmla="*/ 2 h 240"/>
                  <a:gd name="T20" fmla="*/ 9 w 127"/>
                  <a:gd name="T21" fmla="*/ 1 h 240"/>
                  <a:gd name="T22" fmla="*/ 7 w 127"/>
                  <a:gd name="T23" fmla="*/ 0 h 240"/>
                  <a:gd name="T24" fmla="*/ 5 w 127"/>
                  <a:gd name="T25" fmla="*/ 0 h 240"/>
                  <a:gd name="T26" fmla="*/ 3 w 127"/>
                  <a:gd name="T27" fmla="*/ 1 h 240"/>
                  <a:gd name="T28" fmla="*/ 2 w 127"/>
                  <a:gd name="T29" fmla="*/ 2 h 240"/>
                  <a:gd name="T30" fmla="*/ 1 w 127"/>
                  <a:gd name="T31" fmla="*/ 4 h 240"/>
                  <a:gd name="T32" fmla="*/ 1 w 127"/>
                  <a:gd name="T33" fmla="*/ 7 h 240"/>
                  <a:gd name="T34" fmla="*/ 0 w 127"/>
                  <a:gd name="T35" fmla="*/ 10 h 240"/>
                  <a:gd name="T36" fmla="*/ 0 w 127"/>
                  <a:gd name="T37" fmla="*/ 16 h 240"/>
                  <a:gd name="T38" fmla="*/ 1 w 127"/>
                  <a:gd name="T39" fmla="*/ 23 h 240"/>
                  <a:gd name="T40" fmla="*/ 2 w 127"/>
                  <a:gd name="T41" fmla="*/ 30 h 240"/>
                  <a:gd name="T42" fmla="*/ 2 w 127"/>
                  <a:gd name="T43" fmla="*/ 32 h 240"/>
                  <a:gd name="T44" fmla="*/ 3 w 127"/>
                  <a:gd name="T45" fmla="*/ 35 h 240"/>
                  <a:gd name="T46" fmla="*/ 3 w 127"/>
                  <a:gd name="T47" fmla="*/ 36 h 240"/>
                  <a:gd name="T48" fmla="*/ 4 w 127"/>
                  <a:gd name="T49" fmla="*/ 37 h 240"/>
                  <a:gd name="T50" fmla="*/ 4 w 127"/>
                  <a:gd name="T51" fmla="*/ 38 h 240"/>
                  <a:gd name="T52" fmla="*/ 6 w 127"/>
                  <a:gd name="T53" fmla="*/ 39 h 240"/>
                  <a:gd name="T54" fmla="*/ 7 w 127"/>
                  <a:gd name="T55" fmla="*/ 41 h 240"/>
                  <a:gd name="T56" fmla="*/ 9 w 127"/>
                  <a:gd name="T57" fmla="*/ 43 h 240"/>
                  <a:gd name="T58" fmla="*/ 13 w 127"/>
                  <a:gd name="T59" fmla="*/ 48 h 240"/>
                  <a:gd name="T60" fmla="*/ 17 w 127"/>
                  <a:gd name="T61" fmla="*/ 53 h 240"/>
                  <a:gd name="T62" fmla="*/ 19 w 127"/>
                  <a:gd name="T63" fmla="*/ 55 h 240"/>
                  <a:gd name="T64" fmla="*/ 21 w 127"/>
                  <a:gd name="T65" fmla="*/ 57 h 240"/>
                  <a:gd name="T66" fmla="*/ 24 w 127"/>
                  <a:gd name="T67" fmla="*/ 59 h 240"/>
                  <a:gd name="T68" fmla="*/ 26 w 127"/>
                  <a:gd name="T69" fmla="*/ 60 h 240"/>
                  <a:gd name="T70" fmla="*/ 28 w 127"/>
                  <a:gd name="T71" fmla="*/ 60 h 240"/>
                  <a:gd name="T72" fmla="*/ 29 w 127"/>
                  <a:gd name="T73" fmla="*/ 60 h 240"/>
                  <a:gd name="T74" fmla="*/ 30 w 127"/>
                  <a:gd name="T75" fmla="*/ 59 h 240"/>
                  <a:gd name="T76" fmla="*/ 31 w 127"/>
                  <a:gd name="T77" fmla="*/ 56 h 240"/>
                  <a:gd name="T78" fmla="*/ 32 w 127"/>
                  <a:gd name="T79" fmla="*/ 55 h 240"/>
                  <a:gd name="T80" fmla="*/ 32 w 127"/>
                  <a:gd name="T81" fmla="*/ 52 h 240"/>
                  <a:gd name="T82" fmla="*/ 32 w 127"/>
                  <a:gd name="T83" fmla="*/ 50 h 240"/>
                  <a:gd name="T84" fmla="*/ 31 w 127"/>
                  <a:gd name="T85" fmla="*/ 47 h 240"/>
                  <a:gd name="T86" fmla="*/ 31 w 127"/>
                  <a:gd name="T87" fmla="*/ 43 h 240"/>
                  <a:gd name="T88" fmla="*/ 30 w 127"/>
                  <a:gd name="T89" fmla="*/ 40 h 240"/>
                  <a:gd name="T90" fmla="*/ 29 w 127"/>
                  <a:gd name="T91" fmla="*/ 38 h 240"/>
                  <a:gd name="T92" fmla="*/ 29 w 127"/>
                  <a:gd name="T93" fmla="*/ 37 h 2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7" h="240">
                    <a:moveTo>
                      <a:pt x="115" y="146"/>
                    </a:moveTo>
                    <a:lnTo>
                      <a:pt x="114" y="139"/>
                    </a:lnTo>
                    <a:lnTo>
                      <a:pt x="112" y="130"/>
                    </a:lnTo>
                    <a:lnTo>
                      <a:pt x="105" y="110"/>
                    </a:lnTo>
                    <a:lnTo>
                      <a:pt x="95" y="87"/>
                    </a:lnTo>
                    <a:lnTo>
                      <a:pt x="83" y="63"/>
                    </a:lnTo>
                    <a:lnTo>
                      <a:pt x="69" y="41"/>
                    </a:lnTo>
                    <a:lnTo>
                      <a:pt x="55" y="22"/>
                    </a:lnTo>
                    <a:lnTo>
                      <a:pt x="47" y="14"/>
                    </a:lnTo>
                    <a:lnTo>
                      <a:pt x="39" y="7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7" y="7"/>
                    </a:lnTo>
                    <a:lnTo>
                      <a:pt x="3" y="16"/>
                    </a:lnTo>
                    <a:lnTo>
                      <a:pt x="1" y="26"/>
                    </a:lnTo>
                    <a:lnTo>
                      <a:pt x="0" y="39"/>
                    </a:lnTo>
                    <a:lnTo>
                      <a:pt x="0" y="64"/>
                    </a:lnTo>
                    <a:lnTo>
                      <a:pt x="2" y="92"/>
                    </a:lnTo>
                    <a:lnTo>
                      <a:pt x="5" y="118"/>
                    </a:lnTo>
                    <a:lnTo>
                      <a:pt x="7" y="128"/>
                    </a:lnTo>
                    <a:lnTo>
                      <a:pt x="10" y="137"/>
                    </a:lnTo>
                    <a:lnTo>
                      <a:pt x="12" y="142"/>
                    </a:lnTo>
                    <a:lnTo>
                      <a:pt x="13" y="146"/>
                    </a:lnTo>
                    <a:lnTo>
                      <a:pt x="16" y="149"/>
                    </a:lnTo>
                    <a:lnTo>
                      <a:pt x="21" y="155"/>
                    </a:lnTo>
                    <a:lnTo>
                      <a:pt x="27" y="161"/>
                    </a:lnTo>
                    <a:lnTo>
                      <a:pt x="34" y="170"/>
                    </a:lnTo>
                    <a:lnTo>
                      <a:pt x="49" y="190"/>
                    </a:lnTo>
                    <a:lnTo>
                      <a:pt x="67" y="210"/>
                    </a:lnTo>
                    <a:lnTo>
                      <a:pt x="76" y="219"/>
                    </a:lnTo>
                    <a:lnTo>
                      <a:pt x="84" y="227"/>
                    </a:lnTo>
                    <a:lnTo>
                      <a:pt x="93" y="234"/>
                    </a:lnTo>
                    <a:lnTo>
                      <a:pt x="101" y="237"/>
                    </a:lnTo>
                    <a:lnTo>
                      <a:pt x="109" y="240"/>
                    </a:lnTo>
                    <a:lnTo>
                      <a:pt x="114" y="237"/>
                    </a:lnTo>
                    <a:lnTo>
                      <a:pt x="120" y="233"/>
                    </a:lnTo>
                    <a:lnTo>
                      <a:pt x="124" y="223"/>
                    </a:lnTo>
                    <a:lnTo>
                      <a:pt x="126" y="218"/>
                    </a:lnTo>
                    <a:lnTo>
                      <a:pt x="127" y="208"/>
                    </a:lnTo>
                    <a:lnTo>
                      <a:pt x="126" y="197"/>
                    </a:lnTo>
                    <a:lnTo>
                      <a:pt x="124" y="185"/>
                    </a:lnTo>
                    <a:lnTo>
                      <a:pt x="121" y="171"/>
                    </a:lnTo>
                    <a:lnTo>
                      <a:pt x="117" y="160"/>
                    </a:lnTo>
                    <a:lnTo>
                      <a:pt x="115" y="151"/>
                    </a:lnTo>
                    <a:lnTo>
                      <a:pt x="115" y="146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8" name="Freeform 24">
                <a:extLst>
                  <a:ext uri="{FF2B5EF4-FFF2-40B4-BE49-F238E27FC236}">
                    <a16:creationId xmlns:a16="http://schemas.microsoft.com/office/drawing/2014/main" id="{22A2BEC1-E809-4D1D-BF65-8674783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231"/>
                <a:ext cx="47" cy="98"/>
              </a:xfrm>
              <a:custGeom>
                <a:avLst/>
                <a:gdLst>
                  <a:gd name="T0" fmla="*/ 24 w 94"/>
                  <a:gd name="T1" fmla="*/ 19 h 196"/>
                  <a:gd name="T2" fmla="*/ 24 w 94"/>
                  <a:gd name="T3" fmla="*/ 15 h 196"/>
                  <a:gd name="T4" fmla="*/ 24 w 94"/>
                  <a:gd name="T5" fmla="*/ 12 h 196"/>
                  <a:gd name="T6" fmla="*/ 23 w 94"/>
                  <a:gd name="T7" fmla="*/ 9 h 196"/>
                  <a:gd name="T8" fmla="*/ 23 w 94"/>
                  <a:gd name="T9" fmla="*/ 6 h 196"/>
                  <a:gd name="T10" fmla="*/ 22 w 94"/>
                  <a:gd name="T11" fmla="*/ 4 h 196"/>
                  <a:gd name="T12" fmla="*/ 21 w 94"/>
                  <a:gd name="T13" fmla="*/ 3 h 196"/>
                  <a:gd name="T14" fmla="*/ 20 w 94"/>
                  <a:gd name="T15" fmla="*/ 2 h 196"/>
                  <a:gd name="T16" fmla="*/ 19 w 94"/>
                  <a:gd name="T17" fmla="*/ 1 h 196"/>
                  <a:gd name="T18" fmla="*/ 17 w 94"/>
                  <a:gd name="T19" fmla="*/ 1 h 196"/>
                  <a:gd name="T20" fmla="*/ 16 w 94"/>
                  <a:gd name="T21" fmla="*/ 0 h 196"/>
                  <a:gd name="T22" fmla="*/ 15 w 94"/>
                  <a:gd name="T23" fmla="*/ 1 h 196"/>
                  <a:gd name="T24" fmla="*/ 14 w 94"/>
                  <a:gd name="T25" fmla="*/ 1 h 196"/>
                  <a:gd name="T26" fmla="*/ 11 w 94"/>
                  <a:gd name="T27" fmla="*/ 3 h 196"/>
                  <a:gd name="T28" fmla="*/ 8 w 94"/>
                  <a:gd name="T29" fmla="*/ 6 h 196"/>
                  <a:gd name="T30" fmla="*/ 6 w 94"/>
                  <a:gd name="T31" fmla="*/ 10 h 196"/>
                  <a:gd name="T32" fmla="*/ 4 w 94"/>
                  <a:gd name="T33" fmla="*/ 15 h 196"/>
                  <a:gd name="T34" fmla="*/ 2 w 94"/>
                  <a:gd name="T35" fmla="*/ 20 h 196"/>
                  <a:gd name="T36" fmla="*/ 1 w 94"/>
                  <a:gd name="T37" fmla="*/ 25 h 196"/>
                  <a:gd name="T38" fmla="*/ 0 w 94"/>
                  <a:gd name="T39" fmla="*/ 30 h 196"/>
                  <a:gd name="T40" fmla="*/ 1 w 94"/>
                  <a:gd name="T41" fmla="*/ 35 h 196"/>
                  <a:gd name="T42" fmla="*/ 2 w 94"/>
                  <a:gd name="T43" fmla="*/ 40 h 196"/>
                  <a:gd name="T44" fmla="*/ 3 w 94"/>
                  <a:gd name="T45" fmla="*/ 43 h 196"/>
                  <a:gd name="T46" fmla="*/ 5 w 94"/>
                  <a:gd name="T47" fmla="*/ 45 h 196"/>
                  <a:gd name="T48" fmla="*/ 6 w 94"/>
                  <a:gd name="T49" fmla="*/ 46 h 196"/>
                  <a:gd name="T50" fmla="*/ 7 w 94"/>
                  <a:gd name="T51" fmla="*/ 47 h 196"/>
                  <a:gd name="T52" fmla="*/ 9 w 94"/>
                  <a:gd name="T53" fmla="*/ 49 h 196"/>
                  <a:gd name="T54" fmla="*/ 11 w 94"/>
                  <a:gd name="T55" fmla="*/ 49 h 196"/>
                  <a:gd name="T56" fmla="*/ 12 w 94"/>
                  <a:gd name="T57" fmla="*/ 49 h 196"/>
                  <a:gd name="T58" fmla="*/ 14 w 94"/>
                  <a:gd name="T59" fmla="*/ 48 h 196"/>
                  <a:gd name="T60" fmla="*/ 16 w 94"/>
                  <a:gd name="T61" fmla="*/ 46 h 196"/>
                  <a:gd name="T62" fmla="*/ 17 w 94"/>
                  <a:gd name="T63" fmla="*/ 43 h 196"/>
                  <a:gd name="T64" fmla="*/ 18 w 94"/>
                  <a:gd name="T65" fmla="*/ 40 h 196"/>
                  <a:gd name="T66" fmla="*/ 21 w 94"/>
                  <a:gd name="T67" fmla="*/ 34 h 196"/>
                  <a:gd name="T68" fmla="*/ 23 w 94"/>
                  <a:gd name="T69" fmla="*/ 28 h 196"/>
                  <a:gd name="T70" fmla="*/ 23 w 94"/>
                  <a:gd name="T71" fmla="*/ 25 h 196"/>
                  <a:gd name="T72" fmla="*/ 24 w 94"/>
                  <a:gd name="T73" fmla="*/ 23 h 196"/>
                  <a:gd name="T74" fmla="*/ 24 w 94"/>
                  <a:gd name="T75" fmla="*/ 21 h 196"/>
                  <a:gd name="T76" fmla="*/ 24 w 94"/>
                  <a:gd name="T77" fmla="*/ 19 h 19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4" h="196">
                    <a:moveTo>
                      <a:pt x="94" y="76"/>
                    </a:moveTo>
                    <a:lnTo>
                      <a:pt x="94" y="60"/>
                    </a:lnTo>
                    <a:lnTo>
                      <a:pt x="93" y="45"/>
                    </a:lnTo>
                    <a:lnTo>
                      <a:pt x="91" y="34"/>
                    </a:lnTo>
                    <a:lnTo>
                      <a:pt x="89" y="24"/>
                    </a:lnTo>
                    <a:lnTo>
                      <a:pt x="86" y="16"/>
                    </a:lnTo>
                    <a:lnTo>
                      <a:pt x="81" y="10"/>
                    </a:lnTo>
                    <a:lnTo>
                      <a:pt x="78" y="5"/>
                    </a:lnTo>
                    <a:lnTo>
                      <a:pt x="74" y="2"/>
                    </a:lnTo>
                    <a:lnTo>
                      <a:pt x="68" y="1"/>
                    </a:lnTo>
                    <a:lnTo>
                      <a:pt x="64" y="0"/>
                    </a:lnTo>
                    <a:lnTo>
                      <a:pt x="58" y="1"/>
                    </a:lnTo>
                    <a:lnTo>
                      <a:pt x="53" y="4"/>
                    </a:lnTo>
                    <a:lnTo>
                      <a:pt x="42" y="12"/>
                    </a:lnTo>
                    <a:lnTo>
                      <a:pt x="31" y="24"/>
                    </a:lnTo>
                    <a:lnTo>
                      <a:pt x="21" y="39"/>
                    </a:lnTo>
                    <a:lnTo>
                      <a:pt x="13" y="57"/>
                    </a:lnTo>
                    <a:lnTo>
                      <a:pt x="6" y="77"/>
                    </a:lnTo>
                    <a:lnTo>
                      <a:pt x="2" y="97"/>
                    </a:lnTo>
                    <a:lnTo>
                      <a:pt x="0" y="118"/>
                    </a:lnTo>
                    <a:lnTo>
                      <a:pt x="2" y="139"/>
                    </a:lnTo>
                    <a:lnTo>
                      <a:pt x="8" y="159"/>
                    </a:lnTo>
                    <a:lnTo>
                      <a:pt x="12" y="169"/>
                    </a:lnTo>
                    <a:lnTo>
                      <a:pt x="19" y="178"/>
                    </a:lnTo>
                    <a:lnTo>
                      <a:pt x="22" y="184"/>
                    </a:lnTo>
                    <a:lnTo>
                      <a:pt x="26" y="188"/>
                    </a:lnTo>
                    <a:lnTo>
                      <a:pt x="34" y="195"/>
                    </a:lnTo>
                    <a:lnTo>
                      <a:pt x="41" y="196"/>
                    </a:lnTo>
                    <a:lnTo>
                      <a:pt x="48" y="194"/>
                    </a:lnTo>
                    <a:lnTo>
                      <a:pt x="55" y="189"/>
                    </a:lnTo>
                    <a:lnTo>
                      <a:pt x="61" y="182"/>
                    </a:lnTo>
                    <a:lnTo>
                      <a:pt x="67" y="172"/>
                    </a:lnTo>
                    <a:lnTo>
                      <a:pt x="72" y="160"/>
                    </a:lnTo>
                    <a:lnTo>
                      <a:pt x="81" y="136"/>
                    </a:lnTo>
                    <a:lnTo>
                      <a:pt x="89" y="110"/>
                    </a:lnTo>
                    <a:lnTo>
                      <a:pt x="91" y="99"/>
                    </a:lnTo>
                    <a:lnTo>
                      <a:pt x="93" y="89"/>
                    </a:lnTo>
                    <a:lnTo>
                      <a:pt x="94" y="81"/>
                    </a:lnTo>
                    <a:lnTo>
                      <a:pt x="94" y="76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49" name="Freeform 25">
                <a:extLst>
                  <a:ext uri="{FF2B5EF4-FFF2-40B4-BE49-F238E27FC236}">
                    <a16:creationId xmlns:a16="http://schemas.microsoft.com/office/drawing/2014/main" id="{C34C8267-FCEA-4611-A6CC-F456BA15B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1159"/>
                <a:ext cx="51" cy="73"/>
              </a:xfrm>
              <a:custGeom>
                <a:avLst/>
                <a:gdLst>
                  <a:gd name="T0" fmla="*/ 26 w 102"/>
                  <a:gd name="T1" fmla="*/ 18 h 146"/>
                  <a:gd name="T2" fmla="*/ 26 w 102"/>
                  <a:gd name="T3" fmla="*/ 14 h 146"/>
                  <a:gd name="T4" fmla="*/ 25 w 102"/>
                  <a:gd name="T5" fmla="*/ 10 h 146"/>
                  <a:gd name="T6" fmla="*/ 25 w 102"/>
                  <a:gd name="T7" fmla="*/ 7 h 146"/>
                  <a:gd name="T8" fmla="*/ 24 w 102"/>
                  <a:gd name="T9" fmla="*/ 5 h 146"/>
                  <a:gd name="T10" fmla="*/ 22 w 102"/>
                  <a:gd name="T11" fmla="*/ 3 h 146"/>
                  <a:gd name="T12" fmla="*/ 21 w 102"/>
                  <a:gd name="T13" fmla="*/ 0 h 146"/>
                  <a:gd name="T14" fmla="*/ 18 w 102"/>
                  <a:gd name="T15" fmla="*/ 1 h 146"/>
                  <a:gd name="T16" fmla="*/ 16 w 102"/>
                  <a:gd name="T17" fmla="*/ 2 h 146"/>
                  <a:gd name="T18" fmla="*/ 14 w 102"/>
                  <a:gd name="T19" fmla="*/ 3 h 146"/>
                  <a:gd name="T20" fmla="*/ 12 w 102"/>
                  <a:gd name="T21" fmla="*/ 4 h 146"/>
                  <a:gd name="T22" fmla="*/ 12 w 102"/>
                  <a:gd name="T23" fmla="*/ 4 h 146"/>
                  <a:gd name="T24" fmla="*/ 12 w 102"/>
                  <a:gd name="T25" fmla="*/ 6 h 146"/>
                  <a:gd name="T26" fmla="*/ 10 w 102"/>
                  <a:gd name="T27" fmla="*/ 9 h 146"/>
                  <a:gd name="T28" fmla="*/ 8 w 102"/>
                  <a:gd name="T29" fmla="*/ 13 h 146"/>
                  <a:gd name="T30" fmla="*/ 6 w 102"/>
                  <a:gd name="T31" fmla="*/ 18 h 146"/>
                  <a:gd name="T32" fmla="*/ 4 w 102"/>
                  <a:gd name="T33" fmla="*/ 22 h 146"/>
                  <a:gd name="T34" fmla="*/ 2 w 102"/>
                  <a:gd name="T35" fmla="*/ 26 h 146"/>
                  <a:gd name="T36" fmla="*/ 1 w 102"/>
                  <a:gd name="T37" fmla="*/ 30 h 146"/>
                  <a:gd name="T38" fmla="*/ 1 w 102"/>
                  <a:gd name="T39" fmla="*/ 31 h 146"/>
                  <a:gd name="T40" fmla="*/ 0 w 102"/>
                  <a:gd name="T41" fmla="*/ 32 h 146"/>
                  <a:gd name="T42" fmla="*/ 4 w 102"/>
                  <a:gd name="T43" fmla="*/ 37 h 146"/>
                  <a:gd name="T44" fmla="*/ 8 w 102"/>
                  <a:gd name="T45" fmla="*/ 37 h 146"/>
                  <a:gd name="T46" fmla="*/ 12 w 102"/>
                  <a:gd name="T47" fmla="*/ 36 h 146"/>
                  <a:gd name="T48" fmla="*/ 16 w 102"/>
                  <a:gd name="T49" fmla="*/ 35 h 146"/>
                  <a:gd name="T50" fmla="*/ 19 w 102"/>
                  <a:gd name="T51" fmla="*/ 34 h 146"/>
                  <a:gd name="T52" fmla="*/ 22 w 102"/>
                  <a:gd name="T53" fmla="*/ 31 h 146"/>
                  <a:gd name="T54" fmla="*/ 24 w 102"/>
                  <a:gd name="T55" fmla="*/ 28 h 146"/>
                  <a:gd name="T56" fmla="*/ 25 w 102"/>
                  <a:gd name="T57" fmla="*/ 26 h 146"/>
                  <a:gd name="T58" fmla="*/ 25 w 102"/>
                  <a:gd name="T59" fmla="*/ 23 h 146"/>
                  <a:gd name="T60" fmla="*/ 26 w 102"/>
                  <a:gd name="T61" fmla="*/ 21 h 146"/>
                  <a:gd name="T62" fmla="*/ 26 w 102"/>
                  <a:gd name="T63" fmla="*/ 18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2" h="146">
                    <a:moveTo>
                      <a:pt x="102" y="69"/>
                    </a:moveTo>
                    <a:lnTo>
                      <a:pt x="102" y="53"/>
                    </a:lnTo>
                    <a:lnTo>
                      <a:pt x="99" y="37"/>
                    </a:lnTo>
                    <a:lnTo>
                      <a:pt x="97" y="28"/>
                    </a:lnTo>
                    <a:lnTo>
                      <a:pt x="94" y="19"/>
                    </a:lnTo>
                    <a:lnTo>
                      <a:pt x="88" y="10"/>
                    </a:lnTo>
                    <a:lnTo>
                      <a:pt x="81" y="0"/>
                    </a:lnTo>
                    <a:lnTo>
                      <a:pt x="72" y="2"/>
                    </a:lnTo>
                    <a:lnTo>
                      <a:pt x="64" y="6"/>
                    </a:lnTo>
                    <a:lnTo>
                      <a:pt x="56" y="11"/>
                    </a:lnTo>
                    <a:lnTo>
                      <a:pt x="47" y="13"/>
                    </a:lnTo>
                    <a:lnTo>
                      <a:pt x="46" y="16"/>
                    </a:lnTo>
                    <a:lnTo>
                      <a:pt x="45" y="21"/>
                    </a:lnTo>
                    <a:lnTo>
                      <a:pt x="40" y="34"/>
                    </a:lnTo>
                    <a:lnTo>
                      <a:pt x="32" y="51"/>
                    </a:lnTo>
                    <a:lnTo>
                      <a:pt x="23" y="69"/>
                    </a:lnTo>
                    <a:lnTo>
                      <a:pt x="15" y="87"/>
                    </a:lnTo>
                    <a:lnTo>
                      <a:pt x="8" y="104"/>
                    </a:lnTo>
                    <a:lnTo>
                      <a:pt x="2" y="117"/>
                    </a:lnTo>
                    <a:lnTo>
                      <a:pt x="1" y="121"/>
                    </a:lnTo>
                    <a:lnTo>
                      <a:pt x="0" y="125"/>
                    </a:lnTo>
                    <a:lnTo>
                      <a:pt x="13" y="146"/>
                    </a:lnTo>
                    <a:lnTo>
                      <a:pt x="31" y="146"/>
                    </a:lnTo>
                    <a:lnTo>
                      <a:pt x="47" y="144"/>
                    </a:lnTo>
                    <a:lnTo>
                      <a:pt x="62" y="140"/>
                    </a:lnTo>
                    <a:lnTo>
                      <a:pt x="75" y="134"/>
                    </a:lnTo>
                    <a:lnTo>
                      <a:pt x="86" y="124"/>
                    </a:lnTo>
                    <a:lnTo>
                      <a:pt x="95" y="110"/>
                    </a:lnTo>
                    <a:lnTo>
                      <a:pt x="98" y="101"/>
                    </a:lnTo>
                    <a:lnTo>
                      <a:pt x="100" y="92"/>
                    </a:lnTo>
                    <a:lnTo>
                      <a:pt x="101" y="81"/>
                    </a:lnTo>
                    <a:lnTo>
                      <a:pt x="102" y="6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0" name="Freeform 26">
                <a:extLst>
                  <a:ext uri="{FF2B5EF4-FFF2-40B4-BE49-F238E27FC236}">
                    <a16:creationId xmlns:a16="http://schemas.microsoft.com/office/drawing/2014/main" id="{5A3360E9-9CCF-45D9-BB8A-7534E2F7A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1108"/>
                <a:ext cx="140" cy="154"/>
              </a:xfrm>
              <a:custGeom>
                <a:avLst/>
                <a:gdLst>
                  <a:gd name="T0" fmla="*/ 70 w 279"/>
                  <a:gd name="T1" fmla="*/ 17 h 308"/>
                  <a:gd name="T2" fmla="*/ 70 w 279"/>
                  <a:gd name="T3" fmla="*/ 14 h 308"/>
                  <a:gd name="T4" fmla="*/ 70 w 279"/>
                  <a:gd name="T5" fmla="*/ 10 h 308"/>
                  <a:gd name="T6" fmla="*/ 69 w 279"/>
                  <a:gd name="T7" fmla="*/ 8 h 308"/>
                  <a:gd name="T8" fmla="*/ 68 w 279"/>
                  <a:gd name="T9" fmla="*/ 5 h 308"/>
                  <a:gd name="T10" fmla="*/ 67 w 279"/>
                  <a:gd name="T11" fmla="*/ 3 h 308"/>
                  <a:gd name="T12" fmla="*/ 66 w 279"/>
                  <a:gd name="T13" fmla="*/ 2 h 308"/>
                  <a:gd name="T14" fmla="*/ 65 w 279"/>
                  <a:gd name="T15" fmla="*/ 1 h 308"/>
                  <a:gd name="T16" fmla="*/ 63 w 279"/>
                  <a:gd name="T17" fmla="*/ 1 h 308"/>
                  <a:gd name="T18" fmla="*/ 62 w 279"/>
                  <a:gd name="T19" fmla="*/ 0 h 308"/>
                  <a:gd name="T20" fmla="*/ 60 w 279"/>
                  <a:gd name="T21" fmla="*/ 1 h 308"/>
                  <a:gd name="T22" fmla="*/ 56 w 279"/>
                  <a:gd name="T23" fmla="*/ 2 h 308"/>
                  <a:gd name="T24" fmla="*/ 52 w 279"/>
                  <a:gd name="T25" fmla="*/ 4 h 308"/>
                  <a:gd name="T26" fmla="*/ 48 w 279"/>
                  <a:gd name="T27" fmla="*/ 7 h 308"/>
                  <a:gd name="T28" fmla="*/ 43 w 279"/>
                  <a:gd name="T29" fmla="*/ 10 h 308"/>
                  <a:gd name="T30" fmla="*/ 39 w 279"/>
                  <a:gd name="T31" fmla="*/ 14 h 308"/>
                  <a:gd name="T32" fmla="*/ 30 w 279"/>
                  <a:gd name="T33" fmla="*/ 23 h 308"/>
                  <a:gd name="T34" fmla="*/ 26 w 279"/>
                  <a:gd name="T35" fmla="*/ 27 h 308"/>
                  <a:gd name="T36" fmla="*/ 23 w 279"/>
                  <a:gd name="T37" fmla="*/ 31 h 308"/>
                  <a:gd name="T38" fmla="*/ 20 w 279"/>
                  <a:gd name="T39" fmla="*/ 34 h 308"/>
                  <a:gd name="T40" fmla="*/ 17 w 279"/>
                  <a:gd name="T41" fmla="*/ 37 h 308"/>
                  <a:gd name="T42" fmla="*/ 14 w 279"/>
                  <a:gd name="T43" fmla="*/ 40 h 308"/>
                  <a:gd name="T44" fmla="*/ 11 w 279"/>
                  <a:gd name="T45" fmla="*/ 44 h 308"/>
                  <a:gd name="T46" fmla="*/ 8 w 279"/>
                  <a:gd name="T47" fmla="*/ 49 h 308"/>
                  <a:gd name="T48" fmla="*/ 6 w 279"/>
                  <a:gd name="T49" fmla="*/ 53 h 308"/>
                  <a:gd name="T50" fmla="*/ 3 w 279"/>
                  <a:gd name="T51" fmla="*/ 58 h 308"/>
                  <a:gd name="T52" fmla="*/ 2 w 279"/>
                  <a:gd name="T53" fmla="*/ 64 h 308"/>
                  <a:gd name="T54" fmla="*/ 1 w 279"/>
                  <a:gd name="T55" fmla="*/ 69 h 308"/>
                  <a:gd name="T56" fmla="*/ 0 w 279"/>
                  <a:gd name="T57" fmla="*/ 74 h 308"/>
                  <a:gd name="T58" fmla="*/ 2 w 279"/>
                  <a:gd name="T59" fmla="*/ 75 h 308"/>
                  <a:gd name="T60" fmla="*/ 4 w 279"/>
                  <a:gd name="T61" fmla="*/ 76 h 308"/>
                  <a:gd name="T62" fmla="*/ 6 w 279"/>
                  <a:gd name="T63" fmla="*/ 77 h 308"/>
                  <a:gd name="T64" fmla="*/ 9 w 279"/>
                  <a:gd name="T65" fmla="*/ 77 h 308"/>
                  <a:gd name="T66" fmla="*/ 12 w 279"/>
                  <a:gd name="T67" fmla="*/ 75 h 308"/>
                  <a:gd name="T68" fmla="*/ 16 w 279"/>
                  <a:gd name="T69" fmla="*/ 73 h 308"/>
                  <a:gd name="T70" fmla="*/ 20 w 279"/>
                  <a:gd name="T71" fmla="*/ 70 h 308"/>
                  <a:gd name="T72" fmla="*/ 24 w 279"/>
                  <a:gd name="T73" fmla="*/ 67 h 308"/>
                  <a:gd name="T74" fmla="*/ 28 w 279"/>
                  <a:gd name="T75" fmla="*/ 63 h 308"/>
                  <a:gd name="T76" fmla="*/ 32 w 279"/>
                  <a:gd name="T77" fmla="*/ 59 h 308"/>
                  <a:gd name="T78" fmla="*/ 40 w 279"/>
                  <a:gd name="T79" fmla="*/ 51 h 308"/>
                  <a:gd name="T80" fmla="*/ 56 w 279"/>
                  <a:gd name="T81" fmla="*/ 33 h 308"/>
                  <a:gd name="T82" fmla="*/ 63 w 279"/>
                  <a:gd name="T83" fmla="*/ 24 h 308"/>
                  <a:gd name="T84" fmla="*/ 67 w 279"/>
                  <a:gd name="T85" fmla="*/ 21 h 308"/>
                  <a:gd name="T86" fmla="*/ 70 w 279"/>
                  <a:gd name="T87" fmla="*/ 17 h 3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79" h="308">
                    <a:moveTo>
                      <a:pt x="279" y="68"/>
                    </a:moveTo>
                    <a:lnTo>
                      <a:pt x="278" y="53"/>
                    </a:lnTo>
                    <a:lnTo>
                      <a:pt x="277" y="40"/>
                    </a:lnTo>
                    <a:lnTo>
                      <a:pt x="275" y="29"/>
                    </a:lnTo>
                    <a:lnTo>
                      <a:pt x="272" y="20"/>
                    </a:lnTo>
                    <a:lnTo>
                      <a:pt x="267" y="12"/>
                    </a:lnTo>
                    <a:lnTo>
                      <a:pt x="263" y="8"/>
                    </a:lnTo>
                    <a:lnTo>
                      <a:pt x="257" y="3"/>
                    </a:lnTo>
                    <a:lnTo>
                      <a:pt x="252" y="1"/>
                    </a:lnTo>
                    <a:lnTo>
                      <a:pt x="245" y="0"/>
                    </a:lnTo>
                    <a:lnTo>
                      <a:pt x="239" y="1"/>
                    </a:lnTo>
                    <a:lnTo>
                      <a:pt x="223" y="6"/>
                    </a:lnTo>
                    <a:lnTo>
                      <a:pt x="207" y="14"/>
                    </a:lnTo>
                    <a:lnTo>
                      <a:pt x="189" y="26"/>
                    </a:lnTo>
                    <a:lnTo>
                      <a:pt x="170" y="40"/>
                    </a:lnTo>
                    <a:lnTo>
                      <a:pt x="153" y="56"/>
                    </a:lnTo>
                    <a:lnTo>
                      <a:pt x="118" y="91"/>
                    </a:lnTo>
                    <a:lnTo>
                      <a:pt x="102" y="107"/>
                    </a:lnTo>
                    <a:lnTo>
                      <a:pt x="89" y="123"/>
                    </a:lnTo>
                    <a:lnTo>
                      <a:pt x="77" y="135"/>
                    </a:lnTo>
                    <a:lnTo>
                      <a:pt x="67" y="145"/>
                    </a:lnTo>
                    <a:lnTo>
                      <a:pt x="55" y="159"/>
                    </a:lnTo>
                    <a:lnTo>
                      <a:pt x="42" y="175"/>
                    </a:lnTo>
                    <a:lnTo>
                      <a:pt x="31" y="193"/>
                    </a:lnTo>
                    <a:lnTo>
                      <a:pt x="21" y="212"/>
                    </a:lnTo>
                    <a:lnTo>
                      <a:pt x="12" y="232"/>
                    </a:lnTo>
                    <a:lnTo>
                      <a:pt x="5" y="254"/>
                    </a:lnTo>
                    <a:lnTo>
                      <a:pt x="1" y="275"/>
                    </a:lnTo>
                    <a:lnTo>
                      <a:pt x="0" y="296"/>
                    </a:lnTo>
                    <a:lnTo>
                      <a:pt x="6" y="297"/>
                    </a:lnTo>
                    <a:lnTo>
                      <a:pt x="14" y="302"/>
                    </a:lnTo>
                    <a:lnTo>
                      <a:pt x="24" y="306"/>
                    </a:lnTo>
                    <a:lnTo>
                      <a:pt x="33" y="308"/>
                    </a:lnTo>
                    <a:lnTo>
                      <a:pt x="47" y="300"/>
                    </a:lnTo>
                    <a:lnTo>
                      <a:pt x="63" y="290"/>
                    </a:lnTo>
                    <a:lnTo>
                      <a:pt x="78" y="279"/>
                    </a:lnTo>
                    <a:lnTo>
                      <a:pt x="94" y="266"/>
                    </a:lnTo>
                    <a:lnTo>
                      <a:pt x="110" y="251"/>
                    </a:lnTo>
                    <a:lnTo>
                      <a:pt x="126" y="236"/>
                    </a:lnTo>
                    <a:lnTo>
                      <a:pt x="159" y="201"/>
                    </a:lnTo>
                    <a:lnTo>
                      <a:pt x="222" y="130"/>
                    </a:lnTo>
                    <a:lnTo>
                      <a:pt x="252" y="96"/>
                    </a:lnTo>
                    <a:lnTo>
                      <a:pt x="266" y="82"/>
                    </a:lnTo>
                    <a:lnTo>
                      <a:pt x="279" y="6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1" name="Freeform 27">
                <a:extLst>
                  <a:ext uri="{FF2B5EF4-FFF2-40B4-BE49-F238E27FC236}">
                    <a16:creationId xmlns:a16="http://schemas.microsoft.com/office/drawing/2014/main" id="{09263BC4-A027-445B-9E5E-E17138E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097"/>
                <a:ext cx="70" cy="43"/>
              </a:xfrm>
              <a:custGeom>
                <a:avLst/>
                <a:gdLst>
                  <a:gd name="T0" fmla="*/ 34 w 141"/>
                  <a:gd name="T1" fmla="*/ 3 h 86"/>
                  <a:gd name="T2" fmla="*/ 29 w 141"/>
                  <a:gd name="T3" fmla="*/ 1 h 86"/>
                  <a:gd name="T4" fmla="*/ 25 w 141"/>
                  <a:gd name="T5" fmla="*/ 0 h 86"/>
                  <a:gd name="T6" fmla="*/ 21 w 141"/>
                  <a:gd name="T7" fmla="*/ 0 h 86"/>
                  <a:gd name="T8" fmla="*/ 17 w 141"/>
                  <a:gd name="T9" fmla="*/ 1 h 86"/>
                  <a:gd name="T10" fmla="*/ 13 w 141"/>
                  <a:gd name="T11" fmla="*/ 2 h 86"/>
                  <a:gd name="T12" fmla="*/ 9 w 141"/>
                  <a:gd name="T13" fmla="*/ 4 h 86"/>
                  <a:gd name="T14" fmla="*/ 6 w 141"/>
                  <a:gd name="T15" fmla="*/ 6 h 86"/>
                  <a:gd name="T16" fmla="*/ 3 w 141"/>
                  <a:gd name="T17" fmla="*/ 8 h 86"/>
                  <a:gd name="T18" fmla="*/ 1 w 141"/>
                  <a:gd name="T19" fmla="*/ 11 h 86"/>
                  <a:gd name="T20" fmla="*/ 0 w 141"/>
                  <a:gd name="T21" fmla="*/ 13 h 86"/>
                  <a:gd name="T22" fmla="*/ 0 w 141"/>
                  <a:gd name="T23" fmla="*/ 15 h 86"/>
                  <a:gd name="T24" fmla="*/ 0 w 141"/>
                  <a:gd name="T25" fmla="*/ 17 h 86"/>
                  <a:gd name="T26" fmla="*/ 1 w 141"/>
                  <a:gd name="T27" fmla="*/ 18 h 86"/>
                  <a:gd name="T28" fmla="*/ 2 w 141"/>
                  <a:gd name="T29" fmla="*/ 19 h 86"/>
                  <a:gd name="T30" fmla="*/ 3 w 141"/>
                  <a:gd name="T31" fmla="*/ 20 h 86"/>
                  <a:gd name="T32" fmla="*/ 5 w 141"/>
                  <a:gd name="T33" fmla="*/ 21 h 86"/>
                  <a:gd name="T34" fmla="*/ 7 w 141"/>
                  <a:gd name="T35" fmla="*/ 21 h 86"/>
                  <a:gd name="T36" fmla="*/ 9 w 141"/>
                  <a:gd name="T37" fmla="*/ 22 h 86"/>
                  <a:gd name="T38" fmla="*/ 11 w 141"/>
                  <a:gd name="T39" fmla="*/ 22 h 86"/>
                  <a:gd name="T40" fmla="*/ 15 w 141"/>
                  <a:gd name="T41" fmla="*/ 22 h 86"/>
                  <a:gd name="T42" fmla="*/ 19 w 141"/>
                  <a:gd name="T43" fmla="*/ 22 h 86"/>
                  <a:gd name="T44" fmla="*/ 23 w 141"/>
                  <a:gd name="T45" fmla="*/ 20 h 86"/>
                  <a:gd name="T46" fmla="*/ 27 w 141"/>
                  <a:gd name="T47" fmla="*/ 18 h 86"/>
                  <a:gd name="T48" fmla="*/ 30 w 141"/>
                  <a:gd name="T49" fmla="*/ 16 h 86"/>
                  <a:gd name="T50" fmla="*/ 33 w 141"/>
                  <a:gd name="T51" fmla="*/ 13 h 86"/>
                  <a:gd name="T52" fmla="*/ 34 w 141"/>
                  <a:gd name="T53" fmla="*/ 12 h 86"/>
                  <a:gd name="T54" fmla="*/ 34 w 141"/>
                  <a:gd name="T55" fmla="*/ 10 h 86"/>
                  <a:gd name="T56" fmla="*/ 35 w 141"/>
                  <a:gd name="T57" fmla="*/ 8 h 86"/>
                  <a:gd name="T58" fmla="*/ 35 w 141"/>
                  <a:gd name="T59" fmla="*/ 6 h 86"/>
                  <a:gd name="T60" fmla="*/ 35 w 141"/>
                  <a:gd name="T61" fmla="*/ 5 h 86"/>
                  <a:gd name="T62" fmla="*/ 34 w 141"/>
                  <a:gd name="T63" fmla="*/ 3 h 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" h="86">
                    <a:moveTo>
                      <a:pt x="137" y="9"/>
                    </a:moveTo>
                    <a:lnTo>
                      <a:pt x="119" y="2"/>
                    </a:lnTo>
                    <a:lnTo>
                      <a:pt x="102" y="0"/>
                    </a:lnTo>
                    <a:lnTo>
                      <a:pt x="85" y="0"/>
                    </a:lnTo>
                    <a:lnTo>
                      <a:pt x="68" y="2"/>
                    </a:lnTo>
                    <a:lnTo>
                      <a:pt x="52" y="8"/>
                    </a:lnTo>
                    <a:lnTo>
                      <a:pt x="38" y="14"/>
                    </a:lnTo>
                    <a:lnTo>
                      <a:pt x="24" y="22"/>
                    </a:lnTo>
                    <a:lnTo>
                      <a:pt x="14" y="31"/>
                    </a:lnTo>
                    <a:lnTo>
                      <a:pt x="6" y="41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2" y="68"/>
                    </a:lnTo>
                    <a:lnTo>
                      <a:pt x="5" y="71"/>
                    </a:lnTo>
                    <a:lnTo>
                      <a:pt x="9" y="75"/>
                    </a:lnTo>
                    <a:lnTo>
                      <a:pt x="14" y="78"/>
                    </a:lnTo>
                    <a:lnTo>
                      <a:pt x="21" y="81"/>
                    </a:lnTo>
                    <a:lnTo>
                      <a:pt x="29" y="84"/>
                    </a:lnTo>
                    <a:lnTo>
                      <a:pt x="38" y="85"/>
                    </a:lnTo>
                    <a:lnTo>
                      <a:pt x="47" y="86"/>
                    </a:lnTo>
                    <a:lnTo>
                      <a:pt x="60" y="86"/>
                    </a:lnTo>
                    <a:lnTo>
                      <a:pt x="76" y="85"/>
                    </a:lnTo>
                    <a:lnTo>
                      <a:pt x="93" y="80"/>
                    </a:lnTo>
                    <a:lnTo>
                      <a:pt x="108" y="72"/>
                    </a:lnTo>
                    <a:lnTo>
                      <a:pt x="122" y="63"/>
                    </a:lnTo>
                    <a:lnTo>
                      <a:pt x="132" y="52"/>
                    </a:lnTo>
                    <a:lnTo>
                      <a:pt x="137" y="46"/>
                    </a:lnTo>
                    <a:lnTo>
                      <a:pt x="139" y="39"/>
                    </a:lnTo>
                    <a:lnTo>
                      <a:pt x="141" y="31"/>
                    </a:lnTo>
                    <a:lnTo>
                      <a:pt x="141" y="24"/>
                    </a:lnTo>
                    <a:lnTo>
                      <a:pt x="140" y="17"/>
                    </a:lnTo>
                    <a:lnTo>
                      <a:pt x="137" y="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2" name="Freeform 28">
                <a:extLst>
                  <a:ext uri="{FF2B5EF4-FFF2-40B4-BE49-F238E27FC236}">
                    <a16:creationId xmlns:a16="http://schemas.microsoft.com/office/drawing/2014/main" id="{0E6A3FF6-48A7-4CFB-96A5-620004F5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878"/>
                <a:ext cx="275" cy="268"/>
              </a:xfrm>
              <a:custGeom>
                <a:avLst/>
                <a:gdLst>
                  <a:gd name="T0" fmla="*/ 24 w 550"/>
                  <a:gd name="T1" fmla="*/ 70 h 536"/>
                  <a:gd name="T2" fmla="*/ 16 w 550"/>
                  <a:gd name="T3" fmla="*/ 74 h 536"/>
                  <a:gd name="T4" fmla="*/ 7 w 550"/>
                  <a:gd name="T5" fmla="*/ 81 h 536"/>
                  <a:gd name="T6" fmla="*/ 2 w 550"/>
                  <a:gd name="T7" fmla="*/ 87 h 536"/>
                  <a:gd name="T8" fmla="*/ 1 w 550"/>
                  <a:gd name="T9" fmla="*/ 92 h 536"/>
                  <a:gd name="T10" fmla="*/ 3 w 550"/>
                  <a:gd name="T11" fmla="*/ 95 h 536"/>
                  <a:gd name="T12" fmla="*/ 9 w 550"/>
                  <a:gd name="T13" fmla="*/ 94 h 536"/>
                  <a:gd name="T14" fmla="*/ 19 w 550"/>
                  <a:gd name="T15" fmla="*/ 93 h 536"/>
                  <a:gd name="T16" fmla="*/ 34 w 550"/>
                  <a:gd name="T17" fmla="*/ 92 h 536"/>
                  <a:gd name="T18" fmla="*/ 49 w 550"/>
                  <a:gd name="T19" fmla="*/ 93 h 536"/>
                  <a:gd name="T20" fmla="*/ 57 w 550"/>
                  <a:gd name="T21" fmla="*/ 94 h 536"/>
                  <a:gd name="T22" fmla="*/ 61 w 550"/>
                  <a:gd name="T23" fmla="*/ 98 h 536"/>
                  <a:gd name="T24" fmla="*/ 62 w 550"/>
                  <a:gd name="T25" fmla="*/ 100 h 536"/>
                  <a:gd name="T26" fmla="*/ 63 w 550"/>
                  <a:gd name="T27" fmla="*/ 108 h 536"/>
                  <a:gd name="T28" fmla="*/ 71 w 550"/>
                  <a:gd name="T29" fmla="*/ 127 h 536"/>
                  <a:gd name="T30" fmla="*/ 72 w 550"/>
                  <a:gd name="T31" fmla="*/ 134 h 536"/>
                  <a:gd name="T32" fmla="*/ 78 w 550"/>
                  <a:gd name="T33" fmla="*/ 134 h 536"/>
                  <a:gd name="T34" fmla="*/ 82 w 550"/>
                  <a:gd name="T35" fmla="*/ 133 h 536"/>
                  <a:gd name="T36" fmla="*/ 88 w 550"/>
                  <a:gd name="T37" fmla="*/ 128 h 536"/>
                  <a:gd name="T38" fmla="*/ 90 w 550"/>
                  <a:gd name="T39" fmla="*/ 122 h 536"/>
                  <a:gd name="T40" fmla="*/ 90 w 550"/>
                  <a:gd name="T41" fmla="*/ 108 h 536"/>
                  <a:gd name="T42" fmla="*/ 92 w 550"/>
                  <a:gd name="T43" fmla="*/ 102 h 536"/>
                  <a:gd name="T44" fmla="*/ 96 w 550"/>
                  <a:gd name="T45" fmla="*/ 98 h 536"/>
                  <a:gd name="T46" fmla="*/ 102 w 550"/>
                  <a:gd name="T47" fmla="*/ 97 h 536"/>
                  <a:gd name="T48" fmla="*/ 108 w 550"/>
                  <a:gd name="T49" fmla="*/ 97 h 536"/>
                  <a:gd name="T50" fmla="*/ 121 w 550"/>
                  <a:gd name="T51" fmla="*/ 100 h 536"/>
                  <a:gd name="T52" fmla="*/ 133 w 550"/>
                  <a:gd name="T53" fmla="*/ 103 h 536"/>
                  <a:gd name="T54" fmla="*/ 138 w 550"/>
                  <a:gd name="T55" fmla="*/ 100 h 536"/>
                  <a:gd name="T56" fmla="*/ 135 w 550"/>
                  <a:gd name="T57" fmla="*/ 92 h 536"/>
                  <a:gd name="T58" fmla="*/ 132 w 550"/>
                  <a:gd name="T59" fmla="*/ 85 h 536"/>
                  <a:gd name="T60" fmla="*/ 123 w 550"/>
                  <a:gd name="T61" fmla="*/ 74 h 536"/>
                  <a:gd name="T62" fmla="*/ 110 w 550"/>
                  <a:gd name="T63" fmla="*/ 61 h 536"/>
                  <a:gd name="T64" fmla="*/ 98 w 550"/>
                  <a:gd name="T65" fmla="*/ 50 h 536"/>
                  <a:gd name="T66" fmla="*/ 101 w 550"/>
                  <a:gd name="T67" fmla="*/ 46 h 536"/>
                  <a:gd name="T68" fmla="*/ 105 w 550"/>
                  <a:gd name="T69" fmla="*/ 40 h 536"/>
                  <a:gd name="T70" fmla="*/ 114 w 550"/>
                  <a:gd name="T71" fmla="*/ 26 h 536"/>
                  <a:gd name="T72" fmla="*/ 117 w 550"/>
                  <a:gd name="T73" fmla="*/ 19 h 536"/>
                  <a:gd name="T74" fmla="*/ 118 w 550"/>
                  <a:gd name="T75" fmla="*/ 12 h 536"/>
                  <a:gd name="T76" fmla="*/ 118 w 550"/>
                  <a:gd name="T77" fmla="*/ 5 h 536"/>
                  <a:gd name="T78" fmla="*/ 115 w 550"/>
                  <a:gd name="T79" fmla="*/ 0 h 536"/>
                  <a:gd name="T80" fmla="*/ 108 w 550"/>
                  <a:gd name="T81" fmla="*/ 4 h 536"/>
                  <a:gd name="T82" fmla="*/ 94 w 550"/>
                  <a:gd name="T83" fmla="*/ 14 h 536"/>
                  <a:gd name="T84" fmla="*/ 84 w 550"/>
                  <a:gd name="T85" fmla="*/ 20 h 536"/>
                  <a:gd name="T86" fmla="*/ 77 w 550"/>
                  <a:gd name="T87" fmla="*/ 22 h 536"/>
                  <a:gd name="T88" fmla="*/ 70 w 550"/>
                  <a:gd name="T89" fmla="*/ 22 h 536"/>
                  <a:gd name="T90" fmla="*/ 62 w 550"/>
                  <a:gd name="T91" fmla="*/ 19 h 536"/>
                  <a:gd name="T92" fmla="*/ 55 w 550"/>
                  <a:gd name="T93" fmla="*/ 12 h 536"/>
                  <a:gd name="T94" fmla="*/ 47 w 550"/>
                  <a:gd name="T95" fmla="*/ 5 h 536"/>
                  <a:gd name="T96" fmla="*/ 39 w 550"/>
                  <a:gd name="T97" fmla="*/ 2 h 536"/>
                  <a:gd name="T98" fmla="*/ 32 w 550"/>
                  <a:gd name="T99" fmla="*/ 0 h 536"/>
                  <a:gd name="T100" fmla="*/ 28 w 550"/>
                  <a:gd name="T101" fmla="*/ 3 h 536"/>
                  <a:gd name="T102" fmla="*/ 32 w 550"/>
                  <a:gd name="T103" fmla="*/ 9 h 536"/>
                  <a:gd name="T104" fmla="*/ 36 w 550"/>
                  <a:gd name="T105" fmla="*/ 16 h 536"/>
                  <a:gd name="T106" fmla="*/ 33 w 550"/>
                  <a:gd name="T107" fmla="*/ 21 h 536"/>
                  <a:gd name="T108" fmla="*/ 34 w 550"/>
                  <a:gd name="T109" fmla="*/ 27 h 536"/>
                  <a:gd name="T110" fmla="*/ 39 w 550"/>
                  <a:gd name="T111" fmla="*/ 42 h 536"/>
                  <a:gd name="T112" fmla="*/ 42 w 550"/>
                  <a:gd name="T113" fmla="*/ 54 h 536"/>
                  <a:gd name="T114" fmla="*/ 41 w 550"/>
                  <a:gd name="T115" fmla="*/ 61 h 536"/>
                  <a:gd name="T116" fmla="*/ 39 w 550"/>
                  <a:gd name="T117" fmla="*/ 66 h 536"/>
                  <a:gd name="T118" fmla="*/ 33 w 550"/>
                  <a:gd name="T119" fmla="*/ 69 h 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50" h="536">
                    <a:moveTo>
                      <a:pt x="110" y="275"/>
                    </a:moveTo>
                    <a:lnTo>
                      <a:pt x="96" y="279"/>
                    </a:lnTo>
                    <a:lnTo>
                      <a:pt x="79" y="286"/>
                    </a:lnTo>
                    <a:lnTo>
                      <a:pt x="61" y="296"/>
                    </a:lnTo>
                    <a:lnTo>
                      <a:pt x="43" y="307"/>
                    </a:lnTo>
                    <a:lnTo>
                      <a:pt x="26" y="321"/>
                    </a:lnTo>
                    <a:lnTo>
                      <a:pt x="13" y="337"/>
                    </a:lnTo>
                    <a:lnTo>
                      <a:pt x="8" y="346"/>
                    </a:lnTo>
                    <a:lnTo>
                      <a:pt x="4" y="356"/>
                    </a:lnTo>
                    <a:lnTo>
                      <a:pt x="1" y="366"/>
                    </a:lnTo>
                    <a:lnTo>
                      <a:pt x="0" y="378"/>
                    </a:lnTo>
                    <a:lnTo>
                      <a:pt x="9" y="378"/>
                    </a:lnTo>
                    <a:lnTo>
                      <a:pt x="21" y="376"/>
                    </a:lnTo>
                    <a:lnTo>
                      <a:pt x="35" y="375"/>
                    </a:lnTo>
                    <a:lnTo>
                      <a:pt x="53" y="373"/>
                    </a:lnTo>
                    <a:lnTo>
                      <a:pt x="73" y="372"/>
                    </a:lnTo>
                    <a:lnTo>
                      <a:pt x="92" y="370"/>
                    </a:lnTo>
                    <a:lnTo>
                      <a:pt x="135" y="367"/>
                    </a:lnTo>
                    <a:lnTo>
                      <a:pt x="177" y="367"/>
                    </a:lnTo>
                    <a:lnTo>
                      <a:pt x="196" y="370"/>
                    </a:lnTo>
                    <a:lnTo>
                      <a:pt x="212" y="372"/>
                    </a:lnTo>
                    <a:lnTo>
                      <a:pt x="226" y="376"/>
                    </a:lnTo>
                    <a:lnTo>
                      <a:pt x="237" y="382"/>
                    </a:lnTo>
                    <a:lnTo>
                      <a:pt x="243" y="390"/>
                    </a:lnTo>
                    <a:lnTo>
                      <a:pt x="244" y="394"/>
                    </a:lnTo>
                    <a:lnTo>
                      <a:pt x="245" y="399"/>
                    </a:lnTo>
                    <a:lnTo>
                      <a:pt x="248" y="413"/>
                    </a:lnTo>
                    <a:lnTo>
                      <a:pt x="252" y="430"/>
                    </a:lnTo>
                    <a:lnTo>
                      <a:pt x="266" y="468"/>
                    </a:lnTo>
                    <a:lnTo>
                      <a:pt x="282" y="506"/>
                    </a:lnTo>
                    <a:lnTo>
                      <a:pt x="286" y="523"/>
                    </a:lnTo>
                    <a:lnTo>
                      <a:pt x="288" y="536"/>
                    </a:lnTo>
                    <a:lnTo>
                      <a:pt x="300" y="536"/>
                    </a:lnTo>
                    <a:lnTo>
                      <a:pt x="310" y="535"/>
                    </a:lnTo>
                    <a:lnTo>
                      <a:pt x="320" y="533"/>
                    </a:lnTo>
                    <a:lnTo>
                      <a:pt x="328" y="529"/>
                    </a:lnTo>
                    <a:lnTo>
                      <a:pt x="340" y="522"/>
                    </a:lnTo>
                    <a:lnTo>
                      <a:pt x="349" y="511"/>
                    </a:lnTo>
                    <a:lnTo>
                      <a:pt x="354" y="500"/>
                    </a:lnTo>
                    <a:lnTo>
                      <a:pt x="358" y="487"/>
                    </a:lnTo>
                    <a:lnTo>
                      <a:pt x="360" y="458"/>
                    </a:lnTo>
                    <a:lnTo>
                      <a:pt x="360" y="430"/>
                    </a:lnTo>
                    <a:lnTo>
                      <a:pt x="362" y="418"/>
                    </a:lnTo>
                    <a:lnTo>
                      <a:pt x="365" y="405"/>
                    </a:lnTo>
                    <a:lnTo>
                      <a:pt x="372" y="397"/>
                    </a:lnTo>
                    <a:lnTo>
                      <a:pt x="382" y="390"/>
                    </a:lnTo>
                    <a:lnTo>
                      <a:pt x="396" y="386"/>
                    </a:lnTo>
                    <a:lnTo>
                      <a:pt x="405" y="385"/>
                    </a:lnTo>
                    <a:lnTo>
                      <a:pt x="415" y="386"/>
                    </a:lnTo>
                    <a:lnTo>
                      <a:pt x="431" y="388"/>
                    </a:lnTo>
                    <a:lnTo>
                      <a:pt x="447" y="390"/>
                    </a:lnTo>
                    <a:lnTo>
                      <a:pt x="481" y="399"/>
                    </a:lnTo>
                    <a:lnTo>
                      <a:pt x="516" y="408"/>
                    </a:lnTo>
                    <a:lnTo>
                      <a:pt x="532" y="411"/>
                    </a:lnTo>
                    <a:lnTo>
                      <a:pt x="550" y="412"/>
                    </a:lnTo>
                    <a:lnTo>
                      <a:pt x="549" y="397"/>
                    </a:lnTo>
                    <a:lnTo>
                      <a:pt x="546" y="382"/>
                    </a:lnTo>
                    <a:lnTo>
                      <a:pt x="540" y="366"/>
                    </a:lnTo>
                    <a:lnTo>
                      <a:pt x="534" y="352"/>
                    </a:lnTo>
                    <a:lnTo>
                      <a:pt x="525" y="337"/>
                    </a:lnTo>
                    <a:lnTo>
                      <a:pt x="515" y="323"/>
                    </a:lnTo>
                    <a:lnTo>
                      <a:pt x="492" y="296"/>
                    </a:lnTo>
                    <a:lnTo>
                      <a:pt x="466" y="269"/>
                    </a:lnTo>
                    <a:lnTo>
                      <a:pt x="440" y="244"/>
                    </a:lnTo>
                    <a:lnTo>
                      <a:pt x="414" y="220"/>
                    </a:lnTo>
                    <a:lnTo>
                      <a:pt x="389" y="198"/>
                    </a:lnTo>
                    <a:lnTo>
                      <a:pt x="396" y="190"/>
                    </a:lnTo>
                    <a:lnTo>
                      <a:pt x="404" y="181"/>
                    </a:lnTo>
                    <a:lnTo>
                      <a:pt x="413" y="171"/>
                    </a:lnTo>
                    <a:lnTo>
                      <a:pt x="420" y="159"/>
                    </a:lnTo>
                    <a:lnTo>
                      <a:pt x="438" y="133"/>
                    </a:lnTo>
                    <a:lnTo>
                      <a:pt x="453" y="104"/>
                    </a:lnTo>
                    <a:lnTo>
                      <a:pt x="460" y="90"/>
                    </a:lnTo>
                    <a:lnTo>
                      <a:pt x="465" y="74"/>
                    </a:lnTo>
                    <a:lnTo>
                      <a:pt x="469" y="59"/>
                    </a:lnTo>
                    <a:lnTo>
                      <a:pt x="471" y="46"/>
                    </a:lnTo>
                    <a:lnTo>
                      <a:pt x="471" y="33"/>
                    </a:lnTo>
                    <a:lnTo>
                      <a:pt x="469" y="20"/>
                    </a:lnTo>
                    <a:lnTo>
                      <a:pt x="464" y="9"/>
                    </a:lnTo>
                    <a:lnTo>
                      <a:pt x="457" y="0"/>
                    </a:lnTo>
                    <a:lnTo>
                      <a:pt x="442" y="7"/>
                    </a:lnTo>
                    <a:lnTo>
                      <a:pt x="429" y="16"/>
                    </a:lnTo>
                    <a:lnTo>
                      <a:pt x="402" y="35"/>
                    </a:lnTo>
                    <a:lnTo>
                      <a:pt x="374" y="55"/>
                    </a:lnTo>
                    <a:lnTo>
                      <a:pt x="347" y="72"/>
                    </a:lnTo>
                    <a:lnTo>
                      <a:pt x="333" y="79"/>
                    </a:lnTo>
                    <a:lnTo>
                      <a:pt x="319" y="84"/>
                    </a:lnTo>
                    <a:lnTo>
                      <a:pt x="305" y="87"/>
                    </a:lnTo>
                    <a:lnTo>
                      <a:pt x="292" y="88"/>
                    </a:lnTo>
                    <a:lnTo>
                      <a:pt x="277" y="86"/>
                    </a:lnTo>
                    <a:lnTo>
                      <a:pt x="263" y="82"/>
                    </a:lnTo>
                    <a:lnTo>
                      <a:pt x="248" y="73"/>
                    </a:lnTo>
                    <a:lnTo>
                      <a:pt x="233" y="61"/>
                    </a:lnTo>
                    <a:lnTo>
                      <a:pt x="217" y="45"/>
                    </a:lnTo>
                    <a:lnTo>
                      <a:pt x="200" y="31"/>
                    </a:lnTo>
                    <a:lnTo>
                      <a:pt x="185" y="20"/>
                    </a:lnTo>
                    <a:lnTo>
                      <a:pt x="171" y="13"/>
                    </a:lnTo>
                    <a:lnTo>
                      <a:pt x="155" y="7"/>
                    </a:lnTo>
                    <a:lnTo>
                      <a:pt x="141" y="2"/>
                    </a:lnTo>
                    <a:lnTo>
                      <a:pt x="125" y="0"/>
                    </a:lnTo>
                    <a:lnTo>
                      <a:pt x="110" y="0"/>
                    </a:lnTo>
                    <a:lnTo>
                      <a:pt x="112" y="9"/>
                    </a:lnTo>
                    <a:lnTo>
                      <a:pt x="116" y="19"/>
                    </a:lnTo>
                    <a:lnTo>
                      <a:pt x="128" y="36"/>
                    </a:lnTo>
                    <a:lnTo>
                      <a:pt x="139" y="53"/>
                    </a:lnTo>
                    <a:lnTo>
                      <a:pt x="143" y="61"/>
                    </a:lnTo>
                    <a:lnTo>
                      <a:pt x="144" y="68"/>
                    </a:lnTo>
                    <a:lnTo>
                      <a:pt x="131" y="82"/>
                    </a:lnTo>
                    <a:lnTo>
                      <a:pt x="132" y="93"/>
                    </a:lnTo>
                    <a:lnTo>
                      <a:pt x="135" y="106"/>
                    </a:lnTo>
                    <a:lnTo>
                      <a:pt x="144" y="135"/>
                    </a:lnTo>
                    <a:lnTo>
                      <a:pt x="154" y="168"/>
                    </a:lnTo>
                    <a:lnTo>
                      <a:pt x="162" y="199"/>
                    </a:lnTo>
                    <a:lnTo>
                      <a:pt x="165" y="215"/>
                    </a:lnTo>
                    <a:lnTo>
                      <a:pt x="165" y="229"/>
                    </a:lnTo>
                    <a:lnTo>
                      <a:pt x="164" y="241"/>
                    </a:lnTo>
                    <a:lnTo>
                      <a:pt x="160" y="253"/>
                    </a:lnTo>
                    <a:lnTo>
                      <a:pt x="153" y="263"/>
                    </a:lnTo>
                    <a:lnTo>
                      <a:pt x="143" y="269"/>
                    </a:lnTo>
                    <a:lnTo>
                      <a:pt x="129" y="274"/>
                    </a:lnTo>
                    <a:lnTo>
                      <a:pt x="110" y="275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3" name="Freeform 29">
                <a:extLst>
                  <a:ext uri="{FF2B5EF4-FFF2-40B4-BE49-F238E27FC236}">
                    <a16:creationId xmlns:a16="http://schemas.microsoft.com/office/drawing/2014/main" id="{96998621-3B8E-48F0-B5FB-1C6BA1C4A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" y="855"/>
                <a:ext cx="129" cy="62"/>
              </a:xfrm>
              <a:custGeom>
                <a:avLst/>
                <a:gdLst>
                  <a:gd name="T0" fmla="*/ 20 w 256"/>
                  <a:gd name="T1" fmla="*/ 17 h 124"/>
                  <a:gd name="T2" fmla="*/ 25 w 256"/>
                  <a:gd name="T3" fmla="*/ 19 h 124"/>
                  <a:gd name="T4" fmla="*/ 30 w 256"/>
                  <a:gd name="T5" fmla="*/ 21 h 124"/>
                  <a:gd name="T6" fmla="*/ 42 w 256"/>
                  <a:gd name="T7" fmla="*/ 24 h 124"/>
                  <a:gd name="T8" fmla="*/ 53 w 256"/>
                  <a:gd name="T9" fmla="*/ 28 h 124"/>
                  <a:gd name="T10" fmla="*/ 58 w 256"/>
                  <a:gd name="T11" fmla="*/ 29 h 124"/>
                  <a:gd name="T12" fmla="*/ 63 w 256"/>
                  <a:gd name="T13" fmla="*/ 31 h 124"/>
                  <a:gd name="T14" fmla="*/ 65 w 256"/>
                  <a:gd name="T15" fmla="*/ 29 h 124"/>
                  <a:gd name="T16" fmla="*/ 65 w 256"/>
                  <a:gd name="T17" fmla="*/ 28 h 124"/>
                  <a:gd name="T18" fmla="*/ 65 w 256"/>
                  <a:gd name="T19" fmla="*/ 26 h 124"/>
                  <a:gd name="T20" fmla="*/ 65 w 256"/>
                  <a:gd name="T21" fmla="*/ 24 h 124"/>
                  <a:gd name="T22" fmla="*/ 64 w 256"/>
                  <a:gd name="T23" fmla="*/ 20 h 124"/>
                  <a:gd name="T24" fmla="*/ 62 w 256"/>
                  <a:gd name="T25" fmla="*/ 17 h 124"/>
                  <a:gd name="T26" fmla="*/ 59 w 256"/>
                  <a:gd name="T27" fmla="*/ 14 h 124"/>
                  <a:gd name="T28" fmla="*/ 55 w 256"/>
                  <a:gd name="T29" fmla="*/ 12 h 124"/>
                  <a:gd name="T30" fmla="*/ 51 w 256"/>
                  <a:gd name="T31" fmla="*/ 9 h 124"/>
                  <a:gd name="T32" fmla="*/ 47 w 256"/>
                  <a:gd name="T33" fmla="*/ 7 h 124"/>
                  <a:gd name="T34" fmla="*/ 37 w 256"/>
                  <a:gd name="T35" fmla="*/ 4 h 124"/>
                  <a:gd name="T36" fmla="*/ 26 w 256"/>
                  <a:gd name="T37" fmla="*/ 2 h 124"/>
                  <a:gd name="T38" fmla="*/ 22 w 256"/>
                  <a:gd name="T39" fmla="*/ 1 h 124"/>
                  <a:gd name="T40" fmla="*/ 17 w 256"/>
                  <a:gd name="T41" fmla="*/ 1 h 124"/>
                  <a:gd name="T42" fmla="*/ 13 w 256"/>
                  <a:gd name="T43" fmla="*/ 0 h 124"/>
                  <a:gd name="T44" fmla="*/ 10 w 256"/>
                  <a:gd name="T45" fmla="*/ 0 h 124"/>
                  <a:gd name="T46" fmla="*/ 6 w 256"/>
                  <a:gd name="T47" fmla="*/ 0 h 124"/>
                  <a:gd name="T48" fmla="*/ 3 w 256"/>
                  <a:gd name="T49" fmla="*/ 1 h 124"/>
                  <a:gd name="T50" fmla="*/ 2 w 256"/>
                  <a:gd name="T51" fmla="*/ 2 h 124"/>
                  <a:gd name="T52" fmla="*/ 1 w 256"/>
                  <a:gd name="T53" fmla="*/ 3 h 124"/>
                  <a:gd name="T54" fmla="*/ 0 w 256"/>
                  <a:gd name="T55" fmla="*/ 4 h 124"/>
                  <a:gd name="T56" fmla="*/ 1 w 256"/>
                  <a:gd name="T57" fmla="*/ 6 h 124"/>
                  <a:gd name="T58" fmla="*/ 2 w 256"/>
                  <a:gd name="T59" fmla="*/ 7 h 124"/>
                  <a:gd name="T60" fmla="*/ 3 w 256"/>
                  <a:gd name="T61" fmla="*/ 9 h 124"/>
                  <a:gd name="T62" fmla="*/ 7 w 256"/>
                  <a:gd name="T63" fmla="*/ 12 h 124"/>
                  <a:gd name="T64" fmla="*/ 12 w 256"/>
                  <a:gd name="T65" fmla="*/ 15 h 124"/>
                  <a:gd name="T66" fmla="*/ 17 w 256"/>
                  <a:gd name="T67" fmla="*/ 17 h 124"/>
                  <a:gd name="T68" fmla="*/ 19 w 256"/>
                  <a:gd name="T69" fmla="*/ 17 h 124"/>
                  <a:gd name="T70" fmla="*/ 20 w 256"/>
                  <a:gd name="T71" fmla="*/ 17 h 1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56" h="124">
                    <a:moveTo>
                      <a:pt x="80" y="68"/>
                    </a:moveTo>
                    <a:lnTo>
                      <a:pt x="98" y="76"/>
                    </a:lnTo>
                    <a:lnTo>
                      <a:pt x="119" y="83"/>
                    </a:lnTo>
                    <a:lnTo>
                      <a:pt x="164" y="96"/>
                    </a:lnTo>
                    <a:lnTo>
                      <a:pt x="210" y="110"/>
                    </a:lnTo>
                    <a:lnTo>
                      <a:pt x="231" y="116"/>
                    </a:lnTo>
                    <a:lnTo>
                      <a:pt x="251" y="124"/>
                    </a:lnTo>
                    <a:lnTo>
                      <a:pt x="254" y="116"/>
                    </a:lnTo>
                    <a:lnTo>
                      <a:pt x="255" y="109"/>
                    </a:lnTo>
                    <a:lnTo>
                      <a:pt x="256" y="101"/>
                    </a:lnTo>
                    <a:lnTo>
                      <a:pt x="256" y="93"/>
                    </a:lnTo>
                    <a:lnTo>
                      <a:pt x="252" y="80"/>
                    </a:lnTo>
                    <a:lnTo>
                      <a:pt x="244" y="66"/>
                    </a:lnTo>
                    <a:lnTo>
                      <a:pt x="233" y="55"/>
                    </a:lnTo>
                    <a:lnTo>
                      <a:pt x="219" y="45"/>
                    </a:lnTo>
                    <a:lnTo>
                      <a:pt x="202" y="36"/>
                    </a:lnTo>
                    <a:lnTo>
                      <a:pt x="184" y="28"/>
                    </a:lnTo>
                    <a:lnTo>
                      <a:pt x="145" y="15"/>
                    </a:lnTo>
                    <a:lnTo>
                      <a:pt x="104" y="7"/>
                    </a:lnTo>
                    <a:lnTo>
                      <a:pt x="86" y="4"/>
                    </a:lnTo>
                    <a:lnTo>
                      <a:pt x="68" y="1"/>
                    </a:lnTo>
                    <a:lnTo>
                      <a:pt x="52" y="0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2" y="3"/>
                    </a:lnTo>
                    <a:lnTo>
                      <a:pt x="5" y="6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28" y="47"/>
                    </a:lnTo>
                    <a:lnTo>
                      <a:pt x="47" y="57"/>
                    </a:lnTo>
                    <a:lnTo>
                      <a:pt x="66" y="65"/>
                    </a:lnTo>
                    <a:lnTo>
                      <a:pt x="74" y="67"/>
                    </a:lnTo>
                    <a:lnTo>
                      <a:pt x="80" y="6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4" name="Freeform 30">
                <a:extLst>
                  <a:ext uri="{FF2B5EF4-FFF2-40B4-BE49-F238E27FC236}">
                    <a16:creationId xmlns:a16="http://schemas.microsoft.com/office/drawing/2014/main" id="{BCC8E1A1-CB18-4C2E-A381-62682AA5B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" y="762"/>
                <a:ext cx="72" cy="70"/>
              </a:xfrm>
              <a:custGeom>
                <a:avLst/>
                <a:gdLst>
                  <a:gd name="T0" fmla="*/ 8 w 145"/>
                  <a:gd name="T1" fmla="*/ 18 h 140"/>
                  <a:gd name="T2" fmla="*/ 9 w 145"/>
                  <a:gd name="T3" fmla="*/ 19 h 140"/>
                  <a:gd name="T4" fmla="*/ 11 w 145"/>
                  <a:gd name="T5" fmla="*/ 20 h 140"/>
                  <a:gd name="T6" fmla="*/ 13 w 145"/>
                  <a:gd name="T7" fmla="*/ 22 h 140"/>
                  <a:gd name="T8" fmla="*/ 16 w 145"/>
                  <a:gd name="T9" fmla="*/ 25 h 140"/>
                  <a:gd name="T10" fmla="*/ 18 w 145"/>
                  <a:gd name="T11" fmla="*/ 27 h 140"/>
                  <a:gd name="T12" fmla="*/ 20 w 145"/>
                  <a:gd name="T13" fmla="*/ 30 h 140"/>
                  <a:gd name="T14" fmla="*/ 21 w 145"/>
                  <a:gd name="T15" fmla="*/ 32 h 140"/>
                  <a:gd name="T16" fmla="*/ 22 w 145"/>
                  <a:gd name="T17" fmla="*/ 35 h 140"/>
                  <a:gd name="T18" fmla="*/ 26 w 145"/>
                  <a:gd name="T19" fmla="*/ 35 h 140"/>
                  <a:gd name="T20" fmla="*/ 29 w 145"/>
                  <a:gd name="T21" fmla="*/ 35 h 140"/>
                  <a:gd name="T22" fmla="*/ 30 w 145"/>
                  <a:gd name="T23" fmla="*/ 35 h 140"/>
                  <a:gd name="T24" fmla="*/ 32 w 145"/>
                  <a:gd name="T25" fmla="*/ 34 h 140"/>
                  <a:gd name="T26" fmla="*/ 34 w 145"/>
                  <a:gd name="T27" fmla="*/ 33 h 140"/>
                  <a:gd name="T28" fmla="*/ 36 w 145"/>
                  <a:gd name="T29" fmla="*/ 32 h 140"/>
                  <a:gd name="T30" fmla="*/ 29 w 145"/>
                  <a:gd name="T31" fmla="*/ 20 h 140"/>
                  <a:gd name="T32" fmla="*/ 25 w 145"/>
                  <a:gd name="T33" fmla="*/ 15 h 140"/>
                  <a:gd name="T34" fmla="*/ 21 w 145"/>
                  <a:gd name="T35" fmla="*/ 10 h 140"/>
                  <a:gd name="T36" fmla="*/ 16 w 145"/>
                  <a:gd name="T37" fmla="*/ 6 h 140"/>
                  <a:gd name="T38" fmla="*/ 11 w 145"/>
                  <a:gd name="T39" fmla="*/ 3 h 140"/>
                  <a:gd name="T40" fmla="*/ 9 w 145"/>
                  <a:gd name="T41" fmla="*/ 2 h 140"/>
                  <a:gd name="T42" fmla="*/ 6 w 145"/>
                  <a:gd name="T43" fmla="*/ 1 h 140"/>
                  <a:gd name="T44" fmla="*/ 3 w 145"/>
                  <a:gd name="T45" fmla="*/ 1 h 140"/>
                  <a:gd name="T46" fmla="*/ 0 w 145"/>
                  <a:gd name="T47" fmla="*/ 0 h 140"/>
                  <a:gd name="T48" fmla="*/ 0 w 145"/>
                  <a:gd name="T49" fmla="*/ 3 h 140"/>
                  <a:gd name="T50" fmla="*/ 1 w 145"/>
                  <a:gd name="T51" fmla="*/ 6 h 140"/>
                  <a:gd name="T52" fmla="*/ 4 w 145"/>
                  <a:gd name="T53" fmla="*/ 11 h 140"/>
                  <a:gd name="T54" fmla="*/ 6 w 145"/>
                  <a:gd name="T55" fmla="*/ 13 h 140"/>
                  <a:gd name="T56" fmla="*/ 7 w 145"/>
                  <a:gd name="T57" fmla="*/ 15 h 140"/>
                  <a:gd name="T58" fmla="*/ 8 w 145"/>
                  <a:gd name="T59" fmla="*/ 17 h 140"/>
                  <a:gd name="T60" fmla="*/ 8 w 145"/>
                  <a:gd name="T61" fmla="*/ 18 h 1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5" h="140">
                    <a:moveTo>
                      <a:pt x="35" y="69"/>
                    </a:moveTo>
                    <a:lnTo>
                      <a:pt x="39" y="74"/>
                    </a:lnTo>
                    <a:lnTo>
                      <a:pt x="47" y="79"/>
                    </a:lnTo>
                    <a:lnTo>
                      <a:pt x="55" y="88"/>
                    </a:lnTo>
                    <a:lnTo>
                      <a:pt x="65" y="97"/>
                    </a:lnTo>
                    <a:lnTo>
                      <a:pt x="74" y="107"/>
                    </a:lnTo>
                    <a:lnTo>
                      <a:pt x="82" y="117"/>
                    </a:lnTo>
                    <a:lnTo>
                      <a:pt x="87" y="127"/>
                    </a:lnTo>
                    <a:lnTo>
                      <a:pt x="90" y="137"/>
                    </a:lnTo>
                    <a:lnTo>
                      <a:pt x="104" y="138"/>
                    </a:lnTo>
                    <a:lnTo>
                      <a:pt x="117" y="140"/>
                    </a:lnTo>
                    <a:lnTo>
                      <a:pt x="123" y="138"/>
                    </a:lnTo>
                    <a:lnTo>
                      <a:pt x="129" y="136"/>
                    </a:lnTo>
                    <a:lnTo>
                      <a:pt x="137" y="132"/>
                    </a:lnTo>
                    <a:lnTo>
                      <a:pt x="145" y="125"/>
                    </a:lnTo>
                    <a:lnTo>
                      <a:pt x="117" y="78"/>
                    </a:lnTo>
                    <a:lnTo>
                      <a:pt x="102" y="57"/>
                    </a:lnTo>
                    <a:lnTo>
                      <a:pt x="85" y="38"/>
                    </a:lnTo>
                    <a:lnTo>
                      <a:pt x="66" y="22"/>
                    </a:lnTo>
                    <a:lnTo>
                      <a:pt x="47" y="11"/>
                    </a:lnTo>
                    <a:lnTo>
                      <a:pt x="36" y="7"/>
                    </a:lnTo>
                    <a:lnTo>
                      <a:pt x="25" y="3"/>
                    </a:lnTo>
                    <a:lnTo>
                      <a:pt x="13" y="1"/>
                    </a:lnTo>
                    <a:lnTo>
                      <a:pt x="0" y="0"/>
                    </a:lnTo>
                    <a:lnTo>
                      <a:pt x="2" y="10"/>
                    </a:lnTo>
                    <a:lnTo>
                      <a:pt x="5" y="21"/>
                    </a:lnTo>
                    <a:lnTo>
                      <a:pt x="17" y="41"/>
                    </a:lnTo>
                    <a:lnTo>
                      <a:pt x="24" y="50"/>
                    </a:lnTo>
                    <a:lnTo>
                      <a:pt x="29" y="58"/>
                    </a:lnTo>
                    <a:lnTo>
                      <a:pt x="32" y="65"/>
                    </a:lnTo>
                    <a:lnTo>
                      <a:pt x="35" y="6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5" name="Freeform 31">
                <a:extLst>
                  <a:ext uri="{FF2B5EF4-FFF2-40B4-BE49-F238E27FC236}">
                    <a16:creationId xmlns:a16="http://schemas.microsoft.com/office/drawing/2014/main" id="{6DBF2684-2E5E-48AC-8154-8A34F9EDA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880"/>
                <a:ext cx="275" cy="266"/>
              </a:xfrm>
              <a:custGeom>
                <a:avLst/>
                <a:gdLst>
                  <a:gd name="T0" fmla="*/ 40 w 550"/>
                  <a:gd name="T1" fmla="*/ 45 h 531"/>
                  <a:gd name="T2" fmla="*/ 39 w 550"/>
                  <a:gd name="T3" fmla="*/ 54 h 531"/>
                  <a:gd name="T4" fmla="*/ 37 w 550"/>
                  <a:gd name="T5" fmla="*/ 62 h 531"/>
                  <a:gd name="T6" fmla="*/ 31 w 550"/>
                  <a:gd name="T7" fmla="*/ 67 h 531"/>
                  <a:gd name="T8" fmla="*/ 22 w 550"/>
                  <a:gd name="T9" fmla="*/ 71 h 531"/>
                  <a:gd name="T10" fmla="*/ 11 w 550"/>
                  <a:gd name="T11" fmla="*/ 76 h 531"/>
                  <a:gd name="T12" fmla="*/ 4 w 550"/>
                  <a:gd name="T13" fmla="*/ 84 h 531"/>
                  <a:gd name="T14" fmla="*/ 0 w 550"/>
                  <a:gd name="T15" fmla="*/ 94 h 531"/>
                  <a:gd name="T16" fmla="*/ 9 w 550"/>
                  <a:gd name="T17" fmla="*/ 93 h 531"/>
                  <a:gd name="T18" fmla="*/ 23 w 550"/>
                  <a:gd name="T19" fmla="*/ 92 h 531"/>
                  <a:gd name="T20" fmla="*/ 49 w 550"/>
                  <a:gd name="T21" fmla="*/ 92 h 531"/>
                  <a:gd name="T22" fmla="*/ 60 w 550"/>
                  <a:gd name="T23" fmla="*/ 95 h 531"/>
                  <a:gd name="T24" fmla="*/ 62 w 550"/>
                  <a:gd name="T25" fmla="*/ 99 h 531"/>
                  <a:gd name="T26" fmla="*/ 67 w 550"/>
                  <a:gd name="T27" fmla="*/ 116 h 531"/>
                  <a:gd name="T28" fmla="*/ 73 w 550"/>
                  <a:gd name="T29" fmla="*/ 133 h 531"/>
                  <a:gd name="T30" fmla="*/ 81 w 550"/>
                  <a:gd name="T31" fmla="*/ 132 h 531"/>
                  <a:gd name="T32" fmla="*/ 88 w 550"/>
                  <a:gd name="T33" fmla="*/ 127 h 531"/>
                  <a:gd name="T34" fmla="*/ 91 w 550"/>
                  <a:gd name="T35" fmla="*/ 114 h 531"/>
                  <a:gd name="T36" fmla="*/ 92 w 550"/>
                  <a:gd name="T37" fmla="*/ 101 h 531"/>
                  <a:gd name="T38" fmla="*/ 97 w 550"/>
                  <a:gd name="T39" fmla="*/ 97 h 531"/>
                  <a:gd name="T40" fmla="*/ 104 w 550"/>
                  <a:gd name="T41" fmla="*/ 97 h 531"/>
                  <a:gd name="T42" fmla="*/ 121 w 550"/>
                  <a:gd name="T43" fmla="*/ 99 h 531"/>
                  <a:gd name="T44" fmla="*/ 138 w 550"/>
                  <a:gd name="T45" fmla="*/ 102 h 531"/>
                  <a:gd name="T46" fmla="*/ 136 w 550"/>
                  <a:gd name="T47" fmla="*/ 91 h 531"/>
                  <a:gd name="T48" fmla="*/ 129 w 550"/>
                  <a:gd name="T49" fmla="*/ 80 h 531"/>
                  <a:gd name="T50" fmla="*/ 111 w 550"/>
                  <a:gd name="T51" fmla="*/ 59 h 531"/>
                  <a:gd name="T52" fmla="*/ 100 w 550"/>
                  <a:gd name="T53" fmla="*/ 46 h 531"/>
                  <a:gd name="T54" fmla="*/ 107 w 550"/>
                  <a:gd name="T55" fmla="*/ 38 h 531"/>
                  <a:gd name="T56" fmla="*/ 116 w 550"/>
                  <a:gd name="T57" fmla="*/ 21 h 531"/>
                  <a:gd name="T58" fmla="*/ 119 w 550"/>
                  <a:gd name="T59" fmla="*/ 11 h 531"/>
                  <a:gd name="T60" fmla="*/ 117 w 550"/>
                  <a:gd name="T61" fmla="*/ 3 h 531"/>
                  <a:gd name="T62" fmla="*/ 108 w 550"/>
                  <a:gd name="T63" fmla="*/ 4 h 531"/>
                  <a:gd name="T64" fmla="*/ 87 w 550"/>
                  <a:gd name="T65" fmla="*/ 18 h 531"/>
                  <a:gd name="T66" fmla="*/ 77 w 550"/>
                  <a:gd name="T67" fmla="*/ 22 h 531"/>
                  <a:gd name="T68" fmla="*/ 66 w 550"/>
                  <a:gd name="T69" fmla="*/ 20 h 531"/>
                  <a:gd name="T70" fmla="*/ 55 w 550"/>
                  <a:gd name="T71" fmla="*/ 10 h 531"/>
                  <a:gd name="T72" fmla="*/ 44 w 550"/>
                  <a:gd name="T73" fmla="*/ 3 h 531"/>
                  <a:gd name="T74" fmla="*/ 33 w 550"/>
                  <a:gd name="T75" fmla="*/ 0 h 531"/>
                  <a:gd name="T76" fmla="*/ 30 w 550"/>
                  <a:gd name="T77" fmla="*/ 4 h 531"/>
                  <a:gd name="T78" fmla="*/ 37 w 550"/>
                  <a:gd name="T79" fmla="*/ 15 h 531"/>
                  <a:gd name="T80" fmla="*/ 34 w 550"/>
                  <a:gd name="T81" fmla="*/ 21 h 531"/>
                  <a:gd name="T82" fmla="*/ 39 w 550"/>
                  <a:gd name="T83" fmla="*/ 34 h 53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50" h="531">
                    <a:moveTo>
                      <a:pt x="157" y="146"/>
                    </a:moveTo>
                    <a:lnTo>
                      <a:pt x="157" y="164"/>
                    </a:lnTo>
                    <a:lnTo>
                      <a:pt x="157" y="179"/>
                    </a:lnTo>
                    <a:lnTo>
                      <a:pt x="157" y="194"/>
                    </a:lnTo>
                    <a:lnTo>
                      <a:pt x="156" y="206"/>
                    </a:lnTo>
                    <a:lnTo>
                      <a:pt x="156" y="216"/>
                    </a:lnTo>
                    <a:lnTo>
                      <a:pt x="154" y="225"/>
                    </a:lnTo>
                    <a:lnTo>
                      <a:pt x="149" y="241"/>
                    </a:lnTo>
                    <a:lnTo>
                      <a:pt x="145" y="248"/>
                    </a:lnTo>
                    <a:lnTo>
                      <a:pt x="139" y="253"/>
                    </a:lnTo>
                    <a:lnTo>
                      <a:pt x="132" y="260"/>
                    </a:lnTo>
                    <a:lnTo>
                      <a:pt x="123" y="265"/>
                    </a:lnTo>
                    <a:lnTo>
                      <a:pt x="112" y="271"/>
                    </a:lnTo>
                    <a:lnTo>
                      <a:pt x="100" y="278"/>
                    </a:lnTo>
                    <a:lnTo>
                      <a:pt x="86" y="284"/>
                    </a:lnTo>
                    <a:lnTo>
                      <a:pt x="68" y="292"/>
                    </a:lnTo>
                    <a:lnTo>
                      <a:pt x="55" y="298"/>
                    </a:lnTo>
                    <a:lnTo>
                      <a:pt x="43" y="304"/>
                    </a:lnTo>
                    <a:lnTo>
                      <a:pt x="32" y="313"/>
                    </a:lnTo>
                    <a:lnTo>
                      <a:pt x="22" y="323"/>
                    </a:lnTo>
                    <a:lnTo>
                      <a:pt x="13" y="335"/>
                    </a:lnTo>
                    <a:lnTo>
                      <a:pt x="7" y="347"/>
                    </a:lnTo>
                    <a:lnTo>
                      <a:pt x="2" y="360"/>
                    </a:lnTo>
                    <a:lnTo>
                      <a:pt x="0" y="373"/>
                    </a:lnTo>
                    <a:lnTo>
                      <a:pt x="9" y="373"/>
                    </a:lnTo>
                    <a:lnTo>
                      <a:pt x="21" y="371"/>
                    </a:lnTo>
                    <a:lnTo>
                      <a:pt x="35" y="370"/>
                    </a:lnTo>
                    <a:lnTo>
                      <a:pt x="53" y="368"/>
                    </a:lnTo>
                    <a:lnTo>
                      <a:pt x="73" y="367"/>
                    </a:lnTo>
                    <a:lnTo>
                      <a:pt x="92" y="365"/>
                    </a:lnTo>
                    <a:lnTo>
                      <a:pt x="135" y="362"/>
                    </a:lnTo>
                    <a:lnTo>
                      <a:pt x="177" y="362"/>
                    </a:lnTo>
                    <a:lnTo>
                      <a:pt x="196" y="365"/>
                    </a:lnTo>
                    <a:lnTo>
                      <a:pt x="212" y="367"/>
                    </a:lnTo>
                    <a:lnTo>
                      <a:pt x="226" y="371"/>
                    </a:lnTo>
                    <a:lnTo>
                      <a:pt x="237" y="377"/>
                    </a:lnTo>
                    <a:lnTo>
                      <a:pt x="243" y="385"/>
                    </a:lnTo>
                    <a:lnTo>
                      <a:pt x="244" y="389"/>
                    </a:lnTo>
                    <a:lnTo>
                      <a:pt x="245" y="394"/>
                    </a:lnTo>
                    <a:lnTo>
                      <a:pt x="248" y="408"/>
                    </a:lnTo>
                    <a:lnTo>
                      <a:pt x="252" y="425"/>
                    </a:lnTo>
                    <a:lnTo>
                      <a:pt x="268" y="463"/>
                    </a:lnTo>
                    <a:lnTo>
                      <a:pt x="285" y="500"/>
                    </a:lnTo>
                    <a:lnTo>
                      <a:pt x="289" y="517"/>
                    </a:lnTo>
                    <a:lnTo>
                      <a:pt x="292" y="531"/>
                    </a:lnTo>
                    <a:lnTo>
                      <a:pt x="304" y="531"/>
                    </a:lnTo>
                    <a:lnTo>
                      <a:pt x="315" y="530"/>
                    </a:lnTo>
                    <a:lnTo>
                      <a:pt x="323" y="528"/>
                    </a:lnTo>
                    <a:lnTo>
                      <a:pt x="331" y="524"/>
                    </a:lnTo>
                    <a:lnTo>
                      <a:pt x="343" y="517"/>
                    </a:lnTo>
                    <a:lnTo>
                      <a:pt x="352" y="506"/>
                    </a:lnTo>
                    <a:lnTo>
                      <a:pt x="358" y="495"/>
                    </a:lnTo>
                    <a:lnTo>
                      <a:pt x="361" y="482"/>
                    </a:lnTo>
                    <a:lnTo>
                      <a:pt x="361" y="454"/>
                    </a:lnTo>
                    <a:lnTo>
                      <a:pt x="362" y="426"/>
                    </a:lnTo>
                    <a:lnTo>
                      <a:pt x="363" y="414"/>
                    </a:lnTo>
                    <a:lnTo>
                      <a:pt x="366" y="403"/>
                    </a:lnTo>
                    <a:lnTo>
                      <a:pt x="373" y="394"/>
                    </a:lnTo>
                    <a:lnTo>
                      <a:pt x="382" y="388"/>
                    </a:lnTo>
                    <a:lnTo>
                      <a:pt x="388" y="386"/>
                    </a:lnTo>
                    <a:lnTo>
                      <a:pt x="396" y="385"/>
                    </a:lnTo>
                    <a:lnTo>
                      <a:pt x="405" y="385"/>
                    </a:lnTo>
                    <a:lnTo>
                      <a:pt x="415" y="386"/>
                    </a:lnTo>
                    <a:lnTo>
                      <a:pt x="432" y="386"/>
                    </a:lnTo>
                    <a:lnTo>
                      <a:pt x="449" y="389"/>
                    </a:lnTo>
                    <a:lnTo>
                      <a:pt x="482" y="396"/>
                    </a:lnTo>
                    <a:lnTo>
                      <a:pt x="516" y="404"/>
                    </a:lnTo>
                    <a:lnTo>
                      <a:pt x="532" y="406"/>
                    </a:lnTo>
                    <a:lnTo>
                      <a:pt x="550" y="407"/>
                    </a:lnTo>
                    <a:lnTo>
                      <a:pt x="549" y="392"/>
                    </a:lnTo>
                    <a:lnTo>
                      <a:pt x="546" y="377"/>
                    </a:lnTo>
                    <a:lnTo>
                      <a:pt x="541" y="361"/>
                    </a:lnTo>
                    <a:lnTo>
                      <a:pt x="534" y="347"/>
                    </a:lnTo>
                    <a:lnTo>
                      <a:pt x="525" y="332"/>
                    </a:lnTo>
                    <a:lnTo>
                      <a:pt x="515" y="318"/>
                    </a:lnTo>
                    <a:lnTo>
                      <a:pt x="493" y="290"/>
                    </a:lnTo>
                    <a:lnTo>
                      <a:pt x="468" y="263"/>
                    </a:lnTo>
                    <a:lnTo>
                      <a:pt x="441" y="236"/>
                    </a:lnTo>
                    <a:lnTo>
                      <a:pt x="416" y="212"/>
                    </a:lnTo>
                    <a:lnTo>
                      <a:pt x="394" y="188"/>
                    </a:lnTo>
                    <a:lnTo>
                      <a:pt x="400" y="182"/>
                    </a:lnTo>
                    <a:lnTo>
                      <a:pt x="408" y="173"/>
                    </a:lnTo>
                    <a:lnTo>
                      <a:pt x="416" y="162"/>
                    </a:lnTo>
                    <a:lnTo>
                      <a:pt x="425" y="150"/>
                    </a:lnTo>
                    <a:lnTo>
                      <a:pt x="441" y="125"/>
                    </a:lnTo>
                    <a:lnTo>
                      <a:pt x="457" y="97"/>
                    </a:lnTo>
                    <a:lnTo>
                      <a:pt x="462" y="83"/>
                    </a:lnTo>
                    <a:lnTo>
                      <a:pt x="468" y="69"/>
                    </a:lnTo>
                    <a:lnTo>
                      <a:pt x="471" y="56"/>
                    </a:lnTo>
                    <a:lnTo>
                      <a:pt x="473" y="42"/>
                    </a:lnTo>
                    <a:lnTo>
                      <a:pt x="473" y="30"/>
                    </a:lnTo>
                    <a:lnTo>
                      <a:pt x="472" y="19"/>
                    </a:lnTo>
                    <a:lnTo>
                      <a:pt x="468" y="9"/>
                    </a:lnTo>
                    <a:lnTo>
                      <a:pt x="461" y="0"/>
                    </a:lnTo>
                    <a:lnTo>
                      <a:pt x="447" y="6"/>
                    </a:lnTo>
                    <a:lnTo>
                      <a:pt x="431" y="15"/>
                    </a:lnTo>
                    <a:lnTo>
                      <a:pt x="403" y="34"/>
                    </a:lnTo>
                    <a:lnTo>
                      <a:pt x="375" y="53"/>
                    </a:lnTo>
                    <a:lnTo>
                      <a:pt x="347" y="71"/>
                    </a:lnTo>
                    <a:lnTo>
                      <a:pt x="333" y="78"/>
                    </a:lnTo>
                    <a:lnTo>
                      <a:pt x="319" y="82"/>
                    </a:lnTo>
                    <a:lnTo>
                      <a:pt x="305" y="86"/>
                    </a:lnTo>
                    <a:lnTo>
                      <a:pt x="292" y="86"/>
                    </a:lnTo>
                    <a:lnTo>
                      <a:pt x="277" y="83"/>
                    </a:lnTo>
                    <a:lnTo>
                      <a:pt x="262" y="78"/>
                    </a:lnTo>
                    <a:lnTo>
                      <a:pt x="248" y="69"/>
                    </a:lnTo>
                    <a:lnTo>
                      <a:pt x="233" y="56"/>
                    </a:lnTo>
                    <a:lnTo>
                      <a:pt x="218" y="40"/>
                    </a:lnTo>
                    <a:lnTo>
                      <a:pt x="202" y="26"/>
                    </a:lnTo>
                    <a:lnTo>
                      <a:pt x="188" y="18"/>
                    </a:lnTo>
                    <a:lnTo>
                      <a:pt x="174" y="10"/>
                    </a:lnTo>
                    <a:lnTo>
                      <a:pt x="160" y="5"/>
                    </a:lnTo>
                    <a:lnTo>
                      <a:pt x="145" y="2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117" y="8"/>
                    </a:lnTo>
                    <a:lnTo>
                      <a:pt x="120" y="15"/>
                    </a:lnTo>
                    <a:lnTo>
                      <a:pt x="132" y="32"/>
                    </a:lnTo>
                    <a:lnTo>
                      <a:pt x="143" y="50"/>
                    </a:lnTo>
                    <a:lnTo>
                      <a:pt x="147" y="59"/>
                    </a:lnTo>
                    <a:lnTo>
                      <a:pt x="149" y="68"/>
                    </a:lnTo>
                    <a:lnTo>
                      <a:pt x="135" y="77"/>
                    </a:lnTo>
                    <a:lnTo>
                      <a:pt x="136" y="83"/>
                    </a:lnTo>
                    <a:lnTo>
                      <a:pt x="139" y="91"/>
                    </a:lnTo>
                    <a:lnTo>
                      <a:pt x="146" y="112"/>
                    </a:lnTo>
                    <a:lnTo>
                      <a:pt x="154" y="133"/>
                    </a:lnTo>
                    <a:lnTo>
                      <a:pt x="156" y="140"/>
                    </a:lnTo>
                    <a:lnTo>
                      <a:pt x="157" y="1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56" name="Freeform 32">
                <a:extLst>
                  <a:ext uri="{FF2B5EF4-FFF2-40B4-BE49-F238E27FC236}">
                    <a16:creationId xmlns:a16="http://schemas.microsoft.com/office/drawing/2014/main" id="{DC0B1F69-5856-4B24-B381-CA18CBC5B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" y="953"/>
                <a:ext cx="140" cy="43"/>
              </a:xfrm>
              <a:custGeom>
                <a:avLst/>
                <a:gdLst>
                  <a:gd name="T0" fmla="*/ 68 w 279"/>
                  <a:gd name="T1" fmla="*/ 11 h 85"/>
                  <a:gd name="T2" fmla="*/ 64 w 279"/>
                  <a:gd name="T3" fmla="*/ 11 h 85"/>
                  <a:gd name="T4" fmla="*/ 61 w 279"/>
                  <a:gd name="T5" fmla="*/ 10 h 85"/>
                  <a:gd name="T6" fmla="*/ 52 w 279"/>
                  <a:gd name="T7" fmla="*/ 8 h 85"/>
                  <a:gd name="T8" fmla="*/ 34 w 279"/>
                  <a:gd name="T9" fmla="*/ 2 h 85"/>
                  <a:gd name="T10" fmla="*/ 30 w 279"/>
                  <a:gd name="T11" fmla="*/ 1 h 85"/>
                  <a:gd name="T12" fmla="*/ 26 w 279"/>
                  <a:gd name="T13" fmla="*/ 1 h 85"/>
                  <a:gd name="T14" fmla="*/ 21 w 279"/>
                  <a:gd name="T15" fmla="*/ 0 h 85"/>
                  <a:gd name="T16" fmla="*/ 17 w 279"/>
                  <a:gd name="T17" fmla="*/ 1 h 85"/>
                  <a:gd name="T18" fmla="*/ 12 w 279"/>
                  <a:gd name="T19" fmla="*/ 1 h 85"/>
                  <a:gd name="T20" fmla="*/ 8 w 279"/>
                  <a:gd name="T21" fmla="*/ 3 h 85"/>
                  <a:gd name="T22" fmla="*/ 4 w 279"/>
                  <a:gd name="T23" fmla="*/ 5 h 85"/>
                  <a:gd name="T24" fmla="*/ 0 w 279"/>
                  <a:gd name="T25" fmla="*/ 9 h 85"/>
                  <a:gd name="T26" fmla="*/ 3 w 279"/>
                  <a:gd name="T27" fmla="*/ 11 h 85"/>
                  <a:gd name="T28" fmla="*/ 7 w 279"/>
                  <a:gd name="T29" fmla="*/ 13 h 85"/>
                  <a:gd name="T30" fmla="*/ 11 w 279"/>
                  <a:gd name="T31" fmla="*/ 15 h 85"/>
                  <a:gd name="T32" fmla="*/ 14 w 279"/>
                  <a:gd name="T33" fmla="*/ 16 h 85"/>
                  <a:gd name="T34" fmla="*/ 23 w 279"/>
                  <a:gd name="T35" fmla="*/ 18 h 85"/>
                  <a:gd name="T36" fmla="*/ 33 w 279"/>
                  <a:gd name="T37" fmla="*/ 20 h 85"/>
                  <a:gd name="T38" fmla="*/ 43 w 279"/>
                  <a:gd name="T39" fmla="*/ 21 h 85"/>
                  <a:gd name="T40" fmla="*/ 52 w 279"/>
                  <a:gd name="T41" fmla="*/ 22 h 85"/>
                  <a:gd name="T42" fmla="*/ 62 w 279"/>
                  <a:gd name="T43" fmla="*/ 22 h 85"/>
                  <a:gd name="T44" fmla="*/ 70 w 279"/>
                  <a:gd name="T45" fmla="*/ 22 h 85"/>
                  <a:gd name="T46" fmla="*/ 70 w 279"/>
                  <a:gd name="T47" fmla="*/ 18 h 85"/>
                  <a:gd name="T48" fmla="*/ 69 w 279"/>
                  <a:gd name="T49" fmla="*/ 15 h 85"/>
                  <a:gd name="T50" fmla="*/ 68 w 279"/>
                  <a:gd name="T51" fmla="*/ 13 h 85"/>
                  <a:gd name="T52" fmla="*/ 68 w 279"/>
                  <a:gd name="T53" fmla="*/ 11 h 8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9" h="85">
                    <a:moveTo>
                      <a:pt x="271" y="42"/>
                    </a:moveTo>
                    <a:lnTo>
                      <a:pt x="256" y="41"/>
                    </a:lnTo>
                    <a:lnTo>
                      <a:pt x="241" y="39"/>
                    </a:lnTo>
                    <a:lnTo>
                      <a:pt x="208" y="30"/>
                    </a:lnTo>
                    <a:lnTo>
                      <a:pt x="136" y="8"/>
                    </a:lnTo>
                    <a:lnTo>
                      <a:pt x="119" y="3"/>
                    </a:lnTo>
                    <a:lnTo>
                      <a:pt x="101" y="1"/>
                    </a:lnTo>
                    <a:lnTo>
                      <a:pt x="83" y="0"/>
                    </a:lnTo>
                    <a:lnTo>
                      <a:pt x="65" y="1"/>
                    </a:lnTo>
                    <a:lnTo>
                      <a:pt x="48" y="4"/>
                    </a:lnTo>
                    <a:lnTo>
                      <a:pt x="31" y="11"/>
                    </a:lnTo>
                    <a:lnTo>
                      <a:pt x="15" y="20"/>
                    </a:lnTo>
                    <a:lnTo>
                      <a:pt x="0" y="33"/>
                    </a:lnTo>
                    <a:lnTo>
                      <a:pt x="12" y="42"/>
                    </a:lnTo>
                    <a:lnTo>
                      <a:pt x="25" y="50"/>
                    </a:lnTo>
                    <a:lnTo>
                      <a:pt x="41" y="58"/>
                    </a:lnTo>
                    <a:lnTo>
                      <a:pt x="56" y="64"/>
                    </a:lnTo>
                    <a:lnTo>
                      <a:pt x="92" y="72"/>
                    </a:lnTo>
                    <a:lnTo>
                      <a:pt x="130" y="79"/>
                    </a:lnTo>
                    <a:lnTo>
                      <a:pt x="169" y="83"/>
                    </a:lnTo>
                    <a:lnTo>
                      <a:pt x="208" y="85"/>
                    </a:lnTo>
                    <a:lnTo>
                      <a:pt x="245" y="85"/>
                    </a:lnTo>
                    <a:lnTo>
                      <a:pt x="279" y="85"/>
                    </a:lnTo>
                    <a:lnTo>
                      <a:pt x="278" y="70"/>
                    </a:lnTo>
                    <a:lnTo>
                      <a:pt x="275" y="59"/>
                    </a:lnTo>
                    <a:lnTo>
                      <a:pt x="272" y="50"/>
                    </a:lnTo>
                    <a:lnTo>
                      <a:pt x="271" y="42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16 Forma libre">
              <a:extLst>
                <a:ext uri="{FF2B5EF4-FFF2-40B4-BE49-F238E27FC236}">
                  <a16:creationId xmlns:a16="http://schemas.microsoft.com/office/drawing/2014/main" id="{11A29FFA-78A0-4538-B257-4AE7D7C7A6D4}"/>
                </a:ext>
              </a:extLst>
            </p:cNvPr>
            <p:cNvSpPr/>
            <p:nvPr/>
          </p:nvSpPr>
          <p:spPr>
            <a:xfrm>
              <a:off x="289969" y="2476289"/>
              <a:ext cx="2939218" cy="641350"/>
            </a:xfrm>
            <a:custGeom>
              <a:avLst/>
              <a:gdLst>
                <a:gd name="connsiteX0" fmla="*/ 2855013 w 2938938"/>
                <a:gd name="connsiteY0" fmla="*/ 350701 h 641910"/>
                <a:gd name="connsiteX1" fmla="*/ 2023740 w 2938938"/>
                <a:gd name="connsiteY1" fmla="*/ 59756 h 641910"/>
                <a:gd name="connsiteX2" fmla="*/ 1164758 w 2938938"/>
                <a:gd name="connsiteY2" fmla="*/ 4338 h 641910"/>
                <a:gd name="connsiteX3" fmla="*/ 125667 w 2938938"/>
                <a:gd name="connsiteY3" fmla="*/ 129029 h 641910"/>
                <a:gd name="connsiteX4" fmla="*/ 42540 w 2938938"/>
                <a:gd name="connsiteY4" fmla="*/ 184447 h 641910"/>
                <a:gd name="connsiteX5" fmla="*/ 347340 w 2938938"/>
                <a:gd name="connsiteY5" fmla="*/ 267574 h 641910"/>
                <a:gd name="connsiteX6" fmla="*/ 28686 w 2938938"/>
                <a:gd name="connsiteY6" fmla="*/ 364556 h 641910"/>
                <a:gd name="connsiteX7" fmla="*/ 375049 w 2938938"/>
                <a:gd name="connsiteY7" fmla="*/ 419974 h 641910"/>
                <a:gd name="connsiteX8" fmla="*/ 84104 w 2938938"/>
                <a:gd name="connsiteY8" fmla="*/ 641647 h 641910"/>
                <a:gd name="connsiteX9" fmla="*/ 707558 w 2938938"/>
                <a:gd name="connsiteY9" fmla="*/ 461538 h 641910"/>
                <a:gd name="connsiteX10" fmla="*/ 1566540 w 2938938"/>
                <a:gd name="connsiteY10" fmla="*/ 309138 h 641910"/>
                <a:gd name="connsiteX11" fmla="*/ 2300831 w 2938938"/>
                <a:gd name="connsiteY11" fmla="*/ 364556 h 641910"/>
                <a:gd name="connsiteX12" fmla="*/ 2716467 w 2938938"/>
                <a:gd name="connsiteY12" fmla="*/ 392265 h 641910"/>
                <a:gd name="connsiteX13" fmla="*/ 2841158 w 2938938"/>
                <a:gd name="connsiteY13" fmla="*/ 419974 h 641910"/>
                <a:gd name="connsiteX14" fmla="*/ 2910431 w 2938938"/>
                <a:gd name="connsiteY14" fmla="*/ 392265 h 641910"/>
                <a:gd name="connsiteX15" fmla="*/ 2855013 w 2938938"/>
                <a:gd name="connsiteY15" fmla="*/ 350701 h 641910"/>
                <a:gd name="connsiteX0" fmla="*/ 2855013 w 2938938"/>
                <a:gd name="connsiteY0" fmla="*/ 350701 h 641910"/>
                <a:gd name="connsiteX1" fmla="*/ 2023740 w 2938938"/>
                <a:gd name="connsiteY1" fmla="*/ 59756 h 641910"/>
                <a:gd name="connsiteX2" fmla="*/ 1164758 w 2938938"/>
                <a:gd name="connsiteY2" fmla="*/ 4338 h 641910"/>
                <a:gd name="connsiteX3" fmla="*/ 125667 w 2938938"/>
                <a:gd name="connsiteY3" fmla="*/ 129029 h 641910"/>
                <a:gd name="connsiteX4" fmla="*/ 42540 w 2938938"/>
                <a:gd name="connsiteY4" fmla="*/ 184447 h 641910"/>
                <a:gd name="connsiteX5" fmla="*/ 347340 w 2938938"/>
                <a:gd name="connsiteY5" fmla="*/ 267574 h 641910"/>
                <a:gd name="connsiteX6" fmla="*/ 28686 w 2938938"/>
                <a:gd name="connsiteY6" fmla="*/ 364556 h 641910"/>
                <a:gd name="connsiteX7" fmla="*/ 375049 w 2938938"/>
                <a:gd name="connsiteY7" fmla="*/ 419974 h 641910"/>
                <a:gd name="connsiteX8" fmla="*/ 84104 w 2938938"/>
                <a:gd name="connsiteY8" fmla="*/ 641647 h 641910"/>
                <a:gd name="connsiteX9" fmla="*/ 707558 w 2938938"/>
                <a:gd name="connsiteY9" fmla="*/ 461538 h 641910"/>
                <a:gd name="connsiteX10" fmla="*/ 1566540 w 2938938"/>
                <a:gd name="connsiteY10" fmla="*/ 309138 h 641910"/>
                <a:gd name="connsiteX11" fmla="*/ 2286976 w 2938938"/>
                <a:gd name="connsiteY11" fmla="*/ 309138 h 641910"/>
                <a:gd name="connsiteX12" fmla="*/ 2716467 w 2938938"/>
                <a:gd name="connsiteY12" fmla="*/ 392265 h 641910"/>
                <a:gd name="connsiteX13" fmla="*/ 2841158 w 2938938"/>
                <a:gd name="connsiteY13" fmla="*/ 419974 h 641910"/>
                <a:gd name="connsiteX14" fmla="*/ 2910431 w 2938938"/>
                <a:gd name="connsiteY14" fmla="*/ 392265 h 641910"/>
                <a:gd name="connsiteX15" fmla="*/ 2855013 w 2938938"/>
                <a:gd name="connsiteY15" fmla="*/ 350701 h 641910"/>
                <a:gd name="connsiteX0" fmla="*/ 2855013 w 2938938"/>
                <a:gd name="connsiteY0" fmla="*/ 350701 h 641924"/>
                <a:gd name="connsiteX1" fmla="*/ 2023740 w 2938938"/>
                <a:gd name="connsiteY1" fmla="*/ 59756 h 641924"/>
                <a:gd name="connsiteX2" fmla="*/ 1164758 w 2938938"/>
                <a:gd name="connsiteY2" fmla="*/ 4338 h 641924"/>
                <a:gd name="connsiteX3" fmla="*/ 125667 w 2938938"/>
                <a:gd name="connsiteY3" fmla="*/ 129029 h 641924"/>
                <a:gd name="connsiteX4" fmla="*/ 42540 w 2938938"/>
                <a:gd name="connsiteY4" fmla="*/ 184447 h 641924"/>
                <a:gd name="connsiteX5" fmla="*/ 347340 w 2938938"/>
                <a:gd name="connsiteY5" fmla="*/ 267574 h 641924"/>
                <a:gd name="connsiteX6" fmla="*/ 28686 w 2938938"/>
                <a:gd name="connsiteY6" fmla="*/ 364556 h 641924"/>
                <a:gd name="connsiteX7" fmla="*/ 375049 w 2938938"/>
                <a:gd name="connsiteY7" fmla="*/ 419974 h 641924"/>
                <a:gd name="connsiteX8" fmla="*/ 84104 w 2938938"/>
                <a:gd name="connsiteY8" fmla="*/ 641647 h 641924"/>
                <a:gd name="connsiteX9" fmla="*/ 707558 w 2938938"/>
                <a:gd name="connsiteY9" fmla="*/ 461538 h 641924"/>
                <a:gd name="connsiteX10" fmla="*/ 1566540 w 2938938"/>
                <a:gd name="connsiteY10" fmla="*/ 267574 h 641924"/>
                <a:gd name="connsiteX11" fmla="*/ 2286976 w 2938938"/>
                <a:gd name="connsiteY11" fmla="*/ 309138 h 641924"/>
                <a:gd name="connsiteX12" fmla="*/ 2716467 w 2938938"/>
                <a:gd name="connsiteY12" fmla="*/ 392265 h 641924"/>
                <a:gd name="connsiteX13" fmla="*/ 2841158 w 2938938"/>
                <a:gd name="connsiteY13" fmla="*/ 419974 h 641924"/>
                <a:gd name="connsiteX14" fmla="*/ 2910431 w 2938938"/>
                <a:gd name="connsiteY14" fmla="*/ 392265 h 641924"/>
                <a:gd name="connsiteX15" fmla="*/ 2855013 w 2938938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92265 h 641924"/>
                <a:gd name="connsiteX13" fmla="*/ 2841158 w 2939702"/>
                <a:gd name="connsiteY13" fmla="*/ 400924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68452 h 641924"/>
                <a:gd name="connsiteX13" fmla="*/ 2841158 w 2939702"/>
                <a:gd name="connsiteY13" fmla="*/ 400924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68452 h 641924"/>
                <a:gd name="connsiteX13" fmla="*/ 2841158 w 2939702"/>
                <a:gd name="connsiteY13" fmla="*/ 386637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39702" h="641924">
                  <a:moveTo>
                    <a:pt x="2855013" y="350701"/>
                  </a:moveTo>
                  <a:cubicBezTo>
                    <a:pt x="2707231" y="295283"/>
                    <a:pt x="2305449" y="117483"/>
                    <a:pt x="2023740" y="59756"/>
                  </a:cubicBezTo>
                  <a:cubicBezTo>
                    <a:pt x="1742031" y="2029"/>
                    <a:pt x="1481103" y="-7207"/>
                    <a:pt x="1164758" y="4338"/>
                  </a:cubicBezTo>
                  <a:cubicBezTo>
                    <a:pt x="848413" y="15883"/>
                    <a:pt x="312703" y="99011"/>
                    <a:pt x="125667" y="129029"/>
                  </a:cubicBezTo>
                  <a:cubicBezTo>
                    <a:pt x="-61369" y="159047"/>
                    <a:pt x="5595" y="161356"/>
                    <a:pt x="42540" y="184447"/>
                  </a:cubicBezTo>
                  <a:cubicBezTo>
                    <a:pt x="79485" y="207538"/>
                    <a:pt x="349649" y="237556"/>
                    <a:pt x="347340" y="267574"/>
                  </a:cubicBezTo>
                  <a:cubicBezTo>
                    <a:pt x="345031" y="297592"/>
                    <a:pt x="24068" y="339156"/>
                    <a:pt x="28686" y="364556"/>
                  </a:cubicBezTo>
                  <a:cubicBezTo>
                    <a:pt x="33304" y="389956"/>
                    <a:pt x="365813" y="373792"/>
                    <a:pt x="375049" y="419974"/>
                  </a:cubicBezTo>
                  <a:cubicBezTo>
                    <a:pt x="384285" y="466156"/>
                    <a:pt x="28686" y="634720"/>
                    <a:pt x="84104" y="641647"/>
                  </a:cubicBezTo>
                  <a:cubicBezTo>
                    <a:pt x="139522" y="648574"/>
                    <a:pt x="460485" y="523884"/>
                    <a:pt x="707558" y="461538"/>
                  </a:cubicBezTo>
                  <a:cubicBezTo>
                    <a:pt x="954631" y="399193"/>
                    <a:pt x="1303304" y="292974"/>
                    <a:pt x="1566540" y="267574"/>
                  </a:cubicBezTo>
                  <a:cubicBezTo>
                    <a:pt x="1829776" y="242174"/>
                    <a:pt x="2095321" y="292325"/>
                    <a:pt x="2286976" y="309138"/>
                  </a:cubicBezTo>
                  <a:cubicBezTo>
                    <a:pt x="2478631" y="325951"/>
                    <a:pt x="2624104" y="355536"/>
                    <a:pt x="2716467" y="368452"/>
                  </a:cubicBezTo>
                  <a:cubicBezTo>
                    <a:pt x="2808830" y="381368"/>
                    <a:pt x="2808831" y="386637"/>
                    <a:pt x="2841158" y="386637"/>
                  </a:cubicBezTo>
                  <a:cubicBezTo>
                    <a:pt x="2873485" y="386637"/>
                    <a:pt x="2908122" y="398254"/>
                    <a:pt x="2910431" y="392265"/>
                  </a:cubicBezTo>
                  <a:cubicBezTo>
                    <a:pt x="2912740" y="386276"/>
                    <a:pt x="3002795" y="406119"/>
                    <a:pt x="2855013" y="350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50000">
                  <a:srgbClr val="FFFF00"/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9" name="28 Llamada ovalada">
            <a:extLst>
              <a:ext uri="{FF2B5EF4-FFF2-40B4-BE49-F238E27FC236}">
                <a16:creationId xmlns:a16="http://schemas.microsoft.com/office/drawing/2014/main" id="{76DEBDE3-05CE-4560-A710-B98DB242CF88}"/>
              </a:ext>
            </a:extLst>
          </p:cNvPr>
          <p:cNvSpPr/>
          <p:nvPr/>
        </p:nvSpPr>
        <p:spPr>
          <a:xfrm>
            <a:off x="4896036" y="1145361"/>
            <a:ext cx="2646295" cy="1048348"/>
          </a:xfrm>
          <a:prstGeom prst="wedgeEllipseCallout">
            <a:avLst>
              <a:gd name="adj1" fmla="val -17038"/>
              <a:gd name="adj2" fmla="val 7350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2400" kern="120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kaDylan Plain" panose="04070A00000000020004" pitchFamily="82" charset="0"/>
              </a:rPr>
              <a:t>Merry </a:t>
            </a:r>
            <a:r>
              <a:rPr lang="es-ES_tradnl" sz="2400" kern="120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kaDylan Plain" panose="04070A00000000020004" pitchFamily="82" charset="0"/>
              </a:rPr>
              <a:t>Early</a:t>
            </a:r>
            <a:r>
              <a:rPr lang="es-ES_tradnl" sz="2400" kern="120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kaDylan Plain" panose="04070A00000000020004" pitchFamily="82" charset="0"/>
              </a:rPr>
              <a:t> Christmas!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ACDE91-4A44-441F-B628-EB500CE7A77E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1BC0AE-5AEA-449D-B13E-08B3AF68D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rry_xm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75"/>
          <p:cNvSpPr txBox="1">
            <a:spLocks noGrp="1"/>
          </p:cNvSpPr>
          <p:nvPr>
            <p:ph type="title"/>
          </p:nvPr>
        </p:nvSpPr>
        <p:spPr>
          <a:xfrm>
            <a:off x="521983" y="1228370"/>
            <a:ext cx="4262561" cy="3141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Thanks!</a:t>
            </a:r>
            <a:endParaRPr sz="9600" dirty="0"/>
          </a:p>
        </p:txBody>
      </p:sp>
      <p:grpSp>
        <p:nvGrpSpPr>
          <p:cNvPr id="1338" name="Google Shape;1338;p75"/>
          <p:cNvGrpSpPr/>
          <p:nvPr/>
        </p:nvGrpSpPr>
        <p:grpSpPr>
          <a:xfrm rot="-2699870">
            <a:off x="4384668" y="2605012"/>
            <a:ext cx="799751" cy="589312"/>
            <a:chOff x="-1254400" y="-302350"/>
            <a:chExt cx="142800" cy="105225"/>
          </a:xfrm>
        </p:grpSpPr>
        <p:sp>
          <p:nvSpPr>
            <p:cNvPr id="1339" name="Google Shape;1339;p75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0" name="Google Shape;1340;p75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75"/>
          <p:cNvGrpSpPr/>
          <p:nvPr/>
        </p:nvGrpSpPr>
        <p:grpSpPr>
          <a:xfrm rot="719229" flipH="1">
            <a:off x="7336006" y="1434669"/>
            <a:ext cx="842805" cy="621022"/>
            <a:chOff x="-1254400" y="-302350"/>
            <a:chExt cx="142800" cy="105225"/>
          </a:xfrm>
        </p:grpSpPr>
        <p:sp>
          <p:nvSpPr>
            <p:cNvPr id="1342" name="Google Shape;1342;p75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5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9" name="Google Shape;1359;p75"/>
          <p:cNvGrpSpPr/>
          <p:nvPr/>
        </p:nvGrpSpPr>
        <p:grpSpPr>
          <a:xfrm>
            <a:off x="6048826" y="1653963"/>
            <a:ext cx="500316" cy="41105"/>
            <a:chOff x="6206340" y="1834161"/>
            <a:chExt cx="471418" cy="43078"/>
          </a:xfrm>
        </p:grpSpPr>
        <p:sp>
          <p:nvSpPr>
            <p:cNvPr id="1362" name="Google Shape;1362;p75"/>
            <p:cNvSpPr/>
            <p:nvPr/>
          </p:nvSpPr>
          <p:spPr>
            <a:xfrm>
              <a:off x="6406333" y="1854101"/>
              <a:ext cx="35590" cy="19520"/>
            </a:xfrm>
            <a:custGeom>
              <a:avLst/>
              <a:gdLst/>
              <a:ahLst/>
              <a:cxnLst/>
              <a:rect l="l" t="t" r="r" b="b"/>
              <a:pathLst>
                <a:path w="423" h="232" extrusionOk="0">
                  <a:moveTo>
                    <a:pt x="191" y="0"/>
                  </a:moveTo>
                  <a:cubicBezTo>
                    <a:pt x="127" y="0"/>
                    <a:pt x="85" y="42"/>
                    <a:pt x="43" y="84"/>
                  </a:cubicBezTo>
                  <a:cubicBezTo>
                    <a:pt x="1" y="127"/>
                    <a:pt x="1" y="190"/>
                    <a:pt x="22" y="232"/>
                  </a:cubicBezTo>
                  <a:cubicBezTo>
                    <a:pt x="64" y="211"/>
                    <a:pt x="106" y="190"/>
                    <a:pt x="148" y="190"/>
                  </a:cubicBezTo>
                  <a:lnTo>
                    <a:pt x="212" y="190"/>
                  </a:lnTo>
                  <a:lnTo>
                    <a:pt x="296" y="169"/>
                  </a:lnTo>
                  <a:lnTo>
                    <a:pt x="422" y="169"/>
                  </a:lnTo>
                  <a:cubicBezTo>
                    <a:pt x="422" y="106"/>
                    <a:pt x="380" y="63"/>
                    <a:pt x="338" y="21"/>
                  </a:cubicBezTo>
                  <a:cubicBezTo>
                    <a:pt x="296" y="0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75"/>
            <p:cNvSpPr/>
            <p:nvPr/>
          </p:nvSpPr>
          <p:spPr>
            <a:xfrm>
              <a:off x="6617347" y="1834161"/>
              <a:ext cx="60411" cy="28859"/>
            </a:xfrm>
            <a:custGeom>
              <a:avLst/>
              <a:gdLst/>
              <a:ahLst/>
              <a:cxnLst/>
              <a:rect l="l" t="t" r="r" b="b"/>
              <a:pathLst>
                <a:path w="718" h="343" extrusionOk="0">
                  <a:moveTo>
                    <a:pt x="347" y="0"/>
                  </a:moveTo>
                  <a:cubicBezTo>
                    <a:pt x="220" y="0"/>
                    <a:pt x="89" y="44"/>
                    <a:pt x="1" y="132"/>
                  </a:cubicBezTo>
                  <a:cubicBezTo>
                    <a:pt x="127" y="153"/>
                    <a:pt x="254" y="174"/>
                    <a:pt x="380" y="195"/>
                  </a:cubicBezTo>
                  <a:cubicBezTo>
                    <a:pt x="443" y="216"/>
                    <a:pt x="486" y="216"/>
                    <a:pt x="549" y="237"/>
                  </a:cubicBezTo>
                  <a:cubicBezTo>
                    <a:pt x="612" y="258"/>
                    <a:pt x="654" y="300"/>
                    <a:pt x="717" y="343"/>
                  </a:cubicBezTo>
                  <a:cubicBezTo>
                    <a:pt x="717" y="258"/>
                    <a:pt x="696" y="174"/>
                    <a:pt x="633" y="132"/>
                  </a:cubicBezTo>
                  <a:cubicBezTo>
                    <a:pt x="570" y="69"/>
                    <a:pt x="507" y="26"/>
                    <a:pt x="422" y="5"/>
                  </a:cubicBezTo>
                  <a:cubicBezTo>
                    <a:pt x="398" y="2"/>
                    <a:pt x="373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1" name="Google Shape;1371;p75"/>
            <p:cNvSpPr/>
            <p:nvPr/>
          </p:nvSpPr>
          <p:spPr>
            <a:xfrm>
              <a:off x="6206340" y="1846108"/>
              <a:ext cx="54689" cy="31131"/>
            </a:xfrm>
            <a:custGeom>
              <a:avLst/>
              <a:gdLst/>
              <a:ahLst/>
              <a:cxnLst/>
              <a:rect l="l" t="t" r="r" b="b"/>
              <a:pathLst>
                <a:path w="650" h="370" extrusionOk="0">
                  <a:moveTo>
                    <a:pt x="356" y="0"/>
                  </a:moveTo>
                  <a:cubicBezTo>
                    <a:pt x="179" y="0"/>
                    <a:pt x="1" y="144"/>
                    <a:pt x="38" y="369"/>
                  </a:cubicBezTo>
                  <a:cubicBezTo>
                    <a:pt x="102" y="285"/>
                    <a:pt x="207" y="222"/>
                    <a:pt x="312" y="179"/>
                  </a:cubicBezTo>
                  <a:cubicBezTo>
                    <a:pt x="341" y="174"/>
                    <a:pt x="370" y="171"/>
                    <a:pt x="401" y="171"/>
                  </a:cubicBezTo>
                  <a:cubicBezTo>
                    <a:pt x="484" y="171"/>
                    <a:pt x="572" y="191"/>
                    <a:pt x="650" y="222"/>
                  </a:cubicBezTo>
                  <a:cubicBezTo>
                    <a:pt x="598" y="68"/>
                    <a:pt x="477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EB2E5F9B-DC3E-44B6-9F4C-B51282BC8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1" y="634572"/>
            <a:ext cx="1692656" cy="534318"/>
          </a:xfrm>
          <a:prstGeom prst="rect">
            <a:avLst/>
          </a:prstGeom>
        </p:spPr>
      </p:pic>
      <p:sp>
        <p:nvSpPr>
          <p:cNvPr id="96" name="Google Shape;1379;p75">
            <a:extLst>
              <a:ext uri="{FF2B5EF4-FFF2-40B4-BE49-F238E27FC236}">
                <a16:creationId xmlns:a16="http://schemas.microsoft.com/office/drawing/2014/main" id="{366D705B-F2DF-4496-B532-EED1297F55E5}"/>
              </a:ext>
            </a:extLst>
          </p:cNvPr>
          <p:cNvSpPr/>
          <p:nvPr/>
        </p:nvSpPr>
        <p:spPr>
          <a:xfrm rot="163454">
            <a:off x="6128096" y="762981"/>
            <a:ext cx="653000" cy="621880"/>
          </a:xfrm>
          <a:custGeom>
            <a:avLst/>
            <a:gdLst/>
            <a:ahLst/>
            <a:cxnLst/>
            <a:rect l="l" t="t" r="r" b="b"/>
            <a:pathLst>
              <a:path w="11045" h="9386" extrusionOk="0">
                <a:moveTo>
                  <a:pt x="5607" y="433"/>
                </a:moveTo>
                <a:cubicBezTo>
                  <a:pt x="5623" y="433"/>
                  <a:pt x="5638" y="438"/>
                  <a:pt x="5649" y="449"/>
                </a:cubicBezTo>
                <a:cubicBezTo>
                  <a:pt x="5712" y="470"/>
                  <a:pt x="5775" y="512"/>
                  <a:pt x="5797" y="575"/>
                </a:cubicBezTo>
                <a:cubicBezTo>
                  <a:pt x="5839" y="617"/>
                  <a:pt x="5839" y="702"/>
                  <a:pt x="5818" y="765"/>
                </a:cubicBezTo>
                <a:cubicBezTo>
                  <a:pt x="5797" y="828"/>
                  <a:pt x="5754" y="891"/>
                  <a:pt x="5691" y="912"/>
                </a:cubicBezTo>
                <a:cubicBezTo>
                  <a:pt x="5654" y="937"/>
                  <a:pt x="5617" y="947"/>
                  <a:pt x="5580" y="947"/>
                </a:cubicBezTo>
                <a:cubicBezTo>
                  <a:pt x="5554" y="947"/>
                  <a:pt x="5528" y="942"/>
                  <a:pt x="5501" y="934"/>
                </a:cubicBezTo>
                <a:cubicBezTo>
                  <a:pt x="5438" y="912"/>
                  <a:pt x="5375" y="870"/>
                  <a:pt x="5333" y="807"/>
                </a:cubicBezTo>
                <a:cubicBezTo>
                  <a:pt x="5312" y="765"/>
                  <a:pt x="5312" y="681"/>
                  <a:pt x="5312" y="638"/>
                </a:cubicBezTo>
                <a:cubicBezTo>
                  <a:pt x="5354" y="512"/>
                  <a:pt x="5459" y="449"/>
                  <a:pt x="5565" y="449"/>
                </a:cubicBezTo>
                <a:cubicBezTo>
                  <a:pt x="5575" y="438"/>
                  <a:pt x="5591" y="433"/>
                  <a:pt x="5607" y="433"/>
                </a:cubicBezTo>
                <a:close/>
                <a:moveTo>
                  <a:pt x="970" y="1271"/>
                </a:moveTo>
                <a:cubicBezTo>
                  <a:pt x="1033" y="1292"/>
                  <a:pt x="1075" y="1334"/>
                  <a:pt x="1118" y="1397"/>
                </a:cubicBezTo>
                <a:cubicBezTo>
                  <a:pt x="1160" y="1460"/>
                  <a:pt x="1160" y="1524"/>
                  <a:pt x="1139" y="1587"/>
                </a:cubicBezTo>
                <a:cubicBezTo>
                  <a:pt x="1118" y="1671"/>
                  <a:pt x="1075" y="1713"/>
                  <a:pt x="1012" y="1755"/>
                </a:cubicBezTo>
                <a:cubicBezTo>
                  <a:pt x="968" y="1770"/>
                  <a:pt x="923" y="1785"/>
                  <a:pt x="878" y="1785"/>
                </a:cubicBezTo>
                <a:cubicBezTo>
                  <a:pt x="860" y="1785"/>
                  <a:pt x="841" y="1783"/>
                  <a:pt x="823" y="1777"/>
                </a:cubicBezTo>
                <a:cubicBezTo>
                  <a:pt x="738" y="1755"/>
                  <a:pt x="696" y="1713"/>
                  <a:pt x="654" y="1650"/>
                </a:cubicBezTo>
                <a:cubicBezTo>
                  <a:pt x="633" y="1587"/>
                  <a:pt x="612" y="1524"/>
                  <a:pt x="633" y="1460"/>
                </a:cubicBezTo>
                <a:cubicBezTo>
                  <a:pt x="675" y="1355"/>
                  <a:pt x="780" y="1271"/>
                  <a:pt x="886" y="1271"/>
                </a:cubicBezTo>
                <a:close/>
                <a:moveTo>
                  <a:pt x="10328" y="2725"/>
                </a:moveTo>
                <a:cubicBezTo>
                  <a:pt x="10391" y="2746"/>
                  <a:pt x="10454" y="2788"/>
                  <a:pt x="10475" y="2851"/>
                </a:cubicBezTo>
                <a:cubicBezTo>
                  <a:pt x="10518" y="2915"/>
                  <a:pt x="10518" y="2978"/>
                  <a:pt x="10496" y="3062"/>
                </a:cubicBezTo>
                <a:cubicBezTo>
                  <a:pt x="10462" y="3166"/>
                  <a:pt x="10356" y="3242"/>
                  <a:pt x="10249" y="3242"/>
                </a:cubicBezTo>
                <a:cubicBezTo>
                  <a:pt x="10226" y="3242"/>
                  <a:pt x="10203" y="3238"/>
                  <a:pt x="10180" y="3231"/>
                </a:cubicBezTo>
                <a:cubicBezTo>
                  <a:pt x="9906" y="3147"/>
                  <a:pt x="9970" y="2746"/>
                  <a:pt x="10244" y="2725"/>
                </a:cubicBezTo>
                <a:close/>
                <a:moveTo>
                  <a:pt x="5480" y="2008"/>
                </a:moveTo>
                <a:cubicBezTo>
                  <a:pt x="5712" y="2936"/>
                  <a:pt x="6134" y="4327"/>
                  <a:pt x="6724" y="4748"/>
                </a:cubicBezTo>
                <a:cubicBezTo>
                  <a:pt x="6784" y="4788"/>
                  <a:pt x="6948" y="4876"/>
                  <a:pt x="7248" y="4876"/>
                </a:cubicBezTo>
                <a:cubicBezTo>
                  <a:pt x="7580" y="4876"/>
                  <a:pt x="8080" y="4768"/>
                  <a:pt x="8789" y="4369"/>
                </a:cubicBezTo>
                <a:lnTo>
                  <a:pt x="8789" y="4369"/>
                </a:lnTo>
                <a:cubicBezTo>
                  <a:pt x="8094" y="5338"/>
                  <a:pt x="7504" y="6371"/>
                  <a:pt x="7019" y="7446"/>
                </a:cubicBezTo>
                <a:cubicBezTo>
                  <a:pt x="6076" y="6714"/>
                  <a:pt x="4919" y="6334"/>
                  <a:pt x="3743" y="6334"/>
                </a:cubicBezTo>
                <a:cubicBezTo>
                  <a:pt x="3395" y="6334"/>
                  <a:pt x="3045" y="6367"/>
                  <a:pt x="2698" y="6434"/>
                </a:cubicBezTo>
                <a:cubicBezTo>
                  <a:pt x="2551" y="5233"/>
                  <a:pt x="2256" y="4074"/>
                  <a:pt x="1813" y="2957"/>
                </a:cubicBezTo>
                <a:lnTo>
                  <a:pt x="1813" y="2957"/>
                </a:lnTo>
                <a:cubicBezTo>
                  <a:pt x="2382" y="3442"/>
                  <a:pt x="3141" y="4011"/>
                  <a:pt x="3752" y="4032"/>
                </a:cubicBezTo>
                <a:cubicBezTo>
                  <a:pt x="3766" y="4032"/>
                  <a:pt x="3779" y="4033"/>
                  <a:pt x="3792" y="4033"/>
                </a:cubicBezTo>
                <a:cubicBezTo>
                  <a:pt x="4574" y="4033"/>
                  <a:pt x="5170" y="2837"/>
                  <a:pt x="5480" y="2008"/>
                </a:cubicBezTo>
                <a:close/>
                <a:moveTo>
                  <a:pt x="3735" y="6544"/>
                </a:moveTo>
                <a:cubicBezTo>
                  <a:pt x="4880" y="6544"/>
                  <a:pt x="6008" y="6925"/>
                  <a:pt x="6935" y="7657"/>
                </a:cubicBezTo>
                <a:cubicBezTo>
                  <a:pt x="6871" y="7804"/>
                  <a:pt x="6808" y="7931"/>
                  <a:pt x="6766" y="8057"/>
                </a:cubicBezTo>
                <a:cubicBezTo>
                  <a:pt x="6661" y="7952"/>
                  <a:pt x="6534" y="7868"/>
                  <a:pt x="6429" y="7783"/>
                </a:cubicBezTo>
                <a:cubicBezTo>
                  <a:pt x="5923" y="7509"/>
                  <a:pt x="5396" y="7299"/>
                  <a:pt x="4848" y="7193"/>
                </a:cubicBezTo>
                <a:cubicBezTo>
                  <a:pt x="4507" y="7117"/>
                  <a:pt x="4173" y="7079"/>
                  <a:pt x="3837" y="7079"/>
                </a:cubicBezTo>
                <a:cubicBezTo>
                  <a:pt x="3614" y="7079"/>
                  <a:pt x="3390" y="7096"/>
                  <a:pt x="3162" y="7130"/>
                </a:cubicBezTo>
                <a:cubicBezTo>
                  <a:pt x="3014" y="7151"/>
                  <a:pt x="2867" y="7193"/>
                  <a:pt x="2719" y="7256"/>
                </a:cubicBezTo>
                <a:cubicBezTo>
                  <a:pt x="2719" y="7046"/>
                  <a:pt x="2719" y="6856"/>
                  <a:pt x="2719" y="6645"/>
                </a:cubicBezTo>
                <a:cubicBezTo>
                  <a:pt x="3056" y="6578"/>
                  <a:pt x="3396" y="6544"/>
                  <a:pt x="3735" y="6544"/>
                </a:cubicBezTo>
                <a:close/>
                <a:moveTo>
                  <a:pt x="3752" y="7509"/>
                </a:moveTo>
                <a:cubicBezTo>
                  <a:pt x="4089" y="7509"/>
                  <a:pt x="4427" y="7551"/>
                  <a:pt x="4764" y="7615"/>
                </a:cubicBezTo>
                <a:cubicBezTo>
                  <a:pt x="5270" y="7720"/>
                  <a:pt x="5754" y="7889"/>
                  <a:pt x="6197" y="8142"/>
                </a:cubicBezTo>
                <a:cubicBezTo>
                  <a:pt x="6492" y="8352"/>
                  <a:pt x="6618" y="8521"/>
                  <a:pt x="6618" y="8626"/>
                </a:cubicBezTo>
                <a:cubicBezTo>
                  <a:pt x="6344" y="8247"/>
                  <a:pt x="5944" y="7994"/>
                  <a:pt x="5501" y="7889"/>
                </a:cubicBezTo>
                <a:cubicBezTo>
                  <a:pt x="4909" y="7711"/>
                  <a:pt x="4303" y="7586"/>
                  <a:pt x="3763" y="7586"/>
                </a:cubicBezTo>
                <a:cubicBezTo>
                  <a:pt x="3342" y="7586"/>
                  <a:pt x="2961" y="7662"/>
                  <a:pt x="2656" y="7846"/>
                </a:cubicBezTo>
                <a:lnTo>
                  <a:pt x="2656" y="7825"/>
                </a:lnTo>
                <a:cubicBezTo>
                  <a:pt x="2677" y="7741"/>
                  <a:pt x="2867" y="7615"/>
                  <a:pt x="3246" y="7551"/>
                </a:cubicBezTo>
                <a:cubicBezTo>
                  <a:pt x="3415" y="7530"/>
                  <a:pt x="3584" y="7509"/>
                  <a:pt x="3752" y="7509"/>
                </a:cubicBezTo>
                <a:close/>
                <a:moveTo>
                  <a:pt x="3260" y="7976"/>
                </a:moveTo>
                <a:cubicBezTo>
                  <a:pt x="4091" y="7976"/>
                  <a:pt x="5406" y="8096"/>
                  <a:pt x="6513" y="8774"/>
                </a:cubicBezTo>
                <a:cubicBezTo>
                  <a:pt x="6366" y="8858"/>
                  <a:pt x="6197" y="8900"/>
                  <a:pt x="6028" y="8921"/>
                </a:cubicBezTo>
                <a:cubicBezTo>
                  <a:pt x="5858" y="8939"/>
                  <a:pt x="5687" y="8948"/>
                  <a:pt x="5516" y="8948"/>
                </a:cubicBezTo>
                <a:cubicBezTo>
                  <a:pt x="4672" y="8948"/>
                  <a:pt x="3831" y="8734"/>
                  <a:pt x="3078" y="8331"/>
                </a:cubicBezTo>
                <a:cubicBezTo>
                  <a:pt x="2930" y="8247"/>
                  <a:pt x="2804" y="8120"/>
                  <a:pt x="2698" y="7994"/>
                </a:cubicBezTo>
                <a:cubicBezTo>
                  <a:pt x="2839" y="7985"/>
                  <a:pt x="3031" y="7976"/>
                  <a:pt x="3260" y="7976"/>
                </a:cubicBezTo>
                <a:close/>
                <a:moveTo>
                  <a:pt x="5578" y="0"/>
                </a:moveTo>
                <a:cubicBezTo>
                  <a:pt x="5272" y="0"/>
                  <a:pt x="4998" y="195"/>
                  <a:pt x="4911" y="491"/>
                </a:cubicBezTo>
                <a:cubicBezTo>
                  <a:pt x="4848" y="681"/>
                  <a:pt x="4869" y="870"/>
                  <a:pt x="4953" y="1018"/>
                </a:cubicBezTo>
                <a:cubicBezTo>
                  <a:pt x="5038" y="1144"/>
                  <a:pt x="5143" y="1250"/>
                  <a:pt x="5270" y="1313"/>
                </a:cubicBezTo>
                <a:cubicBezTo>
                  <a:pt x="4996" y="2177"/>
                  <a:pt x="4384" y="3589"/>
                  <a:pt x="3794" y="3589"/>
                </a:cubicBezTo>
                <a:lnTo>
                  <a:pt x="3773" y="3589"/>
                </a:lnTo>
                <a:cubicBezTo>
                  <a:pt x="3036" y="3547"/>
                  <a:pt x="1855" y="2430"/>
                  <a:pt x="1434" y="1966"/>
                </a:cubicBezTo>
                <a:cubicBezTo>
                  <a:pt x="1476" y="1882"/>
                  <a:pt x="1518" y="1798"/>
                  <a:pt x="1560" y="1713"/>
                </a:cubicBezTo>
                <a:cubicBezTo>
                  <a:pt x="1695" y="1243"/>
                  <a:pt x="1320" y="826"/>
                  <a:pt x="885" y="826"/>
                </a:cubicBezTo>
                <a:cubicBezTo>
                  <a:pt x="774" y="826"/>
                  <a:pt x="660" y="853"/>
                  <a:pt x="549" y="912"/>
                </a:cubicBezTo>
                <a:cubicBezTo>
                  <a:pt x="1" y="1208"/>
                  <a:pt x="106" y="2008"/>
                  <a:pt x="696" y="2177"/>
                </a:cubicBezTo>
                <a:cubicBezTo>
                  <a:pt x="759" y="2198"/>
                  <a:pt x="823" y="2219"/>
                  <a:pt x="886" y="2219"/>
                </a:cubicBezTo>
                <a:cubicBezTo>
                  <a:pt x="949" y="2219"/>
                  <a:pt x="991" y="2219"/>
                  <a:pt x="1054" y="2198"/>
                </a:cubicBezTo>
                <a:cubicBezTo>
                  <a:pt x="1244" y="2620"/>
                  <a:pt x="2593" y="5844"/>
                  <a:pt x="2235" y="7720"/>
                </a:cubicBezTo>
                <a:cubicBezTo>
                  <a:pt x="2171" y="8036"/>
                  <a:pt x="2403" y="8373"/>
                  <a:pt x="2846" y="8668"/>
                </a:cubicBezTo>
                <a:cubicBezTo>
                  <a:pt x="3331" y="8964"/>
                  <a:pt x="3879" y="9153"/>
                  <a:pt x="4427" y="9259"/>
                </a:cubicBezTo>
                <a:cubicBezTo>
                  <a:pt x="4785" y="9322"/>
                  <a:pt x="5164" y="9364"/>
                  <a:pt x="5544" y="9385"/>
                </a:cubicBezTo>
                <a:cubicBezTo>
                  <a:pt x="5733" y="9385"/>
                  <a:pt x="5923" y="9364"/>
                  <a:pt x="6113" y="9343"/>
                </a:cubicBezTo>
                <a:cubicBezTo>
                  <a:pt x="6640" y="9238"/>
                  <a:pt x="6977" y="9027"/>
                  <a:pt x="7040" y="8711"/>
                </a:cubicBezTo>
                <a:cubicBezTo>
                  <a:pt x="7061" y="8647"/>
                  <a:pt x="7061" y="8563"/>
                  <a:pt x="7040" y="8500"/>
                </a:cubicBezTo>
                <a:cubicBezTo>
                  <a:pt x="7209" y="8099"/>
                  <a:pt x="8220" y="5465"/>
                  <a:pt x="9991" y="3589"/>
                </a:cubicBezTo>
                <a:cubicBezTo>
                  <a:pt x="10012" y="3610"/>
                  <a:pt x="10033" y="3610"/>
                  <a:pt x="10075" y="3631"/>
                </a:cubicBezTo>
                <a:cubicBezTo>
                  <a:pt x="10138" y="3652"/>
                  <a:pt x="10201" y="3652"/>
                  <a:pt x="10265" y="3652"/>
                </a:cubicBezTo>
                <a:cubicBezTo>
                  <a:pt x="10370" y="3652"/>
                  <a:pt x="10496" y="3631"/>
                  <a:pt x="10602" y="3568"/>
                </a:cubicBezTo>
                <a:cubicBezTo>
                  <a:pt x="10918" y="3378"/>
                  <a:pt x="11044" y="2957"/>
                  <a:pt x="10855" y="2620"/>
                </a:cubicBezTo>
                <a:lnTo>
                  <a:pt x="10855" y="2620"/>
                </a:lnTo>
                <a:lnTo>
                  <a:pt x="10855" y="2662"/>
                </a:lnTo>
                <a:cubicBezTo>
                  <a:pt x="10710" y="2414"/>
                  <a:pt x="10492" y="2310"/>
                  <a:pt x="10276" y="2310"/>
                </a:cubicBezTo>
                <a:cubicBezTo>
                  <a:pt x="9829" y="2310"/>
                  <a:pt x="9391" y="2754"/>
                  <a:pt x="9632" y="3294"/>
                </a:cubicBezTo>
                <a:cubicBezTo>
                  <a:pt x="8878" y="3855"/>
                  <a:pt x="7846" y="4446"/>
                  <a:pt x="7266" y="4446"/>
                </a:cubicBezTo>
                <a:cubicBezTo>
                  <a:pt x="7150" y="4446"/>
                  <a:pt x="7051" y="4422"/>
                  <a:pt x="6977" y="4369"/>
                </a:cubicBezTo>
                <a:cubicBezTo>
                  <a:pt x="6408" y="3990"/>
                  <a:pt x="5965" y="2219"/>
                  <a:pt x="5797" y="1355"/>
                </a:cubicBezTo>
                <a:cubicBezTo>
                  <a:pt x="5818" y="1334"/>
                  <a:pt x="5860" y="1313"/>
                  <a:pt x="5902" y="1313"/>
                </a:cubicBezTo>
                <a:cubicBezTo>
                  <a:pt x="6450" y="997"/>
                  <a:pt x="6366" y="196"/>
                  <a:pt x="5775" y="27"/>
                </a:cubicBezTo>
                <a:cubicBezTo>
                  <a:pt x="5709" y="9"/>
                  <a:pt x="5643" y="0"/>
                  <a:pt x="55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4F96E-49CF-4979-9B59-CD51A316C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09" t="46827" r="42764" b="47210"/>
          <a:stretch/>
        </p:blipFill>
        <p:spPr>
          <a:xfrm>
            <a:off x="5244219" y="1113206"/>
            <a:ext cx="2083876" cy="226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85BF4-70C3-456D-8331-48CE0D66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968" y="1353918"/>
            <a:ext cx="1956986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53DCD-DF59-44E8-8B6C-304242EA6E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20" t="44047" r="46611" b="44764"/>
          <a:stretch/>
        </p:blipFill>
        <p:spPr>
          <a:xfrm>
            <a:off x="5278829" y="2571750"/>
            <a:ext cx="1964499" cy="1068323"/>
          </a:xfrm>
          <a:prstGeom prst="rect">
            <a:avLst/>
          </a:prstGeom>
        </p:spPr>
      </p:pic>
      <p:sp>
        <p:nvSpPr>
          <p:cNvPr id="106" name="Google Shape;1381;p75">
            <a:extLst>
              <a:ext uri="{FF2B5EF4-FFF2-40B4-BE49-F238E27FC236}">
                <a16:creationId xmlns:a16="http://schemas.microsoft.com/office/drawing/2014/main" id="{A6E54104-B991-4250-8EDD-D48A925A8470}"/>
              </a:ext>
            </a:extLst>
          </p:cNvPr>
          <p:cNvSpPr/>
          <p:nvPr/>
        </p:nvSpPr>
        <p:spPr>
          <a:xfrm rot="13061748" flipH="1">
            <a:off x="6039094" y="3372351"/>
            <a:ext cx="219312" cy="604727"/>
          </a:xfrm>
          <a:custGeom>
            <a:avLst/>
            <a:gdLst/>
            <a:ahLst/>
            <a:cxnLst/>
            <a:rect l="l" t="t" r="r" b="b"/>
            <a:pathLst>
              <a:path w="2362" h="6513" extrusionOk="0">
                <a:moveTo>
                  <a:pt x="1" y="0"/>
                </a:moveTo>
                <a:cubicBezTo>
                  <a:pt x="1" y="1"/>
                  <a:pt x="844" y="2361"/>
                  <a:pt x="1033" y="2761"/>
                </a:cubicBezTo>
                <a:cubicBezTo>
                  <a:pt x="1033" y="2761"/>
                  <a:pt x="970" y="4174"/>
                  <a:pt x="1" y="6513"/>
                </a:cubicBezTo>
                <a:cubicBezTo>
                  <a:pt x="1" y="6513"/>
                  <a:pt x="2171" y="4026"/>
                  <a:pt x="2361" y="1834"/>
                </a:cubicBezTo>
                <a:cubicBezTo>
                  <a:pt x="1076" y="127"/>
                  <a:pt x="1" y="0"/>
                  <a:pt x="1" y="0"/>
                </a:cubicBezTo>
                <a:close/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382;p75">
            <a:extLst>
              <a:ext uri="{FF2B5EF4-FFF2-40B4-BE49-F238E27FC236}">
                <a16:creationId xmlns:a16="http://schemas.microsoft.com/office/drawing/2014/main" id="{B4362F38-253A-4C90-9BA4-65FA8BFC1C78}"/>
              </a:ext>
            </a:extLst>
          </p:cNvPr>
          <p:cNvSpPr/>
          <p:nvPr/>
        </p:nvSpPr>
        <p:spPr>
          <a:xfrm rot="12509161" flipH="1">
            <a:off x="6209260" y="3472398"/>
            <a:ext cx="573417" cy="401212"/>
          </a:xfrm>
          <a:custGeom>
            <a:avLst/>
            <a:gdLst/>
            <a:ahLst/>
            <a:cxnLst/>
            <a:rect l="l" t="t" r="r" b="b"/>
            <a:pathLst>
              <a:path w="6176" h="4321" extrusionOk="0">
                <a:moveTo>
                  <a:pt x="4722" y="0"/>
                </a:moveTo>
                <a:lnTo>
                  <a:pt x="4448" y="2382"/>
                </a:lnTo>
                <a:cubicBezTo>
                  <a:pt x="4448" y="2382"/>
                  <a:pt x="3963" y="3035"/>
                  <a:pt x="1" y="4321"/>
                </a:cubicBezTo>
                <a:cubicBezTo>
                  <a:pt x="1" y="4321"/>
                  <a:pt x="4089" y="4131"/>
                  <a:pt x="6176" y="2593"/>
                </a:cubicBezTo>
                <a:cubicBezTo>
                  <a:pt x="5206" y="253"/>
                  <a:pt x="4722" y="0"/>
                  <a:pt x="4722" y="0"/>
                </a:cubicBezTo>
                <a:close/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C2435-49E1-4649-975B-A75353C6A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3328" y="2059075"/>
            <a:ext cx="579170" cy="7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7A1A8-F6E8-4BCB-B4FF-96E0F4A23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5489" y="2072949"/>
            <a:ext cx="536494" cy="7011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F218A-D45B-4D4E-BD7E-F99B8C615B5D}"/>
              </a:ext>
            </a:extLst>
          </p:cNvPr>
          <p:cNvSpPr/>
          <p:nvPr/>
        </p:nvSpPr>
        <p:spPr>
          <a:xfrm>
            <a:off x="713966" y="3898891"/>
            <a:ext cx="3915300" cy="471153"/>
          </a:xfrm>
          <a:prstGeom prst="rect">
            <a:avLst/>
          </a:prstGeom>
          <a:solidFill>
            <a:srgbClr val="F5E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" grpId="0"/>
      <p:bldP spid="96" grpId="0" animBg="1"/>
      <p:bldP spid="106" grpId="0" animBg="1"/>
      <p:bldP spid="1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6"/>
          <p:cNvSpPr txBox="1">
            <a:spLocks noGrp="1"/>
          </p:cNvSpPr>
          <p:nvPr>
            <p:ph type="title"/>
          </p:nvPr>
        </p:nvSpPr>
        <p:spPr>
          <a:xfrm>
            <a:off x="2048931" y="1783571"/>
            <a:ext cx="5046133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We practice!</a:t>
            </a:r>
            <a:endParaRPr sz="7200" dirty="0"/>
          </a:p>
        </p:txBody>
      </p:sp>
      <p:sp>
        <p:nvSpPr>
          <p:cNvPr id="654" name="Google Shape;654;p46"/>
          <p:cNvSpPr txBox="1">
            <a:spLocks noGrp="1"/>
          </p:cNvSpPr>
          <p:nvPr>
            <p:ph type="title" idx="2"/>
          </p:nvPr>
        </p:nvSpPr>
        <p:spPr>
          <a:xfrm>
            <a:off x="3921900" y="705125"/>
            <a:ext cx="1300200" cy="8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656" name="Google Shape;656;p46"/>
          <p:cNvGrpSpPr/>
          <p:nvPr/>
        </p:nvGrpSpPr>
        <p:grpSpPr>
          <a:xfrm>
            <a:off x="3322983" y="2965574"/>
            <a:ext cx="2498031" cy="1353580"/>
            <a:chOff x="3417642" y="3080346"/>
            <a:chExt cx="2308716" cy="1250998"/>
          </a:xfrm>
        </p:grpSpPr>
        <p:sp>
          <p:nvSpPr>
            <p:cNvPr id="657" name="Google Shape;657;p46"/>
            <p:cNvSpPr/>
            <p:nvPr/>
          </p:nvSpPr>
          <p:spPr>
            <a:xfrm>
              <a:off x="3953402" y="3213945"/>
              <a:ext cx="462278" cy="201135"/>
            </a:xfrm>
            <a:custGeom>
              <a:avLst/>
              <a:gdLst/>
              <a:ahLst/>
              <a:cxnLst/>
              <a:rect l="l" t="t" r="r" b="b"/>
              <a:pathLst>
                <a:path w="8474" h="3687" extrusionOk="0">
                  <a:moveTo>
                    <a:pt x="6299" y="1"/>
                  </a:moveTo>
                  <a:cubicBezTo>
                    <a:pt x="5850" y="1"/>
                    <a:pt x="5409" y="128"/>
                    <a:pt x="5017" y="376"/>
                  </a:cubicBezTo>
                  <a:cubicBezTo>
                    <a:pt x="4679" y="545"/>
                    <a:pt x="4384" y="713"/>
                    <a:pt x="4110" y="903"/>
                  </a:cubicBezTo>
                  <a:cubicBezTo>
                    <a:pt x="4089" y="903"/>
                    <a:pt x="4068" y="903"/>
                    <a:pt x="4068" y="924"/>
                  </a:cubicBezTo>
                  <a:lnTo>
                    <a:pt x="3626" y="1177"/>
                  </a:lnTo>
                  <a:lnTo>
                    <a:pt x="3331" y="1346"/>
                  </a:lnTo>
                  <a:lnTo>
                    <a:pt x="3141" y="1472"/>
                  </a:lnTo>
                  <a:lnTo>
                    <a:pt x="2867" y="1641"/>
                  </a:lnTo>
                  <a:cubicBezTo>
                    <a:pt x="2224" y="1998"/>
                    <a:pt x="1658" y="2234"/>
                    <a:pt x="1064" y="2234"/>
                  </a:cubicBezTo>
                  <a:cubicBezTo>
                    <a:pt x="956" y="2234"/>
                    <a:pt x="848" y="2226"/>
                    <a:pt x="738" y="2210"/>
                  </a:cubicBezTo>
                  <a:lnTo>
                    <a:pt x="696" y="2210"/>
                  </a:lnTo>
                  <a:cubicBezTo>
                    <a:pt x="612" y="2210"/>
                    <a:pt x="548" y="2189"/>
                    <a:pt x="464" y="2168"/>
                  </a:cubicBezTo>
                  <a:cubicBezTo>
                    <a:pt x="317" y="2125"/>
                    <a:pt x="148" y="2062"/>
                    <a:pt x="0" y="1999"/>
                  </a:cubicBezTo>
                  <a:lnTo>
                    <a:pt x="0" y="1999"/>
                  </a:lnTo>
                  <a:cubicBezTo>
                    <a:pt x="43" y="2083"/>
                    <a:pt x="85" y="2146"/>
                    <a:pt x="148" y="2231"/>
                  </a:cubicBezTo>
                  <a:lnTo>
                    <a:pt x="211" y="2273"/>
                  </a:lnTo>
                  <a:cubicBezTo>
                    <a:pt x="422" y="2589"/>
                    <a:pt x="675" y="2863"/>
                    <a:pt x="970" y="3116"/>
                  </a:cubicBezTo>
                  <a:cubicBezTo>
                    <a:pt x="1012" y="3179"/>
                    <a:pt x="1075" y="3221"/>
                    <a:pt x="1139" y="3263"/>
                  </a:cubicBezTo>
                  <a:lnTo>
                    <a:pt x="1223" y="3306"/>
                  </a:lnTo>
                  <a:lnTo>
                    <a:pt x="1370" y="3411"/>
                  </a:lnTo>
                  <a:cubicBezTo>
                    <a:pt x="1392" y="3432"/>
                    <a:pt x="1434" y="3432"/>
                    <a:pt x="1455" y="3453"/>
                  </a:cubicBezTo>
                  <a:cubicBezTo>
                    <a:pt x="1518" y="3495"/>
                    <a:pt x="1581" y="3516"/>
                    <a:pt x="1644" y="3537"/>
                  </a:cubicBezTo>
                  <a:cubicBezTo>
                    <a:pt x="1666" y="3537"/>
                    <a:pt x="1687" y="3559"/>
                    <a:pt x="1708" y="3580"/>
                  </a:cubicBezTo>
                  <a:cubicBezTo>
                    <a:pt x="1921" y="3651"/>
                    <a:pt x="2140" y="3686"/>
                    <a:pt x="2359" y="3686"/>
                  </a:cubicBezTo>
                  <a:cubicBezTo>
                    <a:pt x="2723" y="3686"/>
                    <a:pt x="3086" y="3588"/>
                    <a:pt x="3415" y="3390"/>
                  </a:cubicBezTo>
                  <a:cubicBezTo>
                    <a:pt x="4068" y="3032"/>
                    <a:pt x="4700" y="2631"/>
                    <a:pt x="5312" y="2189"/>
                  </a:cubicBezTo>
                  <a:cubicBezTo>
                    <a:pt x="6175" y="1545"/>
                    <a:pt x="6889" y="1038"/>
                    <a:pt x="7781" y="1038"/>
                  </a:cubicBezTo>
                  <a:cubicBezTo>
                    <a:pt x="7999" y="1038"/>
                    <a:pt x="8228" y="1068"/>
                    <a:pt x="8473" y="1135"/>
                  </a:cubicBezTo>
                  <a:cubicBezTo>
                    <a:pt x="8326" y="945"/>
                    <a:pt x="8178" y="798"/>
                    <a:pt x="8009" y="650"/>
                  </a:cubicBezTo>
                  <a:lnTo>
                    <a:pt x="7967" y="629"/>
                  </a:lnTo>
                  <a:cubicBezTo>
                    <a:pt x="7841" y="524"/>
                    <a:pt x="7693" y="418"/>
                    <a:pt x="7546" y="334"/>
                  </a:cubicBezTo>
                  <a:lnTo>
                    <a:pt x="7525" y="334"/>
                  </a:lnTo>
                  <a:cubicBezTo>
                    <a:pt x="7398" y="250"/>
                    <a:pt x="7272" y="186"/>
                    <a:pt x="7145" y="144"/>
                  </a:cubicBezTo>
                  <a:lnTo>
                    <a:pt x="7124" y="144"/>
                  </a:lnTo>
                  <a:cubicBezTo>
                    <a:pt x="6852" y="48"/>
                    <a:pt x="6574" y="1"/>
                    <a:pt x="6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6"/>
            <p:cNvSpPr/>
            <p:nvPr/>
          </p:nvSpPr>
          <p:spPr>
            <a:xfrm>
              <a:off x="3970641" y="3258569"/>
              <a:ext cx="166767" cy="53080"/>
            </a:xfrm>
            <a:custGeom>
              <a:avLst/>
              <a:gdLst/>
              <a:ahLst/>
              <a:cxnLst/>
              <a:rect l="l" t="t" r="r" b="b"/>
              <a:pathLst>
                <a:path w="3057" h="973" extrusionOk="0">
                  <a:moveTo>
                    <a:pt x="3057" y="1"/>
                  </a:moveTo>
                  <a:lnTo>
                    <a:pt x="3057" y="1"/>
                  </a:lnTo>
                  <a:cubicBezTo>
                    <a:pt x="2572" y="22"/>
                    <a:pt x="2087" y="106"/>
                    <a:pt x="1623" y="211"/>
                  </a:cubicBezTo>
                  <a:cubicBezTo>
                    <a:pt x="1054" y="338"/>
                    <a:pt x="506" y="549"/>
                    <a:pt x="1" y="823"/>
                  </a:cubicBezTo>
                  <a:cubicBezTo>
                    <a:pt x="266" y="926"/>
                    <a:pt x="514" y="973"/>
                    <a:pt x="757" y="973"/>
                  </a:cubicBezTo>
                  <a:cubicBezTo>
                    <a:pt x="1457" y="973"/>
                    <a:pt x="2118" y="580"/>
                    <a:pt x="3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6"/>
            <p:cNvSpPr/>
            <p:nvPr/>
          </p:nvSpPr>
          <p:spPr>
            <a:xfrm>
              <a:off x="4360418" y="3080346"/>
              <a:ext cx="249523" cy="162185"/>
            </a:xfrm>
            <a:custGeom>
              <a:avLst/>
              <a:gdLst/>
              <a:ahLst/>
              <a:cxnLst/>
              <a:rect l="l" t="t" r="r" b="b"/>
              <a:pathLst>
                <a:path w="4574" h="2973" extrusionOk="0">
                  <a:moveTo>
                    <a:pt x="3689" y="1"/>
                  </a:moveTo>
                  <a:cubicBezTo>
                    <a:pt x="1644" y="43"/>
                    <a:pt x="443" y="1539"/>
                    <a:pt x="0" y="2256"/>
                  </a:cubicBezTo>
                  <a:lnTo>
                    <a:pt x="253" y="2382"/>
                  </a:lnTo>
                  <a:cubicBezTo>
                    <a:pt x="380" y="2467"/>
                    <a:pt x="527" y="2551"/>
                    <a:pt x="633" y="2656"/>
                  </a:cubicBezTo>
                  <a:cubicBezTo>
                    <a:pt x="780" y="2762"/>
                    <a:pt x="907" y="2867"/>
                    <a:pt x="1012" y="2973"/>
                  </a:cubicBezTo>
                  <a:cubicBezTo>
                    <a:pt x="2066" y="2741"/>
                    <a:pt x="3162" y="2593"/>
                    <a:pt x="4237" y="2530"/>
                  </a:cubicBezTo>
                  <a:cubicBezTo>
                    <a:pt x="4363" y="2530"/>
                    <a:pt x="4469" y="2509"/>
                    <a:pt x="4574" y="2509"/>
                  </a:cubicBezTo>
                  <a:cubicBezTo>
                    <a:pt x="4490" y="2277"/>
                    <a:pt x="4426" y="2024"/>
                    <a:pt x="4384" y="1771"/>
                  </a:cubicBezTo>
                  <a:lnTo>
                    <a:pt x="4195" y="1771"/>
                  </a:lnTo>
                  <a:cubicBezTo>
                    <a:pt x="3099" y="1856"/>
                    <a:pt x="2003" y="2003"/>
                    <a:pt x="928" y="2235"/>
                  </a:cubicBezTo>
                  <a:cubicBezTo>
                    <a:pt x="1455" y="1582"/>
                    <a:pt x="2361" y="760"/>
                    <a:pt x="3689" y="760"/>
                  </a:cubicBezTo>
                  <a:lnTo>
                    <a:pt x="3752" y="760"/>
                  </a:lnTo>
                  <a:cubicBezTo>
                    <a:pt x="3808" y="753"/>
                    <a:pt x="3861" y="751"/>
                    <a:pt x="3914" y="751"/>
                  </a:cubicBezTo>
                  <a:cubicBezTo>
                    <a:pt x="4040" y="751"/>
                    <a:pt x="4160" y="766"/>
                    <a:pt x="4279" y="781"/>
                  </a:cubicBezTo>
                  <a:cubicBezTo>
                    <a:pt x="4279" y="696"/>
                    <a:pt x="4279" y="633"/>
                    <a:pt x="4279" y="549"/>
                  </a:cubicBezTo>
                  <a:lnTo>
                    <a:pt x="4300" y="43"/>
                  </a:lnTo>
                  <a:cubicBezTo>
                    <a:pt x="4089" y="22"/>
                    <a:pt x="3900" y="1"/>
                    <a:pt x="3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6"/>
            <p:cNvSpPr/>
            <p:nvPr/>
          </p:nvSpPr>
          <p:spPr>
            <a:xfrm>
              <a:off x="3417642" y="3083838"/>
              <a:ext cx="2308716" cy="1247507"/>
            </a:xfrm>
            <a:custGeom>
              <a:avLst/>
              <a:gdLst/>
              <a:ahLst/>
              <a:cxnLst/>
              <a:rect l="l" t="t" r="r" b="b"/>
              <a:pathLst>
                <a:path w="42321" h="22868" extrusionOk="0">
                  <a:moveTo>
                    <a:pt x="31955" y="3426"/>
                  </a:moveTo>
                  <a:cubicBezTo>
                    <a:pt x="32229" y="3426"/>
                    <a:pt x="32512" y="3495"/>
                    <a:pt x="32773" y="3688"/>
                  </a:cubicBezTo>
                  <a:cubicBezTo>
                    <a:pt x="33300" y="4131"/>
                    <a:pt x="33764" y="4679"/>
                    <a:pt x="34101" y="5269"/>
                  </a:cubicBezTo>
                  <a:cubicBezTo>
                    <a:pt x="34396" y="5817"/>
                    <a:pt x="34923" y="5922"/>
                    <a:pt x="35408" y="6007"/>
                  </a:cubicBezTo>
                  <a:cubicBezTo>
                    <a:pt x="36040" y="6112"/>
                    <a:pt x="36588" y="6218"/>
                    <a:pt x="36841" y="7271"/>
                  </a:cubicBezTo>
                  <a:cubicBezTo>
                    <a:pt x="37347" y="9231"/>
                    <a:pt x="38106" y="9484"/>
                    <a:pt x="38885" y="9611"/>
                  </a:cubicBezTo>
                  <a:lnTo>
                    <a:pt x="39117" y="9653"/>
                  </a:lnTo>
                  <a:cubicBezTo>
                    <a:pt x="39433" y="9737"/>
                    <a:pt x="39707" y="9969"/>
                    <a:pt x="39855" y="10285"/>
                  </a:cubicBezTo>
                  <a:cubicBezTo>
                    <a:pt x="40024" y="10707"/>
                    <a:pt x="40002" y="11213"/>
                    <a:pt x="39771" y="11613"/>
                  </a:cubicBezTo>
                  <a:lnTo>
                    <a:pt x="39455" y="12393"/>
                  </a:lnTo>
                  <a:cubicBezTo>
                    <a:pt x="38843" y="11213"/>
                    <a:pt x="38127" y="10074"/>
                    <a:pt x="37326" y="9021"/>
                  </a:cubicBezTo>
                  <a:cubicBezTo>
                    <a:pt x="36103" y="7398"/>
                    <a:pt x="34649" y="5986"/>
                    <a:pt x="33005" y="4805"/>
                  </a:cubicBezTo>
                  <a:cubicBezTo>
                    <a:pt x="32373" y="4363"/>
                    <a:pt x="31741" y="3983"/>
                    <a:pt x="31066" y="3625"/>
                  </a:cubicBezTo>
                  <a:cubicBezTo>
                    <a:pt x="31317" y="3522"/>
                    <a:pt x="31630" y="3426"/>
                    <a:pt x="31955" y="3426"/>
                  </a:cubicBezTo>
                  <a:close/>
                  <a:moveTo>
                    <a:pt x="40809" y="13295"/>
                  </a:moveTo>
                  <a:cubicBezTo>
                    <a:pt x="40930" y="13295"/>
                    <a:pt x="41037" y="13314"/>
                    <a:pt x="41120" y="13362"/>
                  </a:cubicBezTo>
                  <a:cubicBezTo>
                    <a:pt x="41225" y="13404"/>
                    <a:pt x="41288" y="13510"/>
                    <a:pt x="41309" y="13615"/>
                  </a:cubicBezTo>
                  <a:cubicBezTo>
                    <a:pt x="41436" y="14121"/>
                    <a:pt x="41035" y="14627"/>
                    <a:pt x="40635" y="14985"/>
                  </a:cubicBezTo>
                  <a:cubicBezTo>
                    <a:pt x="40550" y="14732"/>
                    <a:pt x="40466" y="14479"/>
                    <a:pt x="40361" y="14248"/>
                  </a:cubicBezTo>
                  <a:cubicBezTo>
                    <a:pt x="40234" y="13974"/>
                    <a:pt x="40129" y="13721"/>
                    <a:pt x="40002" y="13447"/>
                  </a:cubicBezTo>
                  <a:cubicBezTo>
                    <a:pt x="40258" y="13376"/>
                    <a:pt x="40561" y="13295"/>
                    <a:pt x="40809" y="13295"/>
                  </a:cubicBezTo>
                  <a:close/>
                  <a:moveTo>
                    <a:pt x="2871" y="16586"/>
                  </a:moveTo>
                  <a:cubicBezTo>
                    <a:pt x="3001" y="16586"/>
                    <a:pt x="3132" y="16593"/>
                    <a:pt x="3267" y="16608"/>
                  </a:cubicBezTo>
                  <a:cubicBezTo>
                    <a:pt x="2930" y="17662"/>
                    <a:pt x="2656" y="18737"/>
                    <a:pt x="2445" y="19812"/>
                  </a:cubicBezTo>
                  <a:cubicBezTo>
                    <a:pt x="2108" y="19643"/>
                    <a:pt x="653" y="18905"/>
                    <a:pt x="970" y="17641"/>
                  </a:cubicBezTo>
                  <a:cubicBezTo>
                    <a:pt x="1117" y="17114"/>
                    <a:pt x="1539" y="16735"/>
                    <a:pt x="2065" y="16650"/>
                  </a:cubicBezTo>
                  <a:lnTo>
                    <a:pt x="2171" y="16650"/>
                  </a:lnTo>
                  <a:cubicBezTo>
                    <a:pt x="2402" y="16609"/>
                    <a:pt x="2634" y="16586"/>
                    <a:pt x="2871" y="16586"/>
                  </a:cubicBezTo>
                  <a:close/>
                  <a:moveTo>
                    <a:pt x="21687" y="0"/>
                  </a:moveTo>
                  <a:lnTo>
                    <a:pt x="21961" y="401"/>
                  </a:lnTo>
                  <a:cubicBezTo>
                    <a:pt x="22067" y="569"/>
                    <a:pt x="22193" y="738"/>
                    <a:pt x="22320" y="906"/>
                  </a:cubicBezTo>
                  <a:cubicBezTo>
                    <a:pt x="22762" y="1054"/>
                    <a:pt x="23163" y="1286"/>
                    <a:pt x="23500" y="1602"/>
                  </a:cubicBezTo>
                  <a:cubicBezTo>
                    <a:pt x="23716" y="1652"/>
                    <a:pt x="23951" y="1672"/>
                    <a:pt x="24210" y="1672"/>
                  </a:cubicBezTo>
                  <a:cubicBezTo>
                    <a:pt x="24608" y="1672"/>
                    <a:pt x="25062" y="1624"/>
                    <a:pt x="25586" y="1560"/>
                  </a:cubicBezTo>
                  <a:cubicBezTo>
                    <a:pt x="25881" y="1539"/>
                    <a:pt x="26198" y="1518"/>
                    <a:pt x="26535" y="1475"/>
                  </a:cubicBezTo>
                  <a:cubicBezTo>
                    <a:pt x="26768" y="1420"/>
                    <a:pt x="27008" y="1394"/>
                    <a:pt x="27247" y="1394"/>
                  </a:cubicBezTo>
                  <a:cubicBezTo>
                    <a:pt x="27461" y="1394"/>
                    <a:pt x="27675" y="1415"/>
                    <a:pt x="27884" y="1454"/>
                  </a:cubicBezTo>
                  <a:cubicBezTo>
                    <a:pt x="27926" y="1475"/>
                    <a:pt x="27947" y="1475"/>
                    <a:pt x="27989" y="1475"/>
                  </a:cubicBezTo>
                  <a:cubicBezTo>
                    <a:pt x="28938" y="1623"/>
                    <a:pt x="29738" y="2255"/>
                    <a:pt x="30118" y="3162"/>
                  </a:cubicBezTo>
                  <a:cubicBezTo>
                    <a:pt x="30244" y="3435"/>
                    <a:pt x="30350" y="3709"/>
                    <a:pt x="30413" y="4005"/>
                  </a:cubicBezTo>
                  <a:cubicBezTo>
                    <a:pt x="30371" y="4015"/>
                    <a:pt x="30334" y="4020"/>
                    <a:pt x="30300" y="4020"/>
                  </a:cubicBezTo>
                  <a:cubicBezTo>
                    <a:pt x="30265" y="4020"/>
                    <a:pt x="30234" y="4015"/>
                    <a:pt x="30202" y="4005"/>
                  </a:cubicBezTo>
                  <a:lnTo>
                    <a:pt x="30202" y="4005"/>
                  </a:lnTo>
                  <a:lnTo>
                    <a:pt x="30434" y="4131"/>
                  </a:lnTo>
                  <a:cubicBezTo>
                    <a:pt x="31193" y="4510"/>
                    <a:pt x="31909" y="4932"/>
                    <a:pt x="32584" y="5417"/>
                  </a:cubicBezTo>
                  <a:cubicBezTo>
                    <a:pt x="34185" y="6534"/>
                    <a:pt x="35598" y="7904"/>
                    <a:pt x="36757" y="9463"/>
                  </a:cubicBezTo>
                  <a:cubicBezTo>
                    <a:pt x="37937" y="11044"/>
                    <a:pt x="38928" y="12730"/>
                    <a:pt x="39686" y="14543"/>
                  </a:cubicBezTo>
                  <a:cubicBezTo>
                    <a:pt x="39792" y="14732"/>
                    <a:pt x="39876" y="14943"/>
                    <a:pt x="39939" y="15154"/>
                  </a:cubicBezTo>
                  <a:cubicBezTo>
                    <a:pt x="39981" y="15343"/>
                    <a:pt x="39960" y="15533"/>
                    <a:pt x="39897" y="15681"/>
                  </a:cubicBezTo>
                  <a:cubicBezTo>
                    <a:pt x="39834" y="15870"/>
                    <a:pt x="39729" y="16018"/>
                    <a:pt x="39581" y="16123"/>
                  </a:cubicBezTo>
                  <a:cubicBezTo>
                    <a:pt x="39497" y="16165"/>
                    <a:pt x="39433" y="16208"/>
                    <a:pt x="39349" y="16250"/>
                  </a:cubicBezTo>
                  <a:cubicBezTo>
                    <a:pt x="39244" y="16271"/>
                    <a:pt x="39159" y="16292"/>
                    <a:pt x="39054" y="16313"/>
                  </a:cubicBezTo>
                  <a:lnTo>
                    <a:pt x="36103" y="16798"/>
                  </a:lnTo>
                  <a:lnTo>
                    <a:pt x="12561" y="20528"/>
                  </a:lnTo>
                  <a:cubicBezTo>
                    <a:pt x="11571" y="20676"/>
                    <a:pt x="10601" y="20823"/>
                    <a:pt x="9611" y="20992"/>
                  </a:cubicBezTo>
                  <a:lnTo>
                    <a:pt x="6681" y="21540"/>
                  </a:lnTo>
                  <a:cubicBezTo>
                    <a:pt x="4784" y="21898"/>
                    <a:pt x="2866" y="22235"/>
                    <a:pt x="970" y="22615"/>
                  </a:cubicBezTo>
                  <a:cubicBezTo>
                    <a:pt x="970" y="22130"/>
                    <a:pt x="991" y="21624"/>
                    <a:pt x="1054" y="21139"/>
                  </a:cubicBezTo>
                  <a:cubicBezTo>
                    <a:pt x="1075" y="20950"/>
                    <a:pt x="1096" y="20781"/>
                    <a:pt x="1138" y="20591"/>
                  </a:cubicBezTo>
                  <a:cubicBezTo>
                    <a:pt x="1454" y="20844"/>
                    <a:pt x="1834" y="21013"/>
                    <a:pt x="2255" y="21055"/>
                  </a:cubicBezTo>
                  <a:cubicBezTo>
                    <a:pt x="2234" y="21224"/>
                    <a:pt x="2213" y="21392"/>
                    <a:pt x="2192" y="21561"/>
                  </a:cubicBezTo>
                  <a:cubicBezTo>
                    <a:pt x="2234" y="21224"/>
                    <a:pt x="2297" y="20908"/>
                    <a:pt x="2382" y="20591"/>
                  </a:cubicBezTo>
                  <a:cubicBezTo>
                    <a:pt x="2403" y="20549"/>
                    <a:pt x="2403" y="20486"/>
                    <a:pt x="2424" y="20423"/>
                  </a:cubicBezTo>
                  <a:cubicBezTo>
                    <a:pt x="2550" y="19833"/>
                    <a:pt x="2719" y="19243"/>
                    <a:pt x="2909" y="18674"/>
                  </a:cubicBezTo>
                  <a:cubicBezTo>
                    <a:pt x="3183" y="17725"/>
                    <a:pt x="3520" y="16777"/>
                    <a:pt x="3899" y="15870"/>
                  </a:cubicBezTo>
                  <a:cubicBezTo>
                    <a:pt x="4658" y="14058"/>
                    <a:pt x="5627" y="12330"/>
                    <a:pt x="6787" y="10749"/>
                  </a:cubicBezTo>
                  <a:cubicBezTo>
                    <a:pt x="7356" y="9948"/>
                    <a:pt x="7946" y="9189"/>
                    <a:pt x="8599" y="8452"/>
                  </a:cubicBezTo>
                  <a:cubicBezTo>
                    <a:pt x="9274" y="7735"/>
                    <a:pt x="9969" y="7082"/>
                    <a:pt x="10749" y="6470"/>
                  </a:cubicBezTo>
                  <a:cubicBezTo>
                    <a:pt x="10854" y="6365"/>
                    <a:pt x="10981" y="6281"/>
                    <a:pt x="11086" y="6196"/>
                  </a:cubicBezTo>
                  <a:cubicBezTo>
                    <a:pt x="10854" y="6091"/>
                    <a:pt x="10643" y="5922"/>
                    <a:pt x="10454" y="5754"/>
                  </a:cubicBezTo>
                  <a:cubicBezTo>
                    <a:pt x="8789" y="7040"/>
                    <a:pt x="7356" y="8599"/>
                    <a:pt x="6196" y="10348"/>
                  </a:cubicBezTo>
                  <a:cubicBezTo>
                    <a:pt x="5100" y="12035"/>
                    <a:pt x="4215" y="13847"/>
                    <a:pt x="3562" y="15744"/>
                  </a:cubicBezTo>
                  <a:cubicBezTo>
                    <a:pt x="3541" y="15807"/>
                    <a:pt x="3520" y="15849"/>
                    <a:pt x="3499" y="15891"/>
                  </a:cubicBezTo>
                  <a:cubicBezTo>
                    <a:pt x="3264" y="15865"/>
                    <a:pt x="3014" y="15847"/>
                    <a:pt x="2767" y="15847"/>
                  </a:cubicBezTo>
                  <a:cubicBezTo>
                    <a:pt x="2614" y="15847"/>
                    <a:pt x="2463" y="15854"/>
                    <a:pt x="2318" y="15870"/>
                  </a:cubicBezTo>
                  <a:cubicBezTo>
                    <a:pt x="2129" y="15259"/>
                    <a:pt x="2192" y="14585"/>
                    <a:pt x="2466" y="13995"/>
                  </a:cubicBezTo>
                  <a:cubicBezTo>
                    <a:pt x="2824" y="13383"/>
                    <a:pt x="3478" y="12962"/>
                    <a:pt x="4468" y="12772"/>
                  </a:cubicBezTo>
                  <a:cubicBezTo>
                    <a:pt x="4595" y="12751"/>
                    <a:pt x="4700" y="12646"/>
                    <a:pt x="4742" y="12519"/>
                  </a:cubicBezTo>
                  <a:cubicBezTo>
                    <a:pt x="4763" y="12414"/>
                    <a:pt x="4742" y="12266"/>
                    <a:pt x="4658" y="12161"/>
                  </a:cubicBezTo>
                  <a:cubicBezTo>
                    <a:pt x="4637" y="12140"/>
                    <a:pt x="3920" y="11255"/>
                    <a:pt x="4215" y="9695"/>
                  </a:cubicBezTo>
                  <a:cubicBezTo>
                    <a:pt x="4447" y="8936"/>
                    <a:pt x="4974" y="8304"/>
                    <a:pt x="5670" y="7904"/>
                  </a:cubicBezTo>
                  <a:cubicBezTo>
                    <a:pt x="6154" y="7693"/>
                    <a:pt x="6681" y="7587"/>
                    <a:pt x="7229" y="7587"/>
                  </a:cubicBezTo>
                  <a:cubicBezTo>
                    <a:pt x="7946" y="7545"/>
                    <a:pt x="8704" y="7503"/>
                    <a:pt x="9105" y="6808"/>
                  </a:cubicBezTo>
                  <a:cubicBezTo>
                    <a:pt x="9252" y="6555"/>
                    <a:pt x="9358" y="6323"/>
                    <a:pt x="9442" y="6049"/>
                  </a:cubicBezTo>
                  <a:cubicBezTo>
                    <a:pt x="9526" y="5733"/>
                    <a:pt x="9674" y="5438"/>
                    <a:pt x="9885" y="5164"/>
                  </a:cubicBezTo>
                  <a:cubicBezTo>
                    <a:pt x="9737" y="4953"/>
                    <a:pt x="9590" y="4742"/>
                    <a:pt x="9463" y="4531"/>
                  </a:cubicBezTo>
                  <a:cubicBezTo>
                    <a:pt x="9126" y="4890"/>
                    <a:pt x="8894" y="5332"/>
                    <a:pt x="8768" y="5796"/>
                  </a:cubicBezTo>
                  <a:cubicBezTo>
                    <a:pt x="8683" y="6028"/>
                    <a:pt x="8599" y="6218"/>
                    <a:pt x="8494" y="6428"/>
                  </a:cubicBezTo>
                  <a:cubicBezTo>
                    <a:pt x="8283" y="6787"/>
                    <a:pt x="7882" y="6808"/>
                    <a:pt x="7187" y="6850"/>
                  </a:cubicBezTo>
                  <a:cubicBezTo>
                    <a:pt x="6534" y="6850"/>
                    <a:pt x="5901" y="6976"/>
                    <a:pt x="5332" y="7250"/>
                  </a:cubicBezTo>
                  <a:cubicBezTo>
                    <a:pt x="4447" y="7735"/>
                    <a:pt x="3794" y="8557"/>
                    <a:pt x="3499" y="9526"/>
                  </a:cubicBezTo>
                  <a:cubicBezTo>
                    <a:pt x="3309" y="10412"/>
                    <a:pt x="3414" y="11339"/>
                    <a:pt x="3815" y="12161"/>
                  </a:cubicBezTo>
                  <a:cubicBezTo>
                    <a:pt x="2866" y="12435"/>
                    <a:pt x="2192" y="12920"/>
                    <a:pt x="1813" y="13615"/>
                  </a:cubicBezTo>
                  <a:cubicBezTo>
                    <a:pt x="1454" y="14374"/>
                    <a:pt x="1370" y="15217"/>
                    <a:pt x="1581" y="16039"/>
                  </a:cubicBezTo>
                  <a:cubicBezTo>
                    <a:pt x="927" y="16250"/>
                    <a:pt x="422" y="16777"/>
                    <a:pt x="253" y="17451"/>
                  </a:cubicBezTo>
                  <a:cubicBezTo>
                    <a:pt x="0" y="18463"/>
                    <a:pt x="527" y="19285"/>
                    <a:pt x="1159" y="19833"/>
                  </a:cubicBezTo>
                  <a:lnTo>
                    <a:pt x="1138" y="19917"/>
                  </a:lnTo>
                  <a:cubicBezTo>
                    <a:pt x="1096" y="20043"/>
                    <a:pt x="1054" y="20170"/>
                    <a:pt x="1012" y="20296"/>
                  </a:cubicBezTo>
                  <a:cubicBezTo>
                    <a:pt x="948" y="20570"/>
                    <a:pt x="885" y="20844"/>
                    <a:pt x="843" y="21118"/>
                  </a:cubicBezTo>
                  <a:cubicBezTo>
                    <a:pt x="759" y="21645"/>
                    <a:pt x="738" y="22193"/>
                    <a:pt x="738" y="22762"/>
                  </a:cubicBezTo>
                  <a:lnTo>
                    <a:pt x="738" y="22868"/>
                  </a:lnTo>
                  <a:lnTo>
                    <a:pt x="864" y="22868"/>
                  </a:lnTo>
                  <a:cubicBezTo>
                    <a:pt x="2845" y="22615"/>
                    <a:pt x="4826" y="22362"/>
                    <a:pt x="6787" y="22088"/>
                  </a:cubicBezTo>
                  <a:lnTo>
                    <a:pt x="9737" y="21708"/>
                  </a:lnTo>
                  <a:cubicBezTo>
                    <a:pt x="10728" y="21582"/>
                    <a:pt x="11697" y="21392"/>
                    <a:pt x="12688" y="21245"/>
                  </a:cubicBezTo>
                  <a:lnTo>
                    <a:pt x="24448" y="19369"/>
                  </a:lnTo>
                  <a:lnTo>
                    <a:pt x="36230" y="17493"/>
                  </a:lnTo>
                  <a:lnTo>
                    <a:pt x="39159" y="17051"/>
                  </a:lnTo>
                  <a:cubicBezTo>
                    <a:pt x="39307" y="17030"/>
                    <a:pt x="39455" y="16987"/>
                    <a:pt x="39581" y="16945"/>
                  </a:cubicBezTo>
                  <a:cubicBezTo>
                    <a:pt x="39750" y="16882"/>
                    <a:pt x="39876" y="16819"/>
                    <a:pt x="40002" y="16713"/>
                  </a:cubicBezTo>
                  <a:cubicBezTo>
                    <a:pt x="40255" y="16524"/>
                    <a:pt x="40445" y="16271"/>
                    <a:pt x="40550" y="15997"/>
                  </a:cubicBezTo>
                  <a:cubicBezTo>
                    <a:pt x="40867" y="15786"/>
                    <a:pt x="42321" y="14732"/>
                    <a:pt x="42026" y="13447"/>
                  </a:cubicBezTo>
                  <a:cubicBezTo>
                    <a:pt x="41963" y="13109"/>
                    <a:pt x="41752" y="12835"/>
                    <a:pt x="41457" y="12688"/>
                  </a:cubicBezTo>
                  <a:cubicBezTo>
                    <a:pt x="41222" y="12606"/>
                    <a:pt x="40980" y="12563"/>
                    <a:pt x="40739" y="12563"/>
                  </a:cubicBezTo>
                  <a:cubicBezTo>
                    <a:pt x="40548" y="12563"/>
                    <a:pt x="40358" y="12590"/>
                    <a:pt x="40171" y="12646"/>
                  </a:cubicBezTo>
                  <a:lnTo>
                    <a:pt x="40466" y="11929"/>
                  </a:lnTo>
                  <a:cubicBezTo>
                    <a:pt x="40803" y="11318"/>
                    <a:pt x="40824" y="10580"/>
                    <a:pt x="40529" y="9948"/>
                  </a:cubicBezTo>
                  <a:cubicBezTo>
                    <a:pt x="40276" y="9442"/>
                    <a:pt x="39813" y="9063"/>
                    <a:pt x="39265" y="8915"/>
                  </a:cubicBezTo>
                  <a:cubicBezTo>
                    <a:pt x="39181" y="8915"/>
                    <a:pt x="39096" y="8894"/>
                    <a:pt x="39012" y="8873"/>
                  </a:cubicBezTo>
                  <a:cubicBezTo>
                    <a:pt x="38485" y="8810"/>
                    <a:pt x="37979" y="8726"/>
                    <a:pt x="37579" y="7082"/>
                  </a:cubicBezTo>
                  <a:cubicBezTo>
                    <a:pt x="37199" y="5564"/>
                    <a:pt x="36230" y="5396"/>
                    <a:pt x="35534" y="5269"/>
                  </a:cubicBezTo>
                  <a:cubicBezTo>
                    <a:pt x="35113" y="5185"/>
                    <a:pt x="34881" y="5143"/>
                    <a:pt x="34776" y="4932"/>
                  </a:cubicBezTo>
                  <a:cubicBezTo>
                    <a:pt x="34375" y="4236"/>
                    <a:pt x="33848" y="3604"/>
                    <a:pt x="33216" y="3098"/>
                  </a:cubicBezTo>
                  <a:cubicBezTo>
                    <a:pt x="32797" y="2786"/>
                    <a:pt x="32359" y="2674"/>
                    <a:pt x="31947" y="2674"/>
                  </a:cubicBezTo>
                  <a:cubicBezTo>
                    <a:pt x="31385" y="2674"/>
                    <a:pt x="30871" y="2883"/>
                    <a:pt x="30518" y="3077"/>
                  </a:cubicBezTo>
                  <a:cubicBezTo>
                    <a:pt x="30286" y="2361"/>
                    <a:pt x="29654" y="1117"/>
                    <a:pt x="28158" y="759"/>
                  </a:cubicBezTo>
                  <a:cubicBezTo>
                    <a:pt x="27857" y="683"/>
                    <a:pt x="27559" y="650"/>
                    <a:pt x="27271" y="650"/>
                  </a:cubicBezTo>
                  <a:cubicBezTo>
                    <a:pt x="26045" y="650"/>
                    <a:pt x="24977" y="1240"/>
                    <a:pt x="24448" y="1581"/>
                  </a:cubicBezTo>
                  <a:cubicBezTo>
                    <a:pt x="23795" y="696"/>
                    <a:pt x="22783" y="127"/>
                    <a:pt x="2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6"/>
            <p:cNvSpPr/>
            <p:nvPr/>
          </p:nvSpPr>
          <p:spPr>
            <a:xfrm>
              <a:off x="4047669" y="3663294"/>
              <a:ext cx="1113035" cy="454204"/>
            </a:xfrm>
            <a:custGeom>
              <a:avLst/>
              <a:gdLst/>
              <a:ahLst/>
              <a:cxnLst/>
              <a:rect l="l" t="t" r="r" b="b"/>
              <a:pathLst>
                <a:path w="20403" h="8326" extrusionOk="0">
                  <a:moveTo>
                    <a:pt x="18906" y="0"/>
                  </a:moveTo>
                  <a:cubicBezTo>
                    <a:pt x="18232" y="675"/>
                    <a:pt x="17979" y="1665"/>
                    <a:pt x="18232" y="2593"/>
                  </a:cubicBezTo>
                  <a:cubicBezTo>
                    <a:pt x="17663" y="2909"/>
                    <a:pt x="17072" y="3204"/>
                    <a:pt x="16482" y="3436"/>
                  </a:cubicBezTo>
                  <a:cubicBezTo>
                    <a:pt x="16145" y="3583"/>
                    <a:pt x="15808" y="3752"/>
                    <a:pt x="15450" y="3857"/>
                  </a:cubicBezTo>
                  <a:lnTo>
                    <a:pt x="14396" y="4216"/>
                  </a:lnTo>
                  <a:cubicBezTo>
                    <a:pt x="12984" y="4637"/>
                    <a:pt x="11529" y="4953"/>
                    <a:pt x="10054" y="5164"/>
                  </a:cubicBezTo>
                  <a:cubicBezTo>
                    <a:pt x="8579" y="5375"/>
                    <a:pt x="7082" y="5501"/>
                    <a:pt x="5586" y="5543"/>
                  </a:cubicBezTo>
                  <a:cubicBezTo>
                    <a:pt x="5217" y="5554"/>
                    <a:pt x="4843" y="5559"/>
                    <a:pt x="4469" y="5559"/>
                  </a:cubicBezTo>
                  <a:cubicBezTo>
                    <a:pt x="4095" y="5559"/>
                    <a:pt x="3721" y="5554"/>
                    <a:pt x="3352" y="5543"/>
                  </a:cubicBezTo>
                  <a:cubicBezTo>
                    <a:pt x="2698" y="5543"/>
                    <a:pt x="2066" y="5480"/>
                    <a:pt x="1413" y="5438"/>
                  </a:cubicBezTo>
                  <a:cubicBezTo>
                    <a:pt x="1371" y="4511"/>
                    <a:pt x="844" y="3668"/>
                    <a:pt x="22" y="3225"/>
                  </a:cubicBezTo>
                  <a:lnTo>
                    <a:pt x="1" y="3246"/>
                  </a:lnTo>
                  <a:cubicBezTo>
                    <a:pt x="464" y="4005"/>
                    <a:pt x="696" y="4869"/>
                    <a:pt x="696" y="5754"/>
                  </a:cubicBezTo>
                  <a:cubicBezTo>
                    <a:pt x="654" y="6176"/>
                    <a:pt x="570" y="6597"/>
                    <a:pt x="443" y="6998"/>
                  </a:cubicBezTo>
                  <a:cubicBezTo>
                    <a:pt x="401" y="7208"/>
                    <a:pt x="296" y="7419"/>
                    <a:pt x="233" y="7651"/>
                  </a:cubicBezTo>
                  <a:cubicBezTo>
                    <a:pt x="148" y="7862"/>
                    <a:pt x="64" y="8094"/>
                    <a:pt x="1" y="8325"/>
                  </a:cubicBezTo>
                  <a:cubicBezTo>
                    <a:pt x="190" y="8178"/>
                    <a:pt x="380" y="8009"/>
                    <a:pt x="549" y="7841"/>
                  </a:cubicBezTo>
                  <a:cubicBezTo>
                    <a:pt x="696" y="7651"/>
                    <a:pt x="844" y="7440"/>
                    <a:pt x="970" y="7230"/>
                  </a:cubicBezTo>
                  <a:cubicBezTo>
                    <a:pt x="1160" y="6892"/>
                    <a:pt x="1286" y="6555"/>
                    <a:pt x="1371" y="6197"/>
                  </a:cubicBezTo>
                  <a:cubicBezTo>
                    <a:pt x="2762" y="6408"/>
                    <a:pt x="4174" y="6513"/>
                    <a:pt x="5607" y="6534"/>
                  </a:cubicBezTo>
                  <a:cubicBezTo>
                    <a:pt x="5737" y="6536"/>
                    <a:pt x="5867" y="6537"/>
                    <a:pt x="5997" y="6537"/>
                  </a:cubicBezTo>
                  <a:cubicBezTo>
                    <a:pt x="7405" y="6537"/>
                    <a:pt x="8812" y="6434"/>
                    <a:pt x="10202" y="6260"/>
                  </a:cubicBezTo>
                  <a:cubicBezTo>
                    <a:pt x="10581" y="6197"/>
                    <a:pt x="10981" y="6134"/>
                    <a:pt x="11361" y="6070"/>
                  </a:cubicBezTo>
                  <a:cubicBezTo>
                    <a:pt x="11719" y="6007"/>
                    <a:pt x="12098" y="5902"/>
                    <a:pt x="12478" y="5817"/>
                  </a:cubicBezTo>
                  <a:cubicBezTo>
                    <a:pt x="12667" y="5775"/>
                    <a:pt x="12857" y="5733"/>
                    <a:pt x="13047" y="5691"/>
                  </a:cubicBezTo>
                  <a:lnTo>
                    <a:pt x="13616" y="5522"/>
                  </a:lnTo>
                  <a:cubicBezTo>
                    <a:pt x="13974" y="5417"/>
                    <a:pt x="14354" y="5333"/>
                    <a:pt x="14712" y="5185"/>
                  </a:cubicBezTo>
                  <a:cubicBezTo>
                    <a:pt x="16061" y="4721"/>
                    <a:pt x="17346" y="4089"/>
                    <a:pt x="18527" y="3330"/>
                  </a:cubicBezTo>
                  <a:cubicBezTo>
                    <a:pt x="18695" y="3626"/>
                    <a:pt x="18906" y="3878"/>
                    <a:pt x="19159" y="4110"/>
                  </a:cubicBezTo>
                  <a:cubicBezTo>
                    <a:pt x="19328" y="4279"/>
                    <a:pt x="19538" y="4426"/>
                    <a:pt x="19749" y="4574"/>
                  </a:cubicBezTo>
                  <a:cubicBezTo>
                    <a:pt x="19960" y="4679"/>
                    <a:pt x="20171" y="4785"/>
                    <a:pt x="20402" y="4869"/>
                  </a:cubicBezTo>
                  <a:cubicBezTo>
                    <a:pt x="20276" y="4658"/>
                    <a:pt x="20128" y="4469"/>
                    <a:pt x="19981" y="4300"/>
                  </a:cubicBezTo>
                  <a:cubicBezTo>
                    <a:pt x="19833" y="4110"/>
                    <a:pt x="19728" y="3921"/>
                    <a:pt x="19580" y="3731"/>
                  </a:cubicBezTo>
                  <a:cubicBezTo>
                    <a:pt x="19349" y="3373"/>
                    <a:pt x="19159" y="2993"/>
                    <a:pt x="19011" y="2593"/>
                  </a:cubicBezTo>
                  <a:cubicBezTo>
                    <a:pt x="18737" y="1771"/>
                    <a:pt x="18716" y="865"/>
                    <a:pt x="18948" y="22"/>
                  </a:cubicBezTo>
                  <a:lnTo>
                    <a:pt x="189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5164086" y="3736886"/>
              <a:ext cx="51825" cy="28804"/>
            </a:xfrm>
            <a:custGeom>
              <a:avLst/>
              <a:gdLst/>
              <a:ahLst/>
              <a:cxnLst/>
              <a:rect l="l" t="t" r="r" b="b"/>
              <a:pathLst>
                <a:path w="950" h="528" extrusionOk="0">
                  <a:moveTo>
                    <a:pt x="485" y="0"/>
                  </a:moveTo>
                  <a:cubicBezTo>
                    <a:pt x="211" y="0"/>
                    <a:pt x="1" y="127"/>
                    <a:pt x="1" y="253"/>
                  </a:cubicBezTo>
                  <a:cubicBezTo>
                    <a:pt x="1" y="401"/>
                    <a:pt x="211" y="527"/>
                    <a:pt x="485" y="527"/>
                  </a:cubicBezTo>
                  <a:cubicBezTo>
                    <a:pt x="738" y="527"/>
                    <a:pt x="949" y="401"/>
                    <a:pt x="949" y="253"/>
                  </a:cubicBezTo>
                  <a:cubicBezTo>
                    <a:pt x="949" y="127"/>
                    <a:pt x="738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6"/>
            <p:cNvSpPr/>
            <p:nvPr/>
          </p:nvSpPr>
          <p:spPr>
            <a:xfrm>
              <a:off x="5249187" y="3743814"/>
              <a:ext cx="43751" cy="45933"/>
            </a:xfrm>
            <a:custGeom>
              <a:avLst/>
              <a:gdLst/>
              <a:ahLst/>
              <a:cxnLst/>
              <a:rect l="l" t="t" r="r" b="b"/>
              <a:pathLst>
                <a:path w="802" h="842" extrusionOk="0">
                  <a:moveTo>
                    <a:pt x="247" y="1"/>
                  </a:moveTo>
                  <a:cubicBezTo>
                    <a:pt x="202" y="1"/>
                    <a:pt x="161" y="14"/>
                    <a:pt x="127" y="42"/>
                  </a:cubicBezTo>
                  <a:cubicBezTo>
                    <a:pt x="0" y="126"/>
                    <a:pt x="42" y="358"/>
                    <a:pt x="190" y="590"/>
                  </a:cubicBezTo>
                  <a:cubicBezTo>
                    <a:pt x="298" y="744"/>
                    <a:pt x="451" y="842"/>
                    <a:pt x="575" y="842"/>
                  </a:cubicBezTo>
                  <a:cubicBezTo>
                    <a:pt x="620" y="842"/>
                    <a:pt x="662" y="829"/>
                    <a:pt x="696" y="801"/>
                  </a:cubicBezTo>
                  <a:cubicBezTo>
                    <a:pt x="801" y="716"/>
                    <a:pt x="780" y="485"/>
                    <a:pt x="633" y="253"/>
                  </a:cubicBezTo>
                  <a:cubicBezTo>
                    <a:pt x="525" y="98"/>
                    <a:pt x="371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6"/>
            <p:cNvSpPr/>
            <p:nvPr/>
          </p:nvSpPr>
          <p:spPr>
            <a:xfrm>
              <a:off x="5193980" y="3793948"/>
              <a:ext cx="44897" cy="45879"/>
            </a:xfrm>
            <a:custGeom>
              <a:avLst/>
              <a:gdLst/>
              <a:ahLst/>
              <a:cxnLst/>
              <a:rect l="l" t="t" r="r" b="b"/>
              <a:pathLst>
                <a:path w="823" h="841" extrusionOk="0">
                  <a:moveTo>
                    <a:pt x="231" y="0"/>
                  </a:moveTo>
                  <a:cubicBezTo>
                    <a:pt x="192" y="0"/>
                    <a:pt x="157" y="9"/>
                    <a:pt x="127" y="29"/>
                  </a:cubicBezTo>
                  <a:cubicBezTo>
                    <a:pt x="1" y="135"/>
                    <a:pt x="43" y="366"/>
                    <a:pt x="190" y="577"/>
                  </a:cubicBezTo>
                  <a:cubicBezTo>
                    <a:pt x="300" y="750"/>
                    <a:pt x="457" y="841"/>
                    <a:pt x="582" y="841"/>
                  </a:cubicBezTo>
                  <a:cubicBezTo>
                    <a:pt x="625" y="841"/>
                    <a:pt x="664" y="830"/>
                    <a:pt x="696" y="809"/>
                  </a:cubicBezTo>
                  <a:cubicBezTo>
                    <a:pt x="823" y="725"/>
                    <a:pt x="780" y="493"/>
                    <a:pt x="633" y="261"/>
                  </a:cubicBezTo>
                  <a:cubicBezTo>
                    <a:pt x="520" y="100"/>
                    <a:pt x="358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6"/>
            <p:cNvSpPr/>
            <p:nvPr/>
          </p:nvSpPr>
          <p:spPr>
            <a:xfrm>
              <a:off x="3885593" y="3926565"/>
              <a:ext cx="52916" cy="29949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485" y="1"/>
                  </a:moveTo>
                  <a:cubicBezTo>
                    <a:pt x="232" y="1"/>
                    <a:pt x="0" y="127"/>
                    <a:pt x="0" y="275"/>
                  </a:cubicBezTo>
                  <a:cubicBezTo>
                    <a:pt x="0" y="422"/>
                    <a:pt x="232" y="549"/>
                    <a:pt x="485" y="549"/>
                  </a:cubicBezTo>
                  <a:cubicBezTo>
                    <a:pt x="759" y="549"/>
                    <a:pt x="970" y="422"/>
                    <a:pt x="970" y="275"/>
                  </a:cubicBezTo>
                  <a:cubicBezTo>
                    <a:pt x="970" y="127"/>
                    <a:pt x="75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6"/>
            <p:cNvSpPr/>
            <p:nvPr/>
          </p:nvSpPr>
          <p:spPr>
            <a:xfrm>
              <a:off x="3971786" y="3933056"/>
              <a:ext cx="43751" cy="46424"/>
            </a:xfrm>
            <a:custGeom>
              <a:avLst/>
              <a:gdLst/>
              <a:ahLst/>
              <a:cxnLst/>
              <a:rect l="l" t="t" r="r" b="b"/>
              <a:pathLst>
                <a:path w="802" h="851" extrusionOk="0">
                  <a:moveTo>
                    <a:pt x="219" y="0"/>
                  </a:moveTo>
                  <a:cubicBezTo>
                    <a:pt x="184" y="0"/>
                    <a:pt x="152" y="10"/>
                    <a:pt x="127" y="29"/>
                  </a:cubicBezTo>
                  <a:cubicBezTo>
                    <a:pt x="1" y="135"/>
                    <a:pt x="22" y="367"/>
                    <a:pt x="169" y="577"/>
                  </a:cubicBezTo>
                  <a:cubicBezTo>
                    <a:pt x="278" y="748"/>
                    <a:pt x="432" y="850"/>
                    <a:pt x="556" y="850"/>
                  </a:cubicBezTo>
                  <a:cubicBezTo>
                    <a:pt x="601" y="850"/>
                    <a:pt x="642" y="837"/>
                    <a:pt x="675" y="809"/>
                  </a:cubicBezTo>
                  <a:cubicBezTo>
                    <a:pt x="802" y="725"/>
                    <a:pt x="781" y="493"/>
                    <a:pt x="612" y="261"/>
                  </a:cubicBezTo>
                  <a:cubicBezTo>
                    <a:pt x="499" y="100"/>
                    <a:pt x="337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6"/>
            <p:cNvSpPr/>
            <p:nvPr/>
          </p:nvSpPr>
          <p:spPr>
            <a:xfrm>
              <a:off x="3915433" y="3984118"/>
              <a:ext cx="43751" cy="46424"/>
            </a:xfrm>
            <a:custGeom>
              <a:avLst/>
              <a:gdLst/>
              <a:ahLst/>
              <a:cxnLst/>
              <a:rect l="l" t="t" r="r" b="b"/>
              <a:pathLst>
                <a:path w="802" h="851" extrusionOk="0">
                  <a:moveTo>
                    <a:pt x="248" y="0"/>
                  </a:moveTo>
                  <a:cubicBezTo>
                    <a:pt x="203" y="0"/>
                    <a:pt x="161" y="14"/>
                    <a:pt x="127" y="42"/>
                  </a:cubicBezTo>
                  <a:cubicBezTo>
                    <a:pt x="1" y="126"/>
                    <a:pt x="43" y="358"/>
                    <a:pt x="191" y="590"/>
                  </a:cubicBezTo>
                  <a:cubicBezTo>
                    <a:pt x="304" y="751"/>
                    <a:pt x="466" y="851"/>
                    <a:pt x="593" y="851"/>
                  </a:cubicBezTo>
                  <a:cubicBezTo>
                    <a:pt x="631" y="851"/>
                    <a:pt x="667" y="841"/>
                    <a:pt x="696" y="822"/>
                  </a:cubicBezTo>
                  <a:cubicBezTo>
                    <a:pt x="802" y="716"/>
                    <a:pt x="781" y="484"/>
                    <a:pt x="633" y="253"/>
                  </a:cubicBezTo>
                  <a:cubicBezTo>
                    <a:pt x="525" y="98"/>
                    <a:pt x="372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6"/>
            <p:cNvSpPr/>
            <p:nvPr/>
          </p:nvSpPr>
          <p:spPr>
            <a:xfrm>
              <a:off x="4631762" y="3349126"/>
              <a:ext cx="304730" cy="354482"/>
            </a:xfrm>
            <a:custGeom>
              <a:avLst/>
              <a:gdLst/>
              <a:ahLst/>
              <a:cxnLst/>
              <a:rect l="l" t="t" r="r" b="b"/>
              <a:pathLst>
                <a:path w="5586" h="6498" extrusionOk="0">
                  <a:moveTo>
                    <a:pt x="3055" y="677"/>
                  </a:moveTo>
                  <a:cubicBezTo>
                    <a:pt x="3301" y="677"/>
                    <a:pt x="3541" y="760"/>
                    <a:pt x="3731" y="912"/>
                  </a:cubicBezTo>
                  <a:cubicBezTo>
                    <a:pt x="3794" y="975"/>
                    <a:pt x="3857" y="1017"/>
                    <a:pt x="3921" y="1081"/>
                  </a:cubicBezTo>
                  <a:cubicBezTo>
                    <a:pt x="4890" y="2198"/>
                    <a:pt x="4785" y="5085"/>
                    <a:pt x="4721" y="5823"/>
                  </a:cubicBezTo>
                  <a:cubicBezTo>
                    <a:pt x="4532" y="5759"/>
                    <a:pt x="4342" y="5696"/>
                    <a:pt x="4131" y="5675"/>
                  </a:cubicBezTo>
                  <a:cubicBezTo>
                    <a:pt x="4005" y="5633"/>
                    <a:pt x="3878" y="5612"/>
                    <a:pt x="3752" y="5591"/>
                  </a:cubicBezTo>
                  <a:cubicBezTo>
                    <a:pt x="4047" y="5127"/>
                    <a:pt x="4173" y="4579"/>
                    <a:pt x="4152" y="4031"/>
                  </a:cubicBezTo>
                  <a:cubicBezTo>
                    <a:pt x="4152" y="3842"/>
                    <a:pt x="4131" y="3673"/>
                    <a:pt x="4110" y="3504"/>
                  </a:cubicBezTo>
                  <a:lnTo>
                    <a:pt x="2888" y="3462"/>
                  </a:lnTo>
                  <a:cubicBezTo>
                    <a:pt x="2888" y="3462"/>
                    <a:pt x="3373" y="2935"/>
                    <a:pt x="3752" y="2514"/>
                  </a:cubicBezTo>
                  <a:cubicBezTo>
                    <a:pt x="3583" y="2198"/>
                    <a:pt x="3246" y="1987"/>
                    <a:pt x="2888" y="1966"/>
                  </a:cubicBezTo>
                  <a:cubicBezTo>
                    <a:pt x="2213" y="1966"/>
                    <a:pt x="1686" y="2914"/>
                    <a:pt x="1708" y="4073"/>
                  </a:cubicBezTo>
                  <a:cubicBezTo>
                    <a:pt x="1708" y="4621"/>
                    <a:pt x="1876" y="5148"/>
                    <a:pt x="2171" y="5612"/>
                  </a:cubicBezTo>
                  <a:cubicBezTo>
                    <a:pt x="1876" y="5654"/>
                    <a:pt x="1581" y="5717"/>
                    <a:pt x="1307" y="5823"/>
                  </a:cubicBezTo>
                  <a:cubicBezTo>
                    <a:pt x="1202" y="5844"/>
                    <a:pt x="1117" y="5886"/>
                    <a:pt x="1012" y="5928"/>
                  </a:cubicBezTo>
                  <a:cubicBezTo>
                    <a:pt x="928" y="4305"/>
                    <a:pt x="1160" y="828"/>
                    <a:pt x="2951" y="680"/>
                  </a:cubicBezTo>
                  <a:lnTo>
                    <a:pt x="2972" y="680"/>
                  </a:lnTo>
                  <a:cubicBezTo>
                    <a:pt x="3000" y="678"/>
                    <a:pt x="3027" y="677"/>
                    <a:pt x="3055" y="677"/>
                  </a:cubicBezTo>
                  <a:close/>
                  <a:moveTo>
                    <a:pt x="2698" y="0"/>
                  </a:moveTo>
                  <a:cubicBezTo>
                    <a:pt x="2642" y="0"/>
                    <a:pt x="2586" y="2"/>
                    <a:pt x="2530" y="6"/>
                  </a:cubicBezTo>
                  <a:cubicBezTo>
                    <a:pt x="2213" y="27"/>
                    <a:pt x="1918" y="111"/>
                    <a:pt x="1623" y="216"/>
                  </a:cubicBezTo>
                  <a:cubicBezTo>
                    <a:pt x="1328" y="322"/>
                    <a:pt x="1054" y="469"/>
                    <a:pt x="801" y="638"/>
                  </a:cubicBezTo>
                  <a:cubicBezTo>
                    <a:pt x="1096" y="575"/>
                    <a:pt x="1391" y="533"/>
                    <a:pt x="1686" y="490"/>
                  </a:cubicBezTo>
                  <a:cubicBezTo>
                    <a:pt x="1771" y="490"/>
                    <a:pt x="1876" y="490"/>
                    <a:pt x="1982" y="469"/>
                  </a:cubicBezTo>
                  <a:lnTo>
                    <a:pt x="1982" y="469"/>
                  </a:lnTo>
                  <a:cubicBezTo>
                    <a:pt x="253" y="1671"/>
                    <a:pt x="443" y="5738"/>
                    <a:pt x="464" y="6181"/>
                  </a:cubicBezTo>
                  <a:cubicBezTo>
                    <a:pt x="295" y="6265"/>
                    <a:pt x="148" y="6371"/>
                    <a:pt x="0" y="6497"/>
                  </a:cubicBezTo>
                  <a:cubicBezTo>
                    <a:pt x="485" y="6392"/>
                    <a:pt x="928" y="6307"/>
                    <a:pt x="1391" y="6244"/>
                  </a:cubicBezTo>
                  <a:cubicBezTo>
                    <a:pt x="1834" y="6160"/>
                    <a:pt x="2277" y="6118"/>
                    <a:pt x="2719" y="6097"/>
                  </a:cubicBezTo>
                  <a:cubicBezTo>
                    <a:pt x="2991" y="6072"/>
                    <a:pt x="3255" y="6062"/>
                    <a:pt x="3517" y="6062"/>
                  </a:cubicBezTo>
                  <a:cubicBezTo>
                    <a:pt x="3701" y="6062"/>
                    <a:pt x="3885" y="6067"/>
                    <a:pt x="4068" y="6076"/>
                  </a:cubicBezTo>
                  <a:cubicBezTo>
                    <a:pt x="4532" y="6076"/>
                    <a:pt x="4974" y="6160"/>
                    <a:pt x="5459" y="6181"/>
                  </a:cubicBezTo>
                  <a:cubicBezTo>
                    <a:pt x="5396" y="6139"/>
                    <a:pt x="5312" y="6097"/>
                    <a:pt x="5248" y="6055"/>
                  </a:cubicBezTo>
                  <a:cubicBezTo>
                    <a:pt x="5248" y="5886"/>
                    <a:pt x="5586" y="2177"/>
                    <a:pt x="4321" y="722"/>
                  </a:cubicBezTo>
                  <a:cubicBezTo>
                    <a:pt x="4110" y="469"/>
                    <a:pt x="3836" y="259"/>
                    <a:pt x="3520" y="132"/>
                  </a:cubicBezTo>
                  <a:cubicBezTo>
                    <a:pt x="3257" y="44"/>
                    <a:pt x="2979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6"/>
            <p:cNvSpPr/>
            <p:nvPr/>
          </p:nvSpPr>
          <p:spPr>
            <a:xfrm>
              <a:off x="4140790" y="3398115"/>
              <a:ext cx="343844" cy="362938"/>
            </a:xfrm>
            <a:custGeom>
              <a:avLst/>
              <a:gdLst/>
              <a:ahLst/>
              <a:cxnLst/>
              <a:rect l="l" t="t" r="r" b="b"/>
              <a:pathLst>
                <a:path w="6303" h="6653" extrusionOk="0">
                  <a:moveTo>
                    <a:pt x="2435" y="742"/>
                  </a:moveTo>
                  <a:cubicBezTo>
                    <a:pt x="4104" y="742"/>
                    <a:pt x="5003" y="3961"/>
                    <a:pt x="5228" y="5515"/>
                  </a:cubicBezTo>
                  <a:cubicBezTo>
                    <a:pt x="5143" y="5494"/>
                    <a:pt x="5038" y="5494"/>
                    <a:pt x="4933" y="5473"/>
                  </a:cubicBezTo>
                  <a:cubicBezTo>
                    <a:pt x="4760" y="5448"/>
                    <a:pt x="4587" y="5438"/>
                    <a:pt x="4414" y="5438"/>
                  </a:cubicBezTo>
                  <a:cubicBezTo>
                    <a:pt x="4292" y="5438"/>
                    <a:pt x="4170" y="5443"/>
                    <a:pt x="4048" y="5452"/>
                  </a:cubicBezTo>
                  <a:cubicBezTo>
                    <a:pt x="4237" y="4925"/>
                    <a:pt x="4279" y="4377"/>
                    <a:pt x="4174" y="3829"/>
                  </a:cubicBezTo>
                  <a:cubicBezTo>
                    <a:pt x="3997" y="2788"/>
                    <a:pt x="3363" y="2003"/>
                    <a:pt x="2732" y="2003"/>
                  </a:cubicBezTo>
                  <a:cubicBezTo>
                    <a:pt x="2686" y="2003"/>
                    <a:pt x="2639" y="2008"/>
                    <a:pt x="2593" y="2016"/>
                  </a:cubicBezTo>
                  <a:cubicBezTo>
                    <a:pt x="2235" y="2100"/>
                    <a:pt x="1961" y="2374"/>
                    <a:pt x="1877" y="2733"/>
                  </a:cubicBezTo>
                  <a:cubicBezTo>
                    <a:pt x="2319" y="3049"/>
                    <a:pt x="2909" y="3470"/>
                    <a:pt x="2909" y="3470"/>
                  </a:cubicBezTo>
                  <a:lnTo>
                    <a:pt x="1708" y="3744"/>
                  </a:lnTo>
                  <a:cubicBezTo>
                    <a:pt x="1708" y="3913"/>
                    <a:pt x="1729" y="4103"/>
                    <a:pt x="1771" y="4271"/>
                  </a:cubicBezTo>
                  <a:cubicBezTo>
                    <a:pt x="1856" y="4819"/>
                    <a:pt x="2087" y="5325"/>
                    <a:pt x="2467" y="5726"/>
                  </a:cubicBezTo>
                  <a:cubicBezTo>
                    <a:pt x="2340" y="5768"/>
                    <a:pt x="2214" y="5831"/>
                    <a:pt x="2109" y="5873"/>
                  </a:cubicBezTo>
                  <a:cubicBezTo>
                    <a:pt x="1919" y="5957"/>
                    <a:pt x="1729" y="6042"/>
                    <a:pt x="1561" y="6168"/>
                  </a:cubicBezTo>
                  <a:cubicBezTo>
                    <a:pt x="1371" y="5430"/>
                    <a:pt x="675" y="2627"/>
                    <a:pt x="1413" y="1342"/>
                  </a:cubicBezTo>
                  <a:cubicBezTo>
                    <a:pt x="1434" y="1300"/>
                    <a:pt x="1455" y="1279"/>
                    <a:pt x="1476" y="1236"/>
                  </a:cubicBezTo>
                  <a:cubicBezTo>
                    <a:pt x="1666" y="962"/>
                    <a:pt x="1961" y="794"/>
                    <a:pt x="2277" y="752"/>
                  </a:cubicBezTo>
                  <a:cubicBezTo>
                    <a:pt x="2330" y="745"/>
                    <a:pt x="2383" y="742"/>
                    <a:pt x="2435" y="742"/>
                  </a:cubicBezTo>
                  <a:close/>
                  <a:moveTo>
                    <a:pt x="2927" y="0"/>
                  </a:moveTo>
                  <a:cubicBezTo>
                    <a:pt x="2799" y="0"/>
                    <a:pt x="2673" y="5"/>
                    <a:pt x="2551" y="14"/>
                  </a:cubicBezTo>
                  <a:cubicBezTo>
                    <a:pt x="2214" y="56"/>
                    <a:pt x="1877" y="161"/>
                    <a:pt x="1603" y="330"/>
                  </a:cubicBezTo>
                  <a:cubicBezTo>
                    <a:pt x="1308" y="520"/>
                    <a:pt x="1097" y="773"/>
                    <a:pt x="949" y="1068"/>
                  </a:cubicBezTo>
                  <a:cubicBezTo>
                    <a:pt x="1" y="2733"/>
                    <a:pt x="1055" y="6316"/>
                    <a:pt x="1097" y="6484"/>
                  </a:cubicBezTo>
                  <a:cubicBezTo>
                    <a:pt x="1034" y="6526"/>
                    <a:pt x="970" y="6590"/>
                    <a:pt x="907" y="6653"/>
                  </a:cubicBezTo>
                  <a:cubicBezTo>
                    <a:pt x="1371" y="6526"/>
                    <a:pt x="1813" y="6379"/>
                    <a:pt x="2256" y="6274"/>
                  </a:cubicBezTo>
                  <a:cubicBezTo>
                    <a:pt x="2678" y="6147"/>
                    <a:pt x="3120" y="6063"/>
                    <a:pt x="3563" y="6000"/>
                  </a:cubicBezTo>
                  <a:cubicBezTo>
                    <a:pt x="4005" y="5936"/>
                    <a:pt x="4469" y="5894"/>
                    <a:pt x="4912" y="5873"/>
                  </a:cubicBezTo>
                  <a:cubicBezTo>
                    <a:pt x="5375" y="5852"/>
                    <a:pt x="5818" y="5852"/>
                    <a:pt x="6303" y="5852"/>
                  </a:cubicBezTo>
                  <a:cubicBezTo>
                    <a:pt x="6134" y="5768"/>
                    <a:pt x="5965" y="5704"/>
                    <a:pt x="5776" y="5641"/>
                  </a:cubicBezTo>
                  <a:cubicBezTo>
                    <a:pt x="5713" y="5199"/>
                    <a:pt x="5101" y="1173"/>
                    <a:pt x="3162" y="351"/>
                  </a:cubicBezTo>
                  <a:cubicBezTo>
                    <a:pt x="3268" y="351"/>
                    <a:pt x="3352" y="330"/>
                    <a:pt x="3457" y="309"/>
                  </a:cubicBezTo>
                  <a:cubicBezTo>
                    <a:pt x="3774" y="288"/>
                    <a:pt x="4069" y="288"/>
                    <a:pt x="4364" y="288"/>
                  </a:cubicBezTo>
                  <a:cubicBezTo>
                    <a:pt x="4090" y="161"/>
                    <a:pt x="3795" y="77"/>
                    <a:pt x="3478" y="35"/>
                  </a:cubicBezTo>
                  <a:cubicBezTo>
                    <a:pt x="3293" y="10"/>
                    <a:pt x="3108" y="0"/>
                    <a:pt x="2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6"/>
            <p:cNvSpPr/>
            <p:nvPr/>
          </p:nvSpPr>
          <p:spPr>
            <a:xfrm>
              <a:off x="4620252" y="3148210"/>
              <a:ext cx="433529" cy="155256"/>
            </a:xfrm>
            <a:custGeom>
              <a:avLst/>
              <a:gdLst/>
              <a:ahLst/>
              <a:cxnLst/>
              <a:rect l="l" t="t" r="r" b="b"/>
              <a:pathLst>
                <a:path w="7947" h="2846" extrusionOk="0">
                  <a:moveTo>
                    <a:pt x="1" y="0"/>
                  </a:moveTo>
                  <a:cubicBezTo>
                    <a:pt x="1" y="148"/>
                    <a:pt x="22" y="338"/>
                    <a:pt x="64" y="548"/>
                  </a:cubicBezTo>
                  <a:cubicBezTo>
                    <a:pt x="64" y="590"/>
                    <a:pt x="85" y="654"/>
                    <a:pt x="106" y="696"/>
                  </a:cubicBezTo>
                  <a:cubicBezTo>
                    <a:pt x="127" y="759"/>
                    <a:pt x="127" y="801"/>
                    <a:pt x="148" y="843"/>
                  </a:cubicBezTo>
                  <a:cubicBezTo>
                    <a:pt x="148" y="886"/>
                    <a:pt x="169" y="928"/>
                    <a:pt x="169" y="970"/>
                  </a:cubicBezTo>
                  <a:cubicBezTo>
                    <a:pt x="190" y="1012"/>
                    <a:pt x="232" y="1117"/>
                    <a:pt x="254" y="1202"/>
                  </a:cubicBezTo>
                  <a:lnTo>
                    <a:pt x="275" y="1265"/>
                  </a:lnTo>
                  <a:cubicBezTo>
                    <a:pt x="380" y="1602"/>
                    <a:pt x="570" y="1918"/>
                    <a:pt x="802" y="2171"/>
                  </a:cubicBezTo>
                  <a:cubicBezTo>
                    <a:pt x="1188" y="2538"/>
                    <a:pt x="1715" y="2746"/>
                    <a:pt x="2254" y="2746"/>
                  </a:cubicBezTo>
                  <a:cubicBezTo>
                    <a:pt x="2304" y="2746"/>
                    <a:pt x="2354" y="2744"/>
                    <a:pt x="2403" y="2740"/>
                  </a:cubicBezTo>
                  <a:cubicBezTo>
                    <a:pt x="3141" y="2698"/>
                    <a:pt x="3900" y="2593"/>
                    <a:pt x="4637" y="2445"/>
                  </a:cubicBezTo>
                  <a:cubicBezTo>
                    <a:pt x="5164" y="2340"/>
                    <a:pt x="5691" y="2277"/>
                    <a:pt x="6239" y="2255"/>
                  </a:cubicBezTo>
                  <a:cubicBezTo>
                    <a:pt x="6513" y="2255"/>
                    <a:pt x="6787" y="2277"/>
                    <a:pt x="7061" y="2361"/>
                  </a:cubicBezTo>
                  <a:lnTo>
                    <a:pt x="7462" y="2529"/>
                  </a:lnTo>
                  <a:cubicBezTo>
                    <a:pt x="7630" y="2614"/>
                    <a:pt x="7799" y="2719"/>
                    <a:pt x="7946" y="2846"/>
                  </a:cubicBezTo>
                  <a:cubicBezTo>
                    <a:pt x="7925" y="2740"/>
                    <a:pt x="7883" y="2614"/>
                    <a:pt x="7841" y="2508"/>
                  </a:cubicBezTo>
                  <a:lnTo>
                    <a:pt x="7841" y="2487"/>
                  </a:lnTo>
                  <a:cubicBezTo>
                    <a:pt x="7820" y="2403"/>
                    <a:pt x="7799" y="2340"/>
                    <a:pt x="7757" y="2277"/>
                  </a:cubicBezTo>
                  <a:lnTo>
                    <a:pt x="7736" y="2213"/>
                  </a:lnTo>
                  <a:cubicBezTo>
                    <a:pt x="7715" y="2150"/>
                    <a:pt x="7672" y="2066"/>
                    <a:pt x="7651" y="2003"/>
                  </a:cubicBezTo>
                  <a:lnTo>
                    <a:pt x="7651" y="1982"/>
                  </a:lnTo>
                  <a:cubicBezTo>
                    <a:pt x="7588" y="1897"/>
                    <a:pt x="7546" y="1813"/>
                    <a:pt x="7504" y="1750"/>
                  </a:cubicBezTo>
                  <a:cubicBezTo>
                    <a:pt x="7112" y="1182"/>
                    <a:pt x="6484" y="687"/>
                    <a:pt x="5451" y="687"/>
                  </a:cubicBezTo>
                  <a:cubicBezTo>
                    <a:pt x="5372" y="687"/>
                    <a:pt x="5290" y="690"/>
                    <a:pt x="5206" y="696"/>
                  </a:cubicBezTo>
                  <a:cubicBezTo>
                    <a:pt x="4764" y="717"/>
                    <a:pt x="4363" y="738"/>
                    <a:pt x="4005" y="780"/>
                  </a:cubicBezTo>
                  <a:lnTo>
                    <a:pt x="3605" y="822"/>
                  </a:lnTo>
                  <a:lnTo>
                    <a:pt x="3204" y="864"/>
                  </a:lnTo>
                  <a:lnTo>
                    <a:pt x="3141" y="864"/>
                  </a:lnTo>
                  <a:cubicBezTo>
                    <a:pt x="2832" y="895"/>
                    <a:pt x="2524" y="915"/>
                    <a:pt x="2215" y="915"/>
                  </a:cubicBezTo>
                  <a:cubicBezTo>
                    <a:pt x="2102" y="915"/>
                    <a:pt x="1989" y="912"/>
                    <a:pt x="1876" y="907"/>
                  </a:cubicBezTo>
                  <a:cubicBezTo>
                    <a:pt x="1666" y="886"/>
                    <a:pt x="1455" y="864"/>
                    <a:pt x="1244" y="801"/>
                  </a:cubicBezTo>
                  <a:lnTo>
                    <a:pt x="1181" y="801"/>
                  </a:lnTo>
                  <a:cubicBezTo>
                    <a:pt x="1097" y="759"/>
                    <a:pt x="991" y="738"/>
                    <a:pt x="907" y="696"/>
                  </a:cubicBezTo>
                  <a:lnTo>
                    <a:pt x="886" y="675"/>
                  </a:lnTo>
                  <a:cubicBezTo>
                    <a:pt x="802" y="633"/>
                    <a:pt x="717" y="590"/>
                    <a:pt x="612" y="548"/>
                  </a:cubicBezTo>
                  <a:cubicBezTo>
                    <a:pt x="380" y="380"/>
                    <a:pt x="169" y="21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46"/>
          <p:cNvGrpSpPr/>
          <p:nvPr/>
        </p:nvGrpSpPr>
        <p:grpSpPr>
          <a:xfrm rot="1258281" flipH="1">
            <a:off x="5915026" y="3198620"/>
            <a:ext cx="951837" cy="701378"/>
            <a:chOff x="-1254400" y="-302350"/>
            <a:chExt cx="142800" cy="105225"/>
          </a:xfrm>
        </p:grpSpPr>
        <p:sp>
          <p:nvSpPr>
            <p:cNvPr id="672" name="Google Shape;672;p46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6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46"/>
          <p:cNvGrpSpPr/>
          <p:nvPr/>
        </p:nvGrpSpPr>
        <p:grpSpPr>
          <a:xfrm rot="-719299">
            <a:off x="2308687" y="2875620"/>
            <a:ext cx="951830" cy="701377"/>
            <a:chOff x="-1254400" y="-302350"/>
            <a:chExt cx="142800" cy="105225"/>
          </a:xfrm>
        </p:grpSpPr>
        <p:sp>
          <p:nvSpPr>
            <p:cNvPr id="675" name="Google Shape;675;p46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6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7A126E0-FABF-4B13-A4E6-2D95ACF3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1" y="634572"/>
            <a:ext cx="1692656" cy="534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99B8A677-BBC6-4902-8C8D-704E6852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954561"/>
            <a:ext cx="8458201" cy="36598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ACF3D6C-19EE-4B59-8CEB-CD94A7243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5" y="529065"/>
            <a:ext cx="1692656" cy="53431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C2F7718-F24A-429A-A16F-906B4415A91E}"/>
              </a:ext>
            </a:extLst>
          </p:cNvPr>
          <p:cNvSpPr/>
          <p:nvPr/>
        </p:nvSpPr>
        <p:spPr>
          <a:xfrm>
            <a:off x="2458463" y="492896"/>
            <a:ext cx="2988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5. Read and match.</a:t>
            </a:r>
            <a:endParaRPr lang="en-US" sz="2400" dirty="0"/>
          </a:p>
        </p:txBody>
      </p:sp>
      <p:sp>
        <p:nvSpPr>
          <p:cNvPr id="5" name="Double Wave 4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631FFF84-564F-48E2-BBD5-FF1FCB7C8953}"/>
              </a:ext>
            </a:extLst>
          </p:cNvPr>
          <p:cNvSpPr/>
          <p:nvPr/>
        </p:nvSpPr>
        <p:spPr>
          <a:xfrm>
            <a:off x="7683473" y="4614435"/>
            <a:ext cx="1322512" cy="403265"/>
          </a:xfrm>
          <a:prstGeom prst="doubleWav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hlinkClick r:id="" action="ppaction://hlinkshowjump?jump=nextslide">
                  <a:snd r:embed="rId6" name="click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Match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C69A126-E897-49D2-A73B-5CC8283F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09" y="908607"/>
            <a:ext cx="6509187" cy="389790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AB90AE8-B60C-4C52-A3D8-E34DC95E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49" y="534552"/>
            <a:ext cx="1692656" cy="534318"/>
          </a:xfrm>
          <a:prstGeom prst="rect">
            <a:avLst/>
          </a:prstGeom>
        </p:spPr>
      </p:pic>
      <p:sp>
        <p:nvSpPr>
          <p:cNvPr id="70" name="Double Wave 69">
            <a:hlinkClick r:id="" action="ppaction://hlinkshowjump?jump=lastslide">
              <a:snd r:embed="rId4" name="click.wav"/>
            </a:hlinkClick>
            <a:extLst>
              <a:ext uri="{FF2B5EF4-FFF2-40B4-BE49-F238E27FC236}">
                <a16:creationId xmlns:a16="http://schemas.microsoft.com/office/drawing/2014/main" id="{C1970420-6070-4003-A0E9-2BD956C6C8A1}"/>
              </a:ext>
            </a:extLst>
          </p:cNvPr>
          <p:cNvSpPr/>
          <p:nvPr/>
        </p:nvSpPr>
        <p:spPr>
          <a:xfrm>
            <a:off x="7762496" y="4604877"/>
            <a:ext cx="1322512" cy="403265"/>
          </a:xfrm>
          <a:prstGeom prst="doubleWav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hlinkClick r:id="rId5" action="ppaction://hlinksldjump">
                  <a:snd r:embed="rId4" name="click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89CCD70-5C92-4D8C-8398-DD966D3C00A2}"/>
              </a:ext>
            </a:extLst>
          </p:cNvPr>
          <p:cNvSpPr/>
          <p:nvPr/>
        </p:nvSpPr>
        <p:spPr>
          <a:xfrm>
            <a:off x="2410505" y="490971"/>
            <a:ext cx="2988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5. Read and match.</a:t>
            </a:r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F6127E-3588-4E03-92FF-1BF6533124CD}"/>
              </a:ext>
            </a:extLst>
          </p:cNvPr>
          <p:cNvCxnSpPr>
            <a:cxnSpLocks/>
          </p:cNvCxnSpPr>
          <p:nvPr/>
        </p:nvCxnSpPr>
        <p:spPr>
          <a:xfrm>
            <a:off x="2949677" y="1356852"/>
            <a:ext cx="1150375" cy="30676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765BAD-6590-40EF-92CA-3FFFD450C6F2}"/>
              </a:ext>
            </a:extLst>
          </p:cNvPr>
          <p:cNvCxnSpPr/>
          <p:nvPr/>
        </p:nvCxnSpPr>
        <p:spPr>
          <a:xfrm flipV="1">
            <a:off x="4771103" y="2064774"/>
            <a:ext cx="1393723" cy="2359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47B74C-B264-4E80-BDE2-8F6069361357}"/>
              </a:ext>
            </a:extLst>
          </p:cNvPr>
          <p:cNvCxnSpPr/>
          <p:nvPr/>
        </p:nvCxnSpPr>
        <p:spPr>
          <a:xfrm>
            <a:off x="2654710" y="1961535"/>
            <a:ext cx="1445342" cy="97339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6BB2AA-FFC4-4D2B-A773-D5B886CE0625}"/>
              </a:ext>
            </a:extLst>
          </p:cNvPr>
          <p:cNvCxnSpPr/>
          <p:nvPr/>
        </p:nvCxnSpPr>
        <p:spPr>
          <a:xfrm>
            <a:off x="4771103" y="2934929"/>
            <a:ext cx="1393723" cy="154858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EE3280-995A-4374-B2C5-E5AF7AB0CA92}"/>
              </a:ext>
            </a:extLst>
          </p:cNvPr>
          <p:cNvCxnSpPr/>
          <p:nvPr/>
        </p:nvCxnSpPr>
        <p:spPr>
          <a:xfrm flipV="1">
            <a:off x="2536723" y="1356852"/>
            <a:ext cx="1563329" cy="148958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03DB44-F195-4180-86CB-C100297B47B8}"/>
              </a:ext>
            </a:extLst>
          </p:cNvPr>
          <p:cNvCxnSpPr/>
          <p:nvPr/>
        </p:nvCxnSpPr>
        <p:spPr>
          <a:xfrm>
            <a:off x="4719484" y="1356852"/>
            <a:ext cx="1445342" cy="23671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C2CC49-774A-4E0F-8798-C96A969DCB06}"/>
              </a:ext>
            </a:extLst>
          </p:cNvPr>
          <p:cNvCxnSpPr/>
          <p:nvPr/>
        </p:nvCxnSpPr>
        <p:spPr>
          <a:xfrm>
            <a:off x="2536723" y="3546987"/>
            <a:ext cx="1563329" cy="17698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68EC01-4AC5-4772-8795-5FBAEE783E25}"/>
              </a:ext>
            </a:extLst>
          </p:cNvPr>
          <p:cNvCxnSpPr/>
          <p:nvPr/>
        </p:nvCxnSpPr>
        <p:spPr>
          <a:xfrm flipV="1">
            <a:off x="4719484" y="1356852"/>
            <a:ext cx="1445342" cy="23671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2014C1-CCD9-41C9-B905-6ACEEA1221F5}"/>
              </a:ext>
            </a:extLst>
          </p:cNvPr>
          <p:cNvCxnSpPr/>
          <p:nvPr/>
        </p:nvCxnSpPr>
        <p:spPr>
          <a:xfrm flipV="1">
            <a:off x="2536723" y="2145890"/>
            <a:ext cx="1563329" cy="23376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213B10-86D4-49AE-A241-35A5AF750B8C}"/>
              </a:ext>
            </a:extLst>
          </p:cNvPr>
          <p:cNvCxnSpPr/>
          <p:nvPr/>
        </p:nvCxnSpPr>
        <p:spPr>
          <a:xfrm>
            <a:off x="4719484" y="2145890"/>
            <a:ext cx="1445342" cy="7890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207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5ACF3D6C-19EE-4B59-8CEB-CD94A7243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35" y="529065"/>
            <a:ext cx="1692656" cy="5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843DB-AC7A-40B1-9670-FAE024ABAD90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83" b="97634" l="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9" t="24648" r="2547" b="3869"/>
          <a:stretch/>
        </p:blipFill>
        <p:spPr bwMode="auto">
          <a:xfrm>
            <a:off x="3344064" y="886905"/>
            <a:ext cx="3093891" cy="2545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8595EF-78F8-4347-8ADC-05FFADB02AA4}"/>
              </a:ext>
            </a:extLst>
          </p:cNvPr>
          <p:cNvSpPr/>
          <p:nvPr/>
        </p:nvSpPr>
        <p:spPr>
          <a:xfrm>
            <a:off x="3414494" y="1141603"/>
            <a:ext cx="719175" cy="68286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2372"/>
              <a:gd name="connsiteX1" fmla="*/ 217188 w 739244"/>
              <a:gd name="connsiteY1" fmla="*/ 522838 h 702372"/>
              <a:gd name="connsiteX2" fmla="*/ 235330 w 739244"/>
              <a:gd name="connsiteY2" fmla="*/ 570423 h 702372"/>
              <a:gd name="connsiteX3" fmla="*/ 273407 w 739244"/>
              <a:gd name="connsiteY3" fmla="*/ 702221 h 702372"/>
              <a:gd name="connsiteX4" fmla="*/ 384641 w 739244"/>
              <a:gd name="connsiteY4" fmla="*/ 597201 h 702372"/>
              <a:gd name="connsiteX5" fmla="*/ 526609 w 739244"/>
              <a:gd name="connsiteY5" fmla="*/ 475481 h 702372"/>
              <a:gd name="connsiteX6" fmla="*/ 685707 w 739244"/>
              <a:gd name="connsiteY6" fmla="*/ 380535 h 702372"/>
              <a:gd name="connsiteX7" fmla="*/ 732524 w 739244"/>
              <a:gd name="connsiteY7" fmla="*/ 292536 h 702372"/>
              <a:gd name="connsiteX8" fmla="*/ 715079 w 739244"/>
              <a:gd name="connsiteY8" fmla="*/ 195516 h 702372"/>
              <a:gd name="connsiteX9" fmla="*/ 583501 w 739244"/>
              <a:gd name="connsiteY9" fmla="*/ 20237 h 702372"/>
              <a:gd name="connsiteX10" fmla="*/ 543741 w 739244"/>
              <a:gd name="connsiteY10" fmla="*/ 8063 h 702372"/>
              <a:gd name="connsiteX11" fmla="*/ 431147 w 739244"/>
              <a:gd name="connsiteY11" fmla="*/ 59186 h 702372"/>
              <a:gd name="connsiteX12" fmla="*/ 232884 w 739244"/>
              <a:gd name="connsiteY12" fmla="*/ 173606 h 702372"/>
              <a:gd name="connsiteX13" fmla="*/ 29 w 739244"/>
              <a:gd name="connsiteY13" fmla="*/ 343450 h 702372"/>
              <a:gd name="connsiteX0" fmla="*/ 29 w 739244"/>
              <a:gd name="connsiteY0" fmla="*/ 339206 h 698128"/>
              <a:gd name="connsiteX1" fmla="*/ 217188 w 739244"/>
              <a:gd name="connsiteY1" fmla="*/ 518594 h 698128"/>
              <a:gd name="connsiteX2" fmla="*/ 235330 w 739244"/>
              <a:gd name="connsiteY2" fmla="*/ 566179 h 698128"/>
              <a:gd name="connsiteX3" fmla="*/ 273407 w 739244"/>
              <a:gd name="connsiteY3" fmla="*/ 697977 h 698128"/>
              <a:gd name="connsiteX4" fmla="*/ 384641 w 739244"/>
              <a:gd name="connsiteY4" fmla="*/ 592957 h 698128"/>
              <a:gd name="connsiteX5" fmla="*/ 526609 w 739244"/>
              <a:gd name="connsiteY5" fmla="*/ 471237 h 698128"/>
              <a:gd name="connsiteX6" fmla="*/ 685707 w 739244"/>
              <a:gd name="connsiteY6" fmla="*/ 376291 h 698128"/>
              <a:gd name="connsiteX7" fmla="*/ 732524 w 739244"/>
              <a:gd name="connsiteY7" fmla="*/ 288292 h 698128"/>
              <a:gd name="connsiteX8" fmla="*/ 715079 w 739244"/>
              <a:gd name="connsiteY8" fmla="*/ 191272 h 698128"/>
              <a:gd name="connsiteX9" fmla="*/ 671021 w 739244"/>
              <a:gd name="connsiteY9" fmla="*/ 113370 h 698128"/>
              <a:gd name="connsiteX10" fmla="*/ 583501 w 739244"/>
              <a:gd name="connsiteY10" fmla="*/ 15993 h 698128"/>
              <a:gd name="connsiteX11" fmla="*/ 543741 w 739244"/>
              <a:gd name="connsiteY11" fmla="*/ 3819 h 698128"/>
              <a:gd name="connsiteX12" fmla="*/ 431147 w 739244"/>
              <a:gd name="connsiteY12" fmla="*/ 54942 h 698128"/>
              <a:gd name="connsiteX13" fmla="*/ 232884 w 739244"/>
              <a:gd name="connsiteY13" fmla="*/ 169362 h 698128"/>
              <a:gd name="connsiteX14" fmla="*/ 29 w 739244"/>
              <a:gd name="connsiteY14" fmla="*/ 339206 h 698128"/>
              <a:gd name="connsiteX0" fmla="*/ 28 w 739243"/>
              <a:gd name="connsiteY0" fmla="*/ 339206 h 698128"/>
              <a:gd name="connsiteX1" fmla="*/ 217187 w 739243"/>
              <a:gd name="connsiteY1" fmla="*/ 518594 h 698128"/>
              <a:gd name="connsiteX2" fmla="*/ 220644 w 739243"/>
              <a:gd name="connsiteY2" fmla="*/ 539401 h 698128"/>
              <a:gd name="connsiteX3" fmla="*/ 235329 w 739243"/>
              <a:gd name="connsiteY3" fmla="*/ 566179 h 698128"/>
              <a:gd name="connsiteX4" fmla="*/ 273406 w 739243"/>
              <a:gd name="connsiteY4" fmla="*/ 697977 h 698128"/>
              <a:gd name="connsiteX5" fmla="*/ 384640 w 739243"/>
              <a:gd name="connsiteY5" fmla="*/ 592957 h 698128"/>
              <a:gd name="connsiteX6" fmla="*/ 526608 w 739243"/>
              <a:gd name="connsiteY6" fmla="*/ 471237 h 698128"/>
              <a:gd name="connsiteX7" fmla="*/ 685706 w 739243"/>
              <a:gd name="connsiteY7" fmla="*/ 376291 h 698128"/>
              <a:gd name="connsiteX8" fmla="*/ 732523 w 739243"/>
              <a:gd name="connsiteY8" fmla="*/ 288292 h 698128"/>
              <a:gd name="connsiteX9" fmla="*/ 715078 w 739243"/>
              <a:gd name="connsiteY9" fmla="*/ 191272 h 698128"/>
              <a:gd name="connsiteX10" fmla="*/ 671020 w 739243"/>
              <a:gd name="connsiteY10" fmla="*/ 113370 h 698128"/>
              <a:gd name="connsiteX11" fmla="*/ 583500 w 739243"/>
              <a:gd name="connsiteY11" fmla="*/ 15993 h 698128"/>
              <a:gd name="connsiteX12" fmla="*/ 543740 w 739243"/>
              <a:gd name="connsiteY12" fmla="*/ 3819 h 698128"/>
              <a:gd name="connsiteX13" fmla="*/ 431146 w 739243"/>
              <a:gd name="connsiteY13" fmla="*/ 54942 h 698128"/>
              <a:gd name="connsiteX14" fmla="*/ 232883 w 739243"/>
              <a:gd name="connsiteY14" fmla="*/ 169362 h 698128"/>
              <a:gd name="connsiteX15" fmla="*/ 28 w 739243"/>
              <a:gd name="connsiteY15" fmla="*/ 339206 h 6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9243" h="698128">
                <a:moveTo>
                  <a:pt x="28" y="339206"/>
                </a:moveTo>
                <a:cubicBezTo>
                  <a:pt x="-2588" y="397411"/>
                  <a:pt x="180418" y="485228"/>
                  <a:pt x="217187" y="518594"/>
                </a:cubicBezTo>
                <a:cubicBezTo>
                  <a:pt x="253956" y="551960"/>
                  <a:pt x="217620" y="531470"/>
                  <a:pt x="220644" y="539401"/>
                </a:cubicBezTo>
                <a:cubicBezTo>
                  <a:pt x="223668" y="547332"/>
                  <a:pt x="229391" y="539344"/>
                  <a:pt x="235329" y="566179"/>
                </a:cubicBezTo>
                <a:cubicBezTo>
                  <a:pt x="241267" y="593014"/>
                  <a:pt x="248521" y="693514"/>
                  <a:pt x="273406" y="697977"/>
                </a:cubicBezTo>
                <a:cubicBezTo>
                  <a:pt x="298291" y="702440"/>
                  <a:pt x="340809" y="607214"/>
                  <a:pt x="384640" y="592957"/>
                </a:cubicBezTo>
                <a:cubicBezTo>
                  <a:pt x="423577" y="556790"/>
                  <a:pt x="468219" y="521203"/>
                  <a:pt x="526608" y="471237"/>
                </a:cubicBezTo>
                <a:cubicBezTo>
                  <a:pt x="576786" y="437155"/>
                  <a:pt x="649347" y="403536"/>
                  <a:pt x="685706" y="376291"/>
                </a:cubicBezTo>
                <a:cubicBezTo>
                  <a:pt x="734304" y="349046"/>
                  <a:pt x="749557" y="350370"/>
                  <a:pt x="732523" y="288292"/>
                </a:cubicBezTo>
                <a:cubicBezTo>
                  <a:pt x="734563" y="258267"/>
                  <a:pt x="741955" y="239901"/>
                  <a:pt x="715078" y="191272"/>
                </a:cubicBezTo>
                <a:cubicBezTo>
                  <a:pt x="702380" y="162524"/>
                  <a:pt x="692950" y="142583"/>
                  <a:pt x="671020" y="113370"/>
                </a:cubicBezTo>
                <a:cubicBezTo>
                  <a:pt x="649090" y="84157"/>
                  <a:pt x="604713" y="34252"/>
                  <a:pt x="583500" y="15993"/>
                </a:cubicBezTo>
                <a:cubicBezTo>
                  <a:pt x="562287" y="-2266"/>
                  <a:pt x="569132" y="-2673"/>
                  <a:pt x="543740" y="3819"/>
                </a:cubicBezTo>
                <a:cubicBezTo>
                  <a:pt x="518348" y="10311"/>
                  <a:pt x="482548" y="28975"/>
                  <a:pt x="431146" y="54942"/>
                </a:cubicBezTo>
                <a:cubicBezTo>
                  <a:pt x="372711" y="75229"/>
                  <a:pt x="301064" y="119145"/>
                  <a:pt x="232883" y="169362"/>
                </a:cubicBezTo>
                <a:cubicBezTo>
                  <a:pt x="145836" y="221608"/>
                  <a:pt x="2644" y="281001"/>
                  <a:pt x="28" y="3392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DBEF76-EB99-4A25-B2AE-454F88576729}"/>
              </a:ext>
            </a:extLst>
          </p:cNvPr>
          <p:cNvSpPr/>
          <p:nvPr/>
        </p:nvSpPr>
        <p:spPr>
          <a:xfrm rot="20963135">
            <a:off x="3684021" y="1509267"/>
            <a:ext cx="803027" cy="634655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5435" h="648839">
                <a:moveTo>
                  <a:pt x="29273" y="286757"/>
                </a:moveTo>
                <a:cubicBezTo>
                  <a:pt x="73246" y="315384"/>
                  <a:pt x="215324" y="380287"/>
                  <a:pt x="272038" y="440372"/>
                </a:cubicBezTo>
                <a:cubicBezTo>
                  <a:pt x="328752" y="500457"/>
                  <a:pt x="321869" y="631186"/>
                  <a:pt x="369559" y="647267"/>
                </a:cubicBezTo>
                <a:cubicBezTo>
                  <a:pt x="417249" y="663348"/>
                  <a:pt x="514345" y="551114"/>
                  <a:pt x="558176" y="536857"/>
                </a:cubicBezTo>
                <a:cubicBezTo>
                  <a:pt x="597113" y="500690"/>
                  <a:pt x="583021" y="530111"/>
                  <a:pt x="641410" y="480145"/>
                </a:cubicBezTo>
                <a:cubicBezTo>
                  <a:pt x="661018" y="466084"/>
                  <a:pt x="664475" y="474446"/>
                  <a:pt x="691760" y="460416"/>
                </a:cubicBezTo>
                <a:cubicBezTo>
                  <a:pt x="715563" y="448029"/>
                  <a:pt x="771199" y="425089"/>
                  <a:pt x="790092" y="414347"/>
                </a:cubicBezTo>
                <a:cubicBezTo>
                  <a:pt x="808985" y="403605"/>
                  <a:pt x="798454" y="400503"/>
                  <a:pt x="805120" y="395966"/>
                </a:cubicBezTo>
                <a:cubicBezTo>
                  <a:pt x="811786" y="391429"/>
                  <a:pt x="821665" y="393584"/>
                  <a:pt x="824221" y="378602"/>
                </a:cubicBezTo>
                <a:cubicBezTo>
                  <a:pt x="826777" y="363620"/>
                  <a:pt x="825192" y="323990"/>
                  <a:pt x="820455" y="306071"/>
                </a:cubicBezTo>
                <a:cubicBezTo>
                  <a:pt x="815718" y="288152"/>
                  <a:pt x="798849" y="293585"/>
                  <a:pt x="786177" y="269291"/>
                </a:cubicBezTo>
                <a:cubicBezTo>
                  <a:pt x="788217" y="239266"/>
                  <a:pt x="752505" y="202957"/>
                  <a:pt x="725628" y="154328"/>
                </a:cubicBezTo>
                <a:cubicBezTo>
                  <a:pt x="702869" y="122126"/>
                  <a:pt x="674493" y="92632"/>
                  <a:pt x="659247" y="77875"/>
                </a:cubicBezTo>
                <a:cubicBezTo>
                  <a:pt x="644001" y="63118"/>
                  <a:pt x="640391" y="72313"/>
                  <a:pt x="634150" y="65783"/>
                </a:cubicBezTo>
                <a:cubicBezTo>
                  <a:pt x="627910" y="59253"/>
                  <a:pt x="633309" y="47139"/>
                  <a:pt x="621804" y="38697"/>
                </a:cubicBezTo>
                <a:cubicBezTo>
                  <a:pt x="610299" y="30255"/>
                  <a:pt x="577047" y="22307"/>
                  <a:pt x="565118" y="15130"/>
                </a:cubicBezTo>
                <a:cubicBezTo>
                  <a:pt x="553189" y="7953"/>
                  <a:pt x="550734" y="-1154"/>
                  <a:pt x="534440" y="121"/>
                </a:cubicBezTo>
                <a:cubicBezTo>
                  <a:pt x="518146" y="1396"/>
                  <a:pt x="507029" y="9407"/>
                  <a:pt x="467356" y="22782"/>
                </a:cubicBezTo>
                <a:cubicBezTo>
                  <a:pt x="408921" y="43069"/>
                  <a:pt x="371955" y="43911"/>
                  <a:pt x="303774" y="94128"/>
                </a:cubicBezTo>
                <a:cubicBezTo>
                  <a:pt x="247329" y="119577"/>
                  <a:pt x="195127" y="147367"/>
                  <a:pt x="145324" y="175277"/>
                </a:cubicBezTo>
                <a:cubicBezTo>
                  <a:pt x="110020" y="194161"/>
                  <a:pt x="99515" y="189306"/>
                  <a:pt x="86083" y="198912"/>
                </a:cubicBezTo>
                <a:cubicBezTo>
                  <a:pt x="72651" y="208518"/>
                  <a:pt x="72678" y="228200"/>
                  <a:pt x="64735" y="232911"/>
                </a:cubicBezTo>
                <a:cubicBezTo>
                  <a:pt x="48322" y="245126"/>
                  <a:pt x="52255" y="228658"/>
                  <a:pt x="44286" y="235704"/>
                </a:cubicBezTo>
                <a:cubicBezTo>
                  <a:pt x="36317" y="242750"/>
                  <a:pt x="11130" y="262244"/>
                  <a:pt x="8202" y="268609"/>
                </a:cubicBezTo>
                <a:cubicBezTo>
                  <a:pt x="2292" y="277583"/>
                  <a:pt x="-14700" y="258130"/>
                  <a:pt x="29273" y="28675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353C869-C9A8-425E-AAE2-7EFAF5D9FEFF}"/>
              </a:ext>
            </a:extLst>
          </p:cNvPr>
          <p:cNvSpPr/>
          <p:nvPr/>
        </p:nvSpPr>
        <p:spPr>
          <a:xfrm rot="20963135">
            <a:off x="4133535" y="1837577"/>
            <a:ext cx="767706" cy="636748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74909"/>
              <a:gd name="connsiteY0" fmla="*/ 266687 h 638190"/>
              <a:gd name="connsiteX1" fmla="*/ 264327 w 874909"/>
              <a:gd name="connsiteY1" fmla="*/ 429723 h 638190"/>
              <a:gd name="connsiteX2" fmla="*/ 361848 w 874909"/>
              <a:gd name="connsiteY2" fmla="*/ 636618 h 638190"/>
              <a:gd name="connsiteX3" fmla="*/ 550465 w 874909"/>
              <a:gd name="connsiteY3" fmla="*/ 526208 h 638190"/>
              <a:gd name="connsiteX4" fmla="*/ 633699 w 874909"/>
              <a:gd name="connsiteY4" fmla="*/ 469496 h 638190"/>
              <a:gd name="connsiteX5" fmla="*/ 863117 w 874909"/>
              <a:gd name="connsiteY5" fmla="*/ 380226 h 638190"/>
              <a:gd name="connsiteX6" fmla="*/ 778466 w 874909"/>
              <a:gd name="connsiteY6" fmla="*/ 258642 h 638190"/>
              <a:gd name="connsiteX7" fmla="*/ 717917 w 874909"/>
              <a:gd name="connsiteY7" fmla="*/ 143679 h 638190"/>
              <a:gd name="connsiteX8" fmla="*/ 626439 w 874909"/>
              <a:gd name="connsiteY8" fmla="*/ 55134 h 638190"/>
              <a:gd name="connsiteX9" fmla="*/ 557407 w 874909"/>
              <a:gd name="connsiteY9" fmla="*/ 4481 h 638190"/>
              <a:gd name="connsiteX10" fmla="*/ 459645 w 874909"/>
              <a:gd name="connsiteY10" fmla="*/ 12133 h 638190"/>
              <a:gd name="connsiteX11" fmla="*/ 296063 w 874909"/>
              <a:gd name="connsiteY11" fmla="*/ 83479 h 638190"/>
              <a:gd name="connsiteX12" fmla="*/ 137613 w 874909"/>
              <a:gd name="connsiteY12" fmla="*/ 164628 h 638190"/>
              <a:gd name="connsiteX13" fmla="*/ 57024 w 874909"/>
              <a:gd name="connsiteY13" fmla="*/ 222262 h 638190"/>
              <a:gd name="connsiteX14" fmla="*/ 10884 w 874909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17917 w 879388"/>
              <a:gd name="connsiteY7" fmla="*/ 143679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750380 w 879388"/>
              <a:gd name="connsiteY4" fmla="*/ 471430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47633"/>
              <a:gd name="connsiteX1" fmla="*/ 264327 w 879388"/>
              <a:gd name="connsiteY1" fmla="*/ 429723 h 647633"/>
              <a:gd name="connsiteX2" fmla="*/ 519428 w 879388"/>
              <a:gd name="connsiteY2" fmla="*/ 646174 h 647633"/>
              <a:gd name="connsiteX3" fmla="*/ 550465 w 879388"/>
              <a:gd name="connsiteY3" fmla="*/ 526208 h 647633"/>
              <a:gd name="connsiteX4" fmla="*/ 750380 w 879388"/>
              <a:gd name="connsiteY4" fmla="*/ 471430 h 647633"/>
              <a:gd name="connsiteX5" fmla="*/ 863117 w 879388"/>
              <a:gd name="connsiteY5" fmla="*/ 380226 h 647633"/>
              <a:gd name="connsiteX6" fmla="*/ 820565 w 879388"/>
              <a:gd name="connsiteY6" fmla="*/ 246674 h 647633"/>
              <a:gd name="connsiteX7" fmla="*/ 728893 w 879388"/>
              <a:gd name="connsiteY7" fmla="*/ 138293 h 647633"/>
              <a:gd name="connsiteX8" fmla="*/ 626439 w 879388"/>
              <a:gd name="connsiteY8" fmla="*/ 55134 h 647633"/>
              <a:gd name="connsiteX9" fmla="*/ 557407 w 879388"/>
              <a:gd name="connsiteY9" fmla="*/ 4481 h 647633"/>
              <a:gd name="connsiteX10" fmla="*/ 459645 w 879388"/>
              <a:gd name="connsiteY10" fmla="*/ 12133 h 647633"/>
              <a:gd name="connsiteX11" fmla="*/ 296063 w 879388"/>
              <a:gd name="connsiteY11" fmla="*/ 83479 h 647633"/>
              <a:gd name="connsiteX12" fmla="*/ 137613 w 879388"/>
              <a:gd name="connsiteY12" fmla="*/ 164628 h 647633"/>
              <a:gd name="connsiteX13" fmla="*/ 57024 w 879388"/>
              <a:gd name="connsiteY13" fmla="*/ 222262 h 647633"/>
              <a:gd name="connsiteX14" fmla="*/ 10884 w 879388"/>
              <a:gd name="connsiteY14" fmla="*/ 266687 h 647633"/>
              <a:gd name="connsiteX0" fmla="*/ 10884 w 879388"/>
              <a:gd name="connsiteY0" fmla="*/ 266687 h 649050"/>
              <a:gd name="connsiteX1" fmla="*/ 264327 w 879388"/>
              <a:gd name="connsiteY1" fmla="*/ 429723 h 649050"/>
              <a:gd name="connsiteX2" fmla="*/ 519428 w 879388"/>
              <a:gd name="connsiteY2" fmla="*/ 646174 h 649050"/>
              <a:gd name="connsiteX3" fmla="*/ 662184 w 879388"/>
              <a:gd name="connsiteY3" fmla="*/ 554462 h 649050"/>
              <a:gd name="connsiteX4" fmla="*/ 750380 w 879388"/>
              <a:gd name="connsiteY4" fmla="*/ 471430 h 649050"/>
              <a:gd name="connsiteX5" fmla="*/ 863117 w 879388"/>
              <a:gd name="connsiteY5" fmla="*/ 380226 h 649050"/>
              <a:gd name="connsiteX6" fmla="*/ 820565 w 879388"/>
              <a:gd name="connsiteY6" fmla="*/ 246674 h 649050"/>
              <a:gd name="connsiteX7" fmla="*/ 728893 w 879388"/>
              <a:gd name="connsiteY7" fmla="*/ 138293 h 649050"/>
              <a:gd name="connsiteX8" fmla="*/ 626439 w 879388"/>
              <a:gd name="connsiteY8" fmla="*/ 55134 h 649050"/>
              <a:gd name="connsiteX9" fmla="*/ 557407 w 879388"/>
              <a:gd name="connsiteY9" fmla="*/ 4481 h 649050"/>
              <a:gd name="connsiteX10" fmla="*/ 459645 w 879388"/>
              <a:gd name="connsiteY10" fmla="*/ 12133 h 649050"/>
              <a:gd name="connsiteX11" fmla="*/ 296063 w 879388"/>
              <a:gd name="connsiteY11" fmla="*/ 83479 h 649050"/>
              <a:gd name="connsiteX12" fmla="*/ 137613 w 879388"/>
              <a:gd name="connsiteY12" fmla="*/ 164628 h 649050"/>
              <a:gd name="connsiteX13" fmla="*/ 57024 w 879388"/>
              <a:gd name="connsiteY13" fmla="*/ 222262 h 649050"/>
              <a:gd name="connsiteX14" fmla="*/ 10884 w 879388"/>
              <a:gd name="connsiteY14" fmla="*/ 266687 h 649050"/>
              <a:gd name="connsiteX0" fmla="*/ 10884 w 879388"/>
              <a:gd name="connsiteY0" fmla="*/ 266687 h 651985"/>
              <a:gd name="connsiteX1" fmla="*/ 264327 w 879388"/>
              <a:gd name="connsiteY1" fmla="*/ 429723 h 651985"/>
              <a:gd name="connsiteX2" fmla="*/ 519428 w 879388"/>
              <a:gd name="connsiteY2" fmla="*/ 646174 h 651985"/>
              <a:gd name="connsiteX3" fmla="*/ 610547 w 879388"/>
              <a:gd name="connsiteY3" fmla="*/ 587011 h 651985"/>
              <a:gd name="connsiteX4" fmla="*/ 662184 w 879388"/>
              <a:gd name="connsiteY4" fmla="*/ 554462 h 651985"/>
              <a:gd name="connsiteX5" fmla="*/ 750380 w 879388"/>
              <a:gd name="connsiteY5" fmla="*/ 471430 h 651985"/>
              <a:gd name="connsiteX6" fmla="*/ 863117 w 879388"/>
              <a:gd name="connsiteY6" fmla="*/ 380226 h 651985"/>
              <a:gd name="connsiteX7" fmla="*/ 820565 w 879388"/>
              <a:gd name="connsiteY7" fmla="*/ 246674 h 651985"/>
              <a:gd name="connsiteX8" fmla="*/ 728893 w 879388"/>
              <a:gd name="connsiteY8" fmla="*/ 138293 h 651985"/>
              <a:gd name="connsiteX9" fmla="*/ 626439 w 879388"/>
              <a:gd name="connsiteY9" fmla="*/ 55134 h 651985"/>
              <a:gd name="connsiteX10" fmla="*/ 557407 w 879388"/>
              <a:gd name="connsiteY10" fmla="*/ 4481 h 651985"/>
              <a:gd name="connsiteX11" fmla="*/ 459645 w 879388"/>
              <a:gd name="connsiteY11" fmla="*/ 12133 h 651985"/>
              <a:gd name="connsiteX12" fmla="*/ 296063 w 879388"/>
              <a:gd name="connsiteY12" fmla="*/ 83479 h 651985"/>
              <a:gd name="connsiteX13" fmla="*/ 137613 w 879388"/>
              <a:gd name="connsiteY13" fmla="*/ 164628 h 651985"/>
              <a:gd name="connsiteX14" fmla="*/ 57024 w 879388"/>
              <a:gd name="connsiteY14" fmla="*/ 222262 h 651985"/>
              <a:gd name="connsiteX15" fmla="*/ 10884 w 879388"/>
              <a:gd name="connsiteY15" fmla="*/ 266687 h 651985"/>
              <a:gd name="connsiteX0" fmla="*/ 10884 w 879388"/>
              <a:gd name="connsiteY0" fmla="*/ 266687 h 657614"/>
              <a:gd name="connsiteX1" fmla="*/ 264327 w 879388"/>
              <a:gd name="connsiteY1" fmla="*/ 429723 h 657614"/>
              <a:gd name="connsiteX2" fmla="*/ 519428 w 879388"/>
              <a:gd name="connsiteY2" fmla="*/ 646174 h 657614"/>
              <a:gd name="connsiteX3" fmla="*/ 566345 w 879388"/>
              <a:gd name="connsiteY3" fmla="*/ 623354 h 657614"/>
              <a:gd name="connsiteX4" fmla="*/ 610547 w 879388"/>
              <a:gd name="connsiteY4" fmla="*/ 587011 h 657614"/>
              <a:gd name="connsiteX5" fmla="*/ 662184 w 879388"/>
              <a:gd name="connsiteY5" fmla="*/ 554462 h 657614"/>
              <a:gd name="connsiteX6" fmla="*/ 750380 w 879388"/>
              <a:gd name="connsiteY6" fmla="*/ 471430 h 657614"/>
              <a:gd name="connsiteX7" fmla="*/ 863117 w 879388"/>
              <a:gd name="connsiteY7" fmla="*/ 380226 h 657614"/>
              <a:gd name="connsiteX8" fmla="*/ 820565 w 879388"/>
              <a:gd name="connsiteY8" fmla="*/ 246674 h 657614"/>
              <a:gd name="connsiteX9" fmla="*/ 728893 w 879388"/>
              <a:gd name="connsiteY9" fmla="*/ 138293 h 657614"/>
              <a:gd name="connsiteX10" fmla="*/ 626439 w 879388"/>
              <a:gd name="connsiteY10" fmla="*/ 55134 h 657614"/>
              <a:gd name="connsiteX11" fmla="*/ 557407 w 879388"/>
              <a:gd name="connsiteY11" fmla="*/ 4481 h 657614"/>
              <a:gd name="connsiteX12" fmla="*/ 459645 w 879388"/>
              <a:gd name="connsiteY12" fmla="*/ 12133 h 657614"/>
              <a:gd name="connsiteX13" fmla="*/ 296063 w 879388"/>
              <a:gd name="connsiteY13" fmla="*/ 83479 h 657614"/>
              <a:gd name="connsiteX14" fmla="*/ 137613 w 879388"/>
              <a:gd name="connsiteY14" fmla="*/ 164628 h 657614"/>
              <a:gd name="connsiteX15" fmla="*/ 57024 w 879388"/>
              <a:gd name="connsiteY15" fmla="*/ 222262 h 657614"/>
              <a:gd name="connsiteX16" fmla="*/ 10884 w 879388"/>
              <a:gd name="connsiteY16" fmla="*/ 266687 h 657614"/>
              <a:gd name="connsiteX0" fmla="*/ 10884 w 879388"/>
              <a:gd name="connsiteY0" fmla="*/ 266687 h 658573"/>
              <a:gd name="connsiteX1" fmla="*/ 264327 w 879388"/>
              <a:gd name="connsiteY1" fmla="*/ 429723 h 658573"/>
              <a:gd name="connsiteX2" fmla="*/ 519428 w 879388"/>
              <a:gd name="connsiteY2" fmla="*/ 646174 h 658573"/>
              <a:gd name="connsiteX3" fmla="*/ 554918 w 879388"/>
              <a:gd name="connsiteY3" fmla="*/ 631133 h 658573"/>
              <a:gd name="connsiteX4" fmla="*/ 566345 w 879388"/>
              <a:gd name="connsiteY4" fmla="*/ 623354 h 658573"/>
              <a:gd name="connsiteX5" fmla="*/ 610547 w 879388"/>
              <a:gd name="connsiteY5" fmla="*/ 587011 h 658573"/>
              <a:gd name="connsiteX6" fmla="*/ 662184 w 879388"/>
              <a:gd name="connsiteY6" fmla="*/ 554462 h 658573"/>
              <a:gd name="connsiteX7" fmla="*/ 750380 w 879388"/>
              <a:gd name="connsiteY7" fmla="*/ 471430 h 658573"/>
              <a:gd name="connsiteX8" fmla="*/ 863117 w 879388"/>
              <a:gd name="connsiteY8" fmla="*/ 380226 h 658573"/>
              <a:gd name="connsiteX9" fmla="*/ 820565 w 879388"/>
              <a:gd name="connsiteY9" fmla="*/ 246674 h 658573"/>
              <a:gd name="connsiteX10" fmla="*/ 728893 w 879388"/>
              <a:gd name="connsiteY10" fmla="*/ 138293 h 658573"/>
              <a:gd name="connsiteX11" fmla="*/ 626439 w 879388"/>
              <a:gd name="connsiteY11" fmla="*/ 55134 h 658573"/>
              <a:gd name="connsiteX12" fmla="*/ 557407 w 879388"/>
              <a:gd name="connsiteY12" fmla="*/ 4481 h 658573"/>
              <a:gd name="connsiteX13" fmla="*/ 459645 w 879388"/>
              <a:gd name="connsiteY13" fmla="*/ 12133 h 658573"/>
              <a:gd name="connsiteX14" fmla="*/ 296063 w 879388"/>
              <a:gd name="connsiteY14" fmla="*/ 83479 h 658573"/>
              <a:gd name="connsiteX15" fmla="*/ 137613 w 879388"/>
              <a:gd name="connsiteY15" fmla="*/ 164628 h 658573"/>
              <a:gd name="connsiteX16" fmla="*/ 57024 w 879388"/>
              <a:gd name="connsiteY16" fmla="*/ 222262 h 658573"/>
              <a:gd name="connsiteX17" fmla="*/ 10884 w 879388"/>
              <a:gd name="connsiteY17" fmla="*/ 266687 h 658573"/>
              <a:gd name="connsiteX0" fmla="*/ 10884 w 879388"/>
              <a:gd name="connsiteY0" fmla="*/ 266687 h 658856"/>
              <a:gd name="connsiteX1" fmla="*/ 264327 w 879388"/>
              <a:gd name="connsiteY1" fmla="*/ 429723 h 658856"/>
              <a:gd name="connsiteX2" fmla="*/ 519428 w 879388"/>
              <a:gd name="connsiteY2" fmla="*/ 646174 h 658856"/>
              <a:gd name="connsiteX3" fmla="*/ 552062 w 879388"/>
              <a:gd name="connsiteY3" fmla="*/ 633077 h 658856"/>
              <a:gd name="connsiteX4" fmla="*/ 554918 w 879388"/>
              <a:gd name="connsiteY4" fmla="*/ 631133 h 658856"/>
              <a:gd name="connsiteX5" fmla="*/ 566345 w 879388"/>
              <a:gd name="connsiteY5" fmla="*/ 623354 h 658856"/>
              <a:gd name="connsiteX6" fmla="*/ 610547 w 879388"/>
              <a:gd name="connsiteY6" fmla="*/ 587011 h 658856"/>
              <a:gd name="connsiteX7" fmla="*/ 662184 w 879388"/>
              <a:gd name="connsiteY7" fmla="*/ 554462 h 658856"/>
              <a:gd name="connsiteX8" fmla="*/ 750380 w 879388"/>
              <a:gd name="connsiteY8" fmla="*/ 471430 h 658856"/>
              <a:gd name="connsiteX9" fmla="*/ 863117 w 879388"/>
              <a:gd name="connsiteY9" fmla="*/ 380226 h 658856"/>
              <a:gd name="connsiteX10" fmla="*/ 820565 w 879388"/>
              <a:gd name="connsiteY10" fmla="*/ 246674 h 658856"/>
              <a:gd name="connsiteX11" fmla="*/ 728893 w 879388"/>
              <a:gd name="connsiteY11" fmla="*/ 138293 h 658856"/>
              <a:gd name="connsiteX12" fmla="*/ 626439 w 879388"/>
              <a:gd name="connsiteY12" fmla="*/ 55134 h 658856"/>
              <a:gd name="connsiteX13" fmla="*/ 557407 w 879388"/>
              <a:gd name="connsiteY13" fmla="*/ 4481 h 658856"/>
              <a:gd name="connsiteX14" fmla="*/ 459645 w 879388"/>
              <a:gd name="connsiteY14" fmla="*/ 12133 h 658856"/>
              <a:gd name="connsiteX15" fmla="*/ 296063 w 879388"/>
              <a:gd name="connsiteY15" fmla="*/ 83479 h 658856"/>
              <a:gd name="connsiteX16" fmla="*/ 137613 w 879388"/>
              <a:gd name="connsiteY16" fmla="*/ 164628 h 658856"/>
              <a:gd name="connsiteX17" fmla="*/ 57024 w 879388"/>
              <a:gd name="connsiteY17" fmla="*/ 222262 h 658856"/>
              <a:gd name="connsiteX18" fmla="*/ 10884 w 879388"/>
              <a:gd name="connsiteY18" fmla="*/ 266687 h 658856"/>
              <a:gd name="connsiteX0" fmla="*/ 15501 w 884005"/>
              <a:gd name="connsiteY0" fmla="*/ 266687 h 660816"/>
              <a:gd name="connsiteX1" fmla="*/ 336303 w 884005"/>
              <a:gd name="connsiteY1" fmla="*/ 402649 h 660816"/>
              <a:gd name="connsiteX2" fmla="*/ 524045 w 884005"/>
              <a:gd name="connsiteY2" fmla="*/ 646174 h 660816"/>
              <a:gd name="connsiteX3" fmla="*/ 556679 w 884005"/>
              <a:gd name="connsiteY3" fmla="*/ 633077 h 660816"/>
              <a:gd name="connsiteX4" fmla="*/ 559535 w 884005"/>
              <a:gd name="connsiteY4" fmla="*/ 631133 h 660816"/>
              <a:gd name="connsiteX5" fmla="*/ 570962 w 884005"/>
              <a:gd name="connsiteY5" fmla="*/ 623354 h 660816"/>
              <a:gd name="connsiteX6" fmla="*/ 615164 w 884005"/>
              <a:gd name="connsiteY6" fmla="*/ 587011 h 660816"/>
              <a:gd name="connsiteX7" fmla="*/ 666801 w 884005"/>
              <a:gd name="connsiteY7" fmla="*/ 554462 h 660816"/>
              <a:gd name="connsiteX8" fmla="*/ 754997 w 884005"/>
              <a:gd name="connsiteY8" fmla="*/ 471430 h 660816"/>
              <a:gd name="connsiteX9" fmla="*/ 867734 w 884005"/>
              <a:gd name="connsiteY9" fmla="*/ 380226 h 660816"/>
              <a:gd name="connsiteX10" fmla="*/ 825182 w 884005"/>
              <a:gd name="connsiteY10" fmla="*/ 246674 h 660816"/>
              <a:gd name="connsiteX11" fmla="*/ 733510 w 884005"/>
              <a:gd name="connsiteY11" fmla="*/ 138293 h 660816"/>
              <a:gd name="connsiteX12" fmla="*/ 631056 w 884005"/>
              <a:gd name="connsiteY12" fmla="*/ 55134 h 660816"/>
              <a:gd name="connsiteX13" fmla="*/ 562024 w 884005"/>
              <a:gd name="connsiteY13" fmla="*/ 4481 h 660816"/>
              <a:gd name="connsiteX14" fmla="*/ 464262 w 884005"/>
              <a:gd name="connsiteY14" fmla="*/ 12133 h 660816"/>
              <a:gd name="connsiteX15" fmla="*/ 300680 w 884005"/>
              <a:gd name="connsiteY15" fmla="*/ 83479 h 660816"/>
              <a:gd name="connsiteX16" fmla="*/ 142230 w 884005"/>
              <a:gd name="connsiteY16" fmla="*/ 164628 h 660816"/>
              <a:gd name="connsiteX17" fmla="*/ 61641 w 884005"/>
              <a:gd name="connsiteY17" fmla="*/ 222262 h 660816"/>
              <a:gd name="connsiteX18" fmla="*/ 15501 w 884005"/>
              <a:gd name="connsiteY18" fmla="*/ 266687 h 660816"/>
              <a:gd name="connsiteX0" fmla="*/ 16391 w 884895"/>
              <a:gd name="connsiteY0" fmla="*/ 266687 h 661902"/>
              <a:gd name="connsiteX1" fmla="*/ 349972 w 884895"/>
              <a:gd name="connsiteY1" fmla="*/ 387693 h 661902"/>
              <a:gd name="connsiteX2" fmla="*/ 524935 w 884895"/>
              <a:gd name="connsiteY2" fmla="*/ 646174 h 661902"/>
              <a:gd name="connsiteX3" fmla="*/ 557569 w 884895"/>
              <a:gd name="connsiteY3" fmla="*/ 633077 h 661902"/>
              <a:gd name="connsiteX4" fmla="*/ 560425 w 884895"/>
              <a:gd name="connsiteY4" fmla="*/ 631133 h 661902"/>
              <a:gd name="connsiteX5" fmla="*/ 571852 w 884895"/>
              <a:gd name="connsiteY5" fmla="*/ 623354 h 661902"/>
              <a:gd name="connsiteX6" fmla="*/ 616054 w 884895"/>
              <a:gd name="connsiteY6" fmla="*/ 587011 h 661902"/>
              <a:gd name="connsiteX7" fmla="*/ 667691 w 884895"/>
              <a:gd name="connsiteY7" fmla="*/ 554462 h 661902"/>
              <a:gd name="connsiteX8" fmla="*/ 755887 w 884895"/>
              <a:gd name="connsiteY8" fmla="*/ 471430 h 661902"/>
              <a:gd name="connsiteX9" fmla="*/ 868624 w 884895"/>
              <a:gd name="connsiteY9" fmla="*/ 380226 h 661902"/>
              <a:gd name="connsiteX10" fmla="*/ 826072 w 884895"/>
              <a:gd name="connsiteY10" fmla="*/ 246674 h 661902"/>
              <a:gd name="connsiteX11" fmla="*/ 734400 w 884895"/>
              <a:gd name="connsiteY11" fmla="*/ 138293 h 661902"/>
              <a:gd name="connsiteX12" fmla="*/ 631946 w 884895"/>
              <a:gd name="connsiteY12" fmla="*/ 55134 h 661902"/>
              <a:gd name="connsiteX13" fmla="*/ 562914 w 884895"/>
              <a:gd name="connsiteY13" fmla="*/ 4481 h 661902"/>
              <a:gd name="connsiteX14" fmla="*/ 465152 w 884895"/>
              <a:gd name="connsiteY14" fmla="*/ 12133 h 661902"/>
              <a:gd name="connsiteX15" fmla="*/ 301570 w 884895"/>
              <a:gd name="connsiteY15" fmla="*/ 83479 h 661902"/>
              <a:gd name="connsiteX16" fmla="*/ 143120 w 884895"/>
              <a:gd name="connsiteY16" fmla="*/ 164628 h 661902"/>
              <a:gd name="connsiteX17" fmla="*/ 62531 w 884895"/>
              <a:gd name="connsiteY17" fmla="*/ 222262 h 661902"/>
              <a:gd name="connsiteX18" fmla="*/ 16391 w 884895"/>
              <a:gd name="connsiteY18" fmla="*/ 266687 h 661902"/>
              <a:gd name="connsiteX0" fmla="*/ 16391 w 884895"/>
              <a:gd name="connsiteY0" fmla="*/ 266687 h 654767"/>
              <a:gd name="connsiteX1" fmla="*/ 349972 w 884895"/>
              <a:gd name="connsiteY1" fmla="*/ 387693 h 654767"/>
              <a:gd name="connsiteX2" fmla="*/ 450649 w 884895"/>
              <a:gd name="connsiteY2" fmla="*/ 486827 h 654767"/>
              <a:gd name="connsiteX3" fmla="*/ 524935 w 884895"/>
              <a:gd name="connsiteY3" fmla="*/ 646174 h 654767"/>
              <a:gd name="connsiteX4" fmla="*/ 557569 w 884895"/>
              <a:gd name="connsiteY4" fmla="*/ 633077 h 654767"/>
              <a:gd name="connsiteX5" fmla="*/ 560425 w 884895"/>
              <a:gd name="connsiteY5" fmla="*/ 631133 h 654767"/>
              <a:gd name="connsiteX6" fmla="*/ 571852 w 884895"/>
              <a:gd name="connsiteY6" fmla="*/ 623354 h 654767"/>
              <a:gd name="connsiteX7" fmla="*/ 616054 w 884895"/>
              <a:gd name="connsiteY7" fmla="*/ 587011 h 654767"/>
              <a:gd name="connsiteX8" fmla="*/ 667691 w 884895"/>
              <a:gd name="connsiteY8" fmla="*/ 554462 h 654767"/>
              <a:gd name="connsiteX9" fmla="*/ 755887 w 884895"/>
              <a:gd name="connsiteY9" fmla="*/ 471430 h 654767"/>
              <a:gd name="connsiteX10" fmla="*/ 868624 w 884895"/>
              <a:gd name="connsiteY10" fmla="*/ 380226 h 654767"/>
              <a:gd name="connsiteX11" fmla="*/ 826072 w 884895"/>
              <a:gd name="connsiteY11" fmla="*/ 246674 h 654767"/>
              <a:gd name="connsiteX12" fmla="*/ 734400 w 884895"/>
              <a:gd name="connsiteY12" fmla="*/ 138293 h 654767"/>
              <a:gd name="connsiteX13" fmla="*/ 631946 w 884895"/>
              <a:gd name="connsiteY13" fmla="*/ 55134 h 654767"/>
              <a:gd name="connsiteX14" fmla="*/ 562914 w 884895"/>
              <a:gd name="connsiteY14" fmla="*/ 4481 h 654767"/>
              <a:gd name="connsiteX15" fmla="*/ 465152 w 884895"/>
              <a:gd name="connsiteY15" fmla="*/ 12133 h 654767"/>
              <a:gd name="connsiteX16" fmla="*/ 301570 w 884895"/>
              <a:gd name="connsiteY16" fmla="*/ 83479 h 654767"/>
              <a:gd name="connsiteX17" fmla="*/ 143120 w 884895"/>
              <a:gd name="connsiteY17" fmla="*/ 164628 h 654767"/>
              <a:gd name="connsiteX18" fmla="*/ 62531 w 884895"/>
              <a:gd name="connsiteY18" fmla="*/ 222262 h 654767"/>
              <a:gd name="connsiteX19" fmla="*/ 16391 w 884895"/>
              <a:gd name="connsiteY19" fmla="*/ 266687 h 654767"/>
              <a:gd name="connsiteX0" fmla="*/ 9591 w 878095"/>
              <a:gd name="connsiteY0" fmla="*/ 266687 h 654767"/>
              <a:gd name="connsiteX1" fmla="*/ 243704 w 878095"/>
              <a:gd name="connsiteY1" fmla="*/ 333112 h 654767"/>
              <a:gd name="connsiteX2" fmla="*/ 343172 w 878095"/>
              <a:gd name="connsiteY2" fmla="*/ 387693 h 654767"/>
              <a:gd name="connsiteX3" fmla="*/ 443849 w 878095"/>
              <a:gd name="connsiteY3" fmla="*/ 486827 h 654767"/>
              <a:gd name="connsiteX4" fmla="*/ 518135 w 878095"/>
              <a:gd name="connsiteY4" fmla="*/ 646174 h 654767"/>
              <a:gd name="connsiteX5" fmla="*/ 550769 w 878095"/>
              <a:gd name="connsiteY5" fmla="*/ 633077 h 654767"/>
              <a:gd name="connsiteX6" fmla="*/ 553625 w 878095"/>
              <a:gd name="connsiteY6" fmla="*/ 631133 h 654767"/>
              <a:gd name="connsiteX7" fmla="*/ 565052 w 878095"/>
              <a:gd name="connsiteY7" fmla="*/ 623354 h 654767"/>
              <a:gd name="connsiteX8" fmla="*/ 609254 w 878095"/>
              <a:gd name="connsiteY8" fmla="*/ 587011 h 654767"/>
              <a:gd name="connsiteX9" fmla="*/ 660891 w 878095"/>
              <a:gd name="connsiteY9" fmla="*/ 554462 h 654767"/>
              <a:gd name="connsiteX10" fmla="*/ 749087 w 878095"/>
              <a:gd name="connsiteY10" fmla="*/ 471430 h 654767"/>
              <a:gd name="connsiteX11" fmla="*/ 861824 w 878095"/>
              <a:gd name="connsiteY11" fmla="*/ 380226 h 654767"/>
              <a:gd name="connsiteX12" fmla="*/ 819272 w 878095"/>
              <a:gd name="connsiteY12" fmla="*/ 246674 h 654767"/>
              <a:gd name="connsiteX13" fmla="*/ 727600 w 878095"/>
              <a:gd name="connsiteY13" fmla="*/ 138293 h 654767"/>
              <a:gd name="connsiteX14" fmla="*/ 625146 w 878095"/>
              <a:gd name="connsiteY14" fmla="*/ 55134 h 654767"/>
              <a:gd name="connsiteX15" fmla="*/ 556114 w 878095"/>
              <a:gd name="connsiteY15" fmla="*/ 4481 h 654767"/>
              <a:gd name="connsiteX16" fmla="*/ 458352 w 878095"/>
              <a:gd name="connsiteY16" fmla="*/ 12133 h 654767"/>
              <a:gd name="connsiteX17" fmla="*/ 294770 w 878095"/>
              <a:gd name="connsiteY17" fmla="*/ 83479 h 654767"/>
              <a:gd name="connsiteX18" fmla="*/ 136320 w 878095"/>
              <a:gd name="connsiteY18" fmla="*/ 164628 h 654767"/>
              <a:gd name="connsiteX19" fmla="*/ 55731 w 878095"/>
              <a:gd name="connsiteY19" fmla="*/ 222262 h 654767"/>
              <a:gd name="connsiteX20" fmla="*/ 9591 w 878095"/>
              <a:gd name="connsiteY20" fmla="*/ 266687 h 654767"/>
              <a:gd name="connsiteX0" fmla="*/ 8085 w 876589"/>
              <a:gd name="connsiteY0" fmla="*/ 266687 h 654767"/>
              <a:gd name="connsiteX1" fmla="*/ 242198 w 876589"/>
              <a:gd name="connsiteY1" fmla="*/ 333112 h 654767"/>
              <a:gd name="connsiteX2" fmla="*/ 341666 w 876589"/>
              <a:gd name="connsiteY2" fmla="*/ 387693 h 654767"/>
              <a:gd name="connsiteX3" fmla="*/ 442343 w 876589"/>
              <a:gd name="connsiteY3" fmla="*/ 486827 h 654767"/>
              <a:gd name="connsiteX4" fmla="*/ 516629 w 876589"/>
              <a:gd name="connsiteY4" fmla="*/ 646174 h 654767"/>
              <a:gd name="connsiteX5" fmla="*/ 549263 w 876589"/>
              <a:gd name="connsiteY5" fmla="*/ 633077 h 654767"/>
              <a:gd name="connsiteX6" fmla="*/ 552119 w 876589"/>
              <a:gd name="connsiteY6" fmla="*/ 631133 h 654767"/>
              <a:gd name="connsiteX7" fmla="*/ 563546 w 876589"/>
              <a:gd name="connsiteY7" fmla="*/ 623354 h 654767"/>
              <a:gd name="connsiteX8" fmla="*/ 607748 w 876589"/>
              <a:gd name="connsiteY8" fmla="*/ 587011 h 654767"/>
              <a:gd name="connsiteX9" fmla="*/ 659385 w 876589"/>
              <a:gd name="connsiteY9" fmla="*/ 554462 h 654767"/>
              <a:gd name="connsiteX10" fmla="*/ 747581 w 876589"/>
              <a:gd name="connsiteY10" fmla="*/ 471430 h 654767"/>
              <a:gd name="connsiteX11" fmla="*/ 860318 w 876589"/>
              <a:gd name="connsiteY11" fmla="*/ 380226 h 654767"/>
              <a:gd name="connsiteX12" fmla="*/ 817766 w 876589"/>
              <a:gd name="connsiteY12" fmla="*/ 246674 h 654767"/>
              <a:gd name="connsiteX13" fmla="*/ 726094 w 876589"/>
              <a:gd name="connsiteY13" fmla="*/ 138293 h 654767"/>
              <a:gd name="connsiteX14" fmla="*/ 623640 w 876589"/>
              <a:gd name="connsiteY14" fmla="*/ 55134 h 654767"/>
              <a:gd name="connsiteX15" fmla="*/ 554608 w 876589"/>
              <a:gd name="connsiteY15" fmla="*/ 4481 h 654767"/>
              <a:gd name="connsiteX16" fmla="*/ 456846 w 876589"/>
              <a:gd name="connsiteY16" fmla="*/ 12133 h 654767"/>
              <a:gd name="connsiteX17" fmla="*/ 293264 w 876589"/>
              <a:gd name="connsiteY17" fmla="*/ 83479 h 654767"/>
              <a:gd name="connsiteX18" fmla="*/ 134814 w 876589"/>
              <a:gd name="connsiteY18" fmla="*/ 164628 h 654767"/>
              <a:gd name="connsiteX19" fmla="*/ 54225 w 876589"/>
              <a:gd name="connsiteY19" fmla="*/ 222262 h 654767"/>
              <a:gd name="connsiteX20" fmla="*/ 53939 w 876589"/>
              <a:gd name="connsiteY20" fmla="*/ 248484 h 654767"/>
              <a:gd name="connsiteX21" fmla="*/ 8085 w 876589"/>
              <a:gd name="connsiteY21" fmla="*/ 266687 h 654767"/>
              <a:gd name="connsiteX0" fmla="*/ 516 w 869020"/>
              <a:gd name="connsiteY0" fmla="*/ 266687 h 654767"/>
              <a:gd name="connsiteX1" fmla="*/ 80806 w 869020"/>
              <a:gd name="connsiteY1" fmla="*/ 277194 h 654767"/>
              <a:gd name="connsiteX2" fmla="*/ 234629 w 869020"/>
              <a:gd name="connsiteY2" fmla="*/ 333112 h 654767"/>
              <a:gd name="connsiteX3" fmla="*/ 334097 w 869020"/>
              <a:gd name="connsiteY3" fmla="*/ 387693 h 654767"/>
              <a:gd name="connsiteX4" fmla="*/ 434774 w 869020"/>
              <a:gd name="connsiteY4" fmla="*/ 486827 h 654767"/>
              <a:gd name="connsiteX5" fmla="*/ 509060 w 869020"/>
              <a:gd name="connsiteY5" fmla="*/ 646174 h 654767"/>
              <a:gd name="connsiteX6" fmla="*/ 541694 w 869020"/>
              <a:gd name="connsiteY6" fmla="*/ 633077 h 654767"/>
              <a:gd name="connsiteX7" fmla="*/ 544550 w 869020"/>
              <a:gd name="connsiteY7" fmla="*/ 631133 h 654767"/>
              <a:gd name="connsiteX8" fmla="*/ 555977 w 869020"/>
              <a:gd name="connsiteY8" fmla="*/ 623354 h 654767"/>
              <a:gd name="connsiteX9" fmla="*/ 600179 w 869020"/>
              <a:gd name="connsiteY9" fmla="*/ 587011 h 654767"/>
              <a:gd name="connsiteX10" fmla="*/ 651816 w 869020"/>
              <a:gd name="connsiteY10" fmla="*/ 554462 h 654767"/>
              <a:gd name="connsiteX11" fmla="*/ 740012 w 869020"/>
              <a:gd name="connsiteY11" fmla="*/ 471430 h 654767"/>
              <a:gd name="connsiteX12" fmla="*/ 852749 w 869020"/>
              <a:gd name="connsiteY12" fmla="*/ 380226 h 654767"/>
              <a:gd name="connsiteX13" fmla="*/ 810197 w 869020"/>
              <a:gd name="connsiteY13" fmla="*/ 246674 h 654767"/>
              <a:gd name="connsiteX14" fmla="*/ 718525 w 869020"/>
              <a:gd name="connsiteY14" fmla="*/ 138293 h 654767"/>
              <a:gd name="connsiteX15" fmla="*/ 616071 w 869020"/>
              <a:gd name="connsiteY15" fmla="*/ 55134 h 654767"/>
              <a:gd name="connsiteX16" fmla="*/ 547039 w 869020"/>
              <a:gd name="connsiteY16" fmla="*/ 4481 h 654767"/>
              <a:gd name="connsiteX17" fmla="*/ 449277 w 869020"/>
              <a:gd name="connsiteY17" fmla="*/ 12133 h 654767"/>
              <a:gd name="connsiteX18" fmla="*/ 285695 w 869020"/>
              <a:gd name="connsiteY18" fmla="*/ 83479 h 654767"/>
              <a:gd name="connsiteX19" fmla="*/ 127245 w 869020"/>
              <a:gd name="connsiteY19" fmla="*/ 164628 h 654767"/>
              <a:gd name="connsiteX20" fmla="*/ 46656 w 869020"/>
              <a:gd name="connsiteY20" fmla="*/ 222262 h 654767"/>
              <a:gd name="connsiteX21" fmla="*/ 46370 w 869020"/>
              <a:gd name="connsiteY21" fmla="*/ 248484 h 654767"/>
              <a:gd name="connsiteX22" fmla="*/ 516 w 869020"/>
              <a:gd name="connsiteY22" fmla="*/ 26668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46107 w 829432"/>
              <a:gd name="connsiteY18" fmla="*/ 83479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2547 w 829432"/>
              <a:gd name="connsiteY17" fmla="*/ 32521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87657 w 829432"/>
              <a:gd name="connsiteY20" fmla="*/ 160941 h 651080"/>
              <a:gd name="connsiteX21" fmla="*/ 7068 w 829432"/>
              <a:gd name="connsiteY21" fmla="*/ 218575 h 651080"/>
              <a:gd name="connsiteX22" fmla="*/ 6782 w 829432"/>
              <a:gd name="connsiteY22" fmla="*/ 244797 h 651080"/>
              <a:gd name="connsiteX23" fmla="*/ 10397 w 829432"/>
              <a:gd name="connsiteY23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7068 w 829432"/>
              <a:gd name="connsiteY22" fmla="*/ 218575 h 651080"/>
              <a:gd name="connsiteX23" fmla="*/ 6782 w 829432"/>
              <a:gd name="connsiteY23" fmla="*/ 244797 h 651080"/>
              <a:gd name="connsiteX24" fmla="*/ 10397 w 829432"/>
              <a:gd name="connsiteY24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143596 w 829432"/>
              <a:gd name="connsiteY21" fmla="*/ 220905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7379 w 826414"/>
              <a:gd name="connsiteY0" fmla="*/ 264790 h 651080"/>
              <a:gd name="connsiteX1" fmla="*/ 38200 w 826414"/>
              <a:gd name="connsiteY1" fmla="*/ 273507 h 651080"/>
              <a:gd name="connsiteX2" fmla="*/ 192023 w 826414"/>
              <a:gd name="connsiteY2" fmla="*/ 329425 h 651080"/>
              <a:gd name="connsiteX3" fmla="*/ 291491 w 826414"/>
              <a:gd name="connsiteY3" fmla="*/ 384006 h 651080"/>
              <a:gd name="connsiteX4" fmla="*/ 392168 w 826414"/>
              <a:gd name="connsiteY4" fmla="*/ 483140 h 651080"/>
              <a:gd name="connsiteX5" fmla="*/ 466454 w 826414"/>
              <a:gd name="connsiteY5" fmla="*/ 642487 h 651080"/>
              <a:gd name="connsiteX6" fmla="*/ 499088 w 826414"/>
              <a:gd name="connsiteY6" fmla="*/ 629390 h 651080"/>
              <a:gd name="connsiteX7" fmla="*/ 501944 w 826414"/>
              <a:gd name="connsiteY7" fmla="*/ 627446 h 651080"/>
              <a:gd name="connsiteX8" fmla="*/ 513371 w 826414"/>
              <a:gd name="connsiteY8" fmla="*/ 619667 h 651080"/>
              <a:gd name="connsiteX9" fmla="*/ 557573 w 826414"/>
              <a:gd name="connsiteY9" fmla="*/ 583324 h 651080"/>
              <a:gd name="connsiteX10" fmla="*/ 609210 w 826414"/>
              <a:gd name="connsiteY10" fmla="*/ 550775 h 651080"/>
              <a:gd name="connsiteX11" fmla="*/ 697406 w 826414"/>
              <a:gd name="connsiteY11" fmla="*/ 467743 h 651080"/>
              <a:gd name="connsiteX12" fmla="*/ 810143 w 826414"/>
              <a:gd name="connsiteY12" fmla="*/ 376539 h 651080"/>
              <a:gd name="connsiteX13" fmla="*/ 767591 w 826414"/>
              <a:gd name="connsiteY13" fmla="*/ 242987 h 651080"/>
              <a:gd name="connsiteX14" fmla="*/ 675919 w 826414"/>
              <a:gd name="connsiteY14" fmla="*/ 134606 h 651080"/>
              <a:gd name="connsiteX15" fmla="*/ 573465 w 826414"/>
              <a:gd name="connsiteY15" fmla="*/ 51447 h 651080"/>
              <a:gd name="connsiteX16" fmla="*/ 504433 w 826414"/>
              <a:gd name="connsiteY16" fmla="*/ 794 h 651080"/>
              <a:gd name="connsiteX17" fmla="*/ 428477 w 826414"/>
              <a:gd name="connsiteY17" fmla="*/ 24894 h 651080"/>
              <a:gd name="connsiteX18" fmla="*/ 273164 w 826414"/>
              <a:gd name="connsiteY18" fmla="*/ 105213 h 651080"/>
              <a:gd name="connsiteX19" fmla="*/ 203886 w 826414"/>
              <a:gd name="connsiteY19" fmla="*/ 160733 h 651080"/>
              <a:gd name="connsiteX20" fmla="*/ 170962 w 826414"/>
              <a:gd name="connsiteY20" fmla="*/ 216518 h 651080"/>
              <a:gd name="connsiteX21" fmla="*/ 140578 w 826414"/>
              <a:gd name="connsiteY21" fmla="*/ 220905 h 651080"/>
              <a:gd name="connsiteX22" fmla="*/ 102099 w 826414"/>
              <a:gd name="connsiteY22" fmla="*/ 238357 h 651080"/>
              <a:gd name="connsiteX23" fmla="*/ 51718 w 826414"/>
              <a:gd name="connsiteY23" fmla="*/ 269568 h 651080"/>
              <a:gd name="connsiteX24" fmla="*/ 3764 w 826414"/>
              <a:gd name="connsiteY24" fmla="*/ 244797 h 651080"/>
              <a:gd name="connsiteX25" fmla="*/ 7379 w 826414"/>
              <a:gd name="connsiteY25" fmla="*/ 264790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201792 w 824320"/>
              <a:gd name="connsiteY19" fmla="*/ 160733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60159 w 824320"/>
              <a:gd name="connsiteY22" fmla="*/ 238361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48769 w 823465"/>
              <a:gd name="connsiteY23" fmla="*/ 269568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57638 w 823465"/>
              <a:gd name="connsiteY23" fmla="*/ 248930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96 w 823526"/>
              <a:gd name="connsiteY0" fmla="*/ 258056 h 651080"/>
              <a:gd name="connsiteX1" fmla="*/ 59220 w 823526"/>
              <a:gd name="connsiteY1" fmla="*/ 265579 h 651080"/>
              <a:gd name="connsiteX2" fmla="*/ 189135 w 823526"/>
              <a:gd name="connsiteY2" fmla="*/ 329425 h 651080"/>
              <a:gd name="connsiteX3" fmla="*/ 288603 w 823526"/>
              <a:gd name="connsiteY3" fmla="*/ 384006 h 651080"/>
              <a:gd name="connsiteX4" fmla="*/ 389280 w 823526"/>
              <a:gd name="connsiteY4" fmla="*/ 483140 h 651080"/>
              <a:gd name="connsiteX5" fmla="*/ 463566 w 823526"/>
              <a:gd name="connsiteY5" fmla="*/ 642487 h 651080"/>
              <a:gd name="connsiteX6" fmla="*/ 496200 w 823526"/>
              <a:gd name="connsiteY6" fmla="*/ 629390 h 651080"/>
              <a:gd name="connsiteX7" fmla="*/ 499056 w 823526"/>
              <a:gd name="connsiteY7" fmla="*/ 627446 h 651080"/>
              <a:gd name="connsiteX8" fmla="*/ 510483 w 823526"/>
              <a:gd name="connsiteY8" fmla="*/ 619667 h 651080"/>
              <a:gd name="connsiteX9" fmla="*/ 554685 w 823526"/>
              <a:gd name="connsiteY9" fmla="*/ 583324 h 651080"/>
              <a:gd name="connsiteX10" fmla="*/ 606322 w 823526"/>
              <a:gd name="connsiteY10" fmla="*/ 550775 h 651080"/>
              <a:gd name="connsiteX11" fmla="*/ 694518 w 823526"/>
              <a:gd name="connsiteY11" fmla="*/ 467743 h 651080"/>
              <a:gd name="connsiteX12" fmla="*/ 807255 w 823526"/>
              <a:gd name="connsiteY12" fmla="*/ 376539 h 651080"/>
              <a:gd name="connsiteX13" fmla="*/ 764703 w 823526"/>
              <a:gd name="connsiteY13" fmla="*/ 242987 h 651080"/>
              <a:gd name="connsiteX14" fmla="*/ 673031 w 823526"/>
              <a:gd name="connsiteY14" fmla="*/ 134606 h 651080"/>
              <a:gd name="connsiteX15" fmla="*/ 570577 w 823526"/>
              <a:gd name="connsiteY15" fmla="*/ 51447 h 651080"/>
              <a:gd name="connsiteX16" fmla="*/ 501545 w 823526"/>
              <a:gd name="connsiteY16" fmla="*/ 794 h 651080"/>
              <a:gd name="connsiteX17" fmla="*/ 425589 w 823526"/>
              <a:gd name="connsiteY17" fmla="*/ 24894 h 651080"/>
              <a:gd name="connsiteX18" fmla="*/ 270276 w 823526"/>
              <a:gd name="connsiteY18" fmla="*/ 105213 h 651080"/>
              <a:gd name="connsiteX19" fmla="*/ 180246 w 823526"/>
              <a:gd name="connsiteY19" fmla="*/ 151912 h 651080"/>
              <a:gd name="connsiteX20" fmla="*/ 118905 w 823526"/>
              <a:gd name="connsiteY20" fmla="*/ 199922 h 651080"/>
              <a:gd name="connsiteX21" fmla="*/ 81003 w 823526"/>
              <a:gd name="connsiteY21" fmla="*/ 217769 h 651080"/>
              <a:gd name="connsiteX22" fmla="*/ 59365 w 823526"/>
              <a:gd name="connsiteY22" fmla="*/ 238361 h 651080"/>
              <a:gd name="connsiteX23" fmla="*/ 57699 w 823526"/>
              <a:gd name="connsiteY23" fmla="*/ 248930 h 651080"/>
              <a:gd name="connsiteX24" fmla="*/ 876 w 823526"/>
              <a:gd name="connsiteY24" fmla="*/ 244797 h 651080"/>
              <a:gd name="connsiteX25" fmla="*/ 48096 w 823526"/>
              <a:gd name="connsiteY25" fmla="*/ 258056 h 651080"/>
              <a:gd name="connsiteX0" fmla="*/ 48096 w 823526"/>
              <a:gd name="connsiteY0" fmla="*/ 258056 h 651080"/>
              <a:gd name="connsiteX1" fmla="*/ 59220 w 823526"/>
              <a:gd name="connsiteY1" fmla="*/ 265579 h 651080"/>
              <a:gd name="connsiteX2" fmla="*/ 189135 w 823526"/>
              <a:gd name="connsiteY2" fmla="*/ 329425 h 651080"/>
              <a:gd name="connsiteX3" fmla="*/ 288603 w 823526"/>
              <a:gd name="connsiteY3" fmla="*/ 384006 h 651080"/>
              <a:gd name="connsiteX4" fmla="*/ 389280 w 823526"/>
              <a:gd name="connsiteY4" fmla="*/ 483140 h 651080"/>
              <a:gd name="connsiteX5" fmla="*/ 463566 w 823526"/>
              <a:gd name="connsiteY5" fmla="*/ 642487 h 651080"/>
              <a:gd name="connsiteX6" fmla="*/ 496200 w 823526"/>
              <a:gd name="connsiteY6" fmla="*/ 629390 h 651080"/>
              <a:gd name="connsiteX7" fmla="*/ 499056 w 823526"/>
              <a:gd name="connsiteY7" fmla="*/ 627446 h 651080"/>
              <a:gd name="connsiteX8" fmla="*/ 510483 w 823526"/>
              <a:gd name="connsiteY8" fmla="*/ 619667 h 651080"/>
              <a:gd name="connsiteX9" fmla="*/ 554685 w 823526"/>
              <a:gd name="connsiteY9" fmla="*/ 583324 h 651080"/>
              <a:gd name="connsiteX10" fmla="*/ 606322 w 823526"/>
              <a:gd name="connsiteY10" fmla="*/ 550775 h 651080"/>
              <a:gd name="connsiteX11" fmla="*/ 694518 w 823526"/>
              <a:gd name="connsiteY11" fmla="*/ 467743 h 651080"/>
              <a:gd name="connsiteX12" fmla="*/ 807255 w 823526"/>
              <a:gd name="connsiteY12" fmla="*/ 376539 h 651080"/>
              <a:gd name="connsiteX13" fmla="*/ 764703 w 823526"/>
              <a:gd name="connsiteY13" fmla="*/ 242987 h 651080"/>
              <a:gd name="connsiteX14" fmla="*/ 716736 w 823526"/>
              <a:gd name="connsiteY14" fmla="*/ 172651 h 651080"/>
              <a:gd name="connsiteX15" fmla="*/ 673031 w 823526"/>
              <a:gd name="connsiteY15" fmla="*/ 134606 h 651080"/>
              <a:gd name="connsiteX16" fmla="*/ 570577 w 823526"/>
              <a:gd name="connsiteY16" fmla="*/ 51447 h 651080"/>
              <a:gd name="connsiteX17" fmla="*/ 501545 w 823526"/>
              <a:gd name="connsiteY17" fmla="*/ 794 h 651080"/>
              <a:gd name="connsiteX18" fmla="*/ 425589 w 823526"/>
              <a:gd name="connsiteY18" fmla="*/ 24894 h 651080"/>
              <a:gd name="connsiteX19" fmla="*/ 270276 w 823526"/>
              <a:gd name="connsiteY19" fmla="*/ 105213 h 651080"/>
              <a:gd name="connsiteX20" fmla="*/ 180246 w 823526"/>
              <a:gd name="connsiteY20" fmla="*/ 151912 h 651080"/>
              <a:gd name="connsiteX21" fmla="*/ 118905 w 823526"/>
              <a:gd name="connsiteY21" fmla="*/ 199922 h 651080"/>
              <a:gd name="connsiteX22" fmla="*/ 81003 w 823526"/>
              <a:gd name="connsiteY22" fmla="*/ 217769 h 651080"/>
              <a:gd name="connsiteX23" fmla="*/ 59365 w 823526"/>
              <a:gd name="connsiteY23" fmla="*/ 238361 h 651080"/>
              <a:gd name="connsiteX24" fmla="*/ 57699 w 823526"/>
              <a:gd name="connsiteY24" fmla="*/ 248930 h 651080"/>
              <a:gd name="connsiteX25" fmla="*/ 876 w 823526"/>
              <a:gd name="connsiteY25" fmla="*/ 244797 h 651080"/>
              <a:gd name="connsiteX26" fmla="*/ 48096 w 823526"/>
              <a:gd name="connsiteY26" fmla="*/ 258056 h 651080"/>
              <a:gd name="connsiteX0" fmla="*/ 48096 w 823526"/>
              <a:gd name="connsiteY0" fmla="*/ 257954 h 650978"/>
              <a:gd name="connsiteX1" fmla="*/ 59220 w 823526"/>
              <a:gd name="connsiteY1" fmla="*/ 265477 h 650978"/>
              <a:gd name="connsiteX2" fmla="*/ 189135 w 823526"/>
              <a:gd name="connsiteY2" fmla="*/ 329323 h 650978"/>
              <a:gd name="connsiteX3" fmla="*/ 288603 w 823526"/>
              <a:gd name="connsiteY3" fmla="*/ 383904 h 650978"/>
              <a:gd name="connsiteX4" fmla="*/ 389280 w 823526"/>
              <a:gd name="connsiteY4" fmla="*/ 483038 h 650978"/>
              <a:gd name="connsiteX5" fmla="*/ 463566 w 823526"/>
              <a:gd name="connsiteY5" fmla="*/ 642385 h 650978"/>
              <a:gd name="connsiteX6" fmla="*/ 496200 w 823526"/>
              <a:gd name="connsiteY6" fmla="*/ 629288 h 650978"/>
              <a:gd name="connsiteX7" fmla="*/ 499056 w 823526"/>
              <a:gd name="connsiteY7" fmla="*/ 627344 h 650978"/>
              <a:gd name="connsiteX8" fmla="*/ 510483 w 823526"/>
              <a:gd name="connsiteY8" fmla="*/ 619565 h 650978"/>
              <a:gd name="connsiteX9" fmla="*/ 554685 w 823526"/>
              <a:gd name="connsiteY9" fmla="*/ 583222 h 650978"/>
              <a:gd name="connsiteX10" fmla="*/ 606322 w 823526"/>
              <a:gd name="connsiteY10" fmla="*/ 550673 h 650978"/>
              <a:gd name="connsiteX11" fmla="*/ 694518 w 823526"/>
              <a:gd name="connsiteY11" fmla="*/ 467641 h 650978"/>
              <a:gd name="connsiteX12" fmla="*/ 807255 w 823526"/>
              <a:gd name="connsiteY12" fmla="*/ 376437 h 650978"/>
              <a:gd name="connsiteX13" fmla="*/ 764703 w 823526"/>
              <a:gd name="connsiteY13" fmla="*/ 242885 h 650978"/>
              <a:gd name="connsiteX14" fmla="*/ 716736 w 823526"/>
              <a:gd name="connsiteY14" fmla="*/ 172549 h 650978"/>
              <a:gd name="connsiteX15" fmla="*/ 673031 w 823526"/>
              <a:gd name="connsiteY15" fmla="*/ 134504 h 650978"/>
              <a:gd name="connsiteX16" fmla="*/ 636136 w 823526"/>
              <a:gd name="connsiteY16" fmla="*/ 98081 h 650978"/>
              <a:gd name="connsiteX17" fmla="*/ 570577 w 823526"/>
              <a:gd name="connsiteY17" fmla="*/ 51345 h 650978"/>
              <a:gd name="connsiteX18" fmla="*/ 501545 w 823526"/>
              <a:gd name="connsiteY18" fmla="*/ 692 h 650978"/>
              <a:gd name="connsiteX19" fmla="*/ 425589 w 823526"/>
              <a:gd name="connsiteY19" fmla="*/ 24792 h 650978"/>
              <a:gd name="connsiteX20" fmla="*/ 270276 w 823526"/>
              <a:gd name="connsiteY20" fmla="*/ 105111 h 650978"/>
              <a:gd name="connsiteX21" fmla="*/ 180246 w 823526"/>
              <a:gd name="connsiteY21" fmla="*/ 151810 h 650978"/>
              <a:gd name="connsiteX22" fmla="*/ 118905 w 823526"/>
              <a:gd name="connsiteY22" fmla="*/ 199820 h 650978"/>
              <a:gd name="connsiteX23" fmla="*/ 81003 w 823526"/>
              <a:gd name="connsiteY23" fmla="*/ 217667 h 650978"/>
              <a:gd name="connsiteX24" fmla="*/ 59365 w 823526"/>
              <a:gd name="connsiteY24" fmla="*/ 238259 h 650978"/>
              <a:gd name="connsiteX25" fmla="*/ 57699 w 823526"/>
              <a:gd name="connsiteY25" fmla="*/ 248828 h 650978"/>
              <a:gd name="connsiteX26" fmla="*/ 876 w 823526"/>
              <a:gd name="connsiteY26" fmla="*/ 244695 h 650978"/>
              <a:gd name="connsiteX27" fmla="*/ 48096 w 823526"/>
              <a:gd name="connsiteY27" fmla="*/ 257954 h 650978"/>
              <a:gd name="connsiteX0" fmla="*/ 48096 w 823526"/>
              <a:gd name="connsiteY0" fmla="*/ 257954 h 650978"/>
              <a:gd name="connsiteX1" fmla="*/ 59220 w 823526"/>
              <a:gd name="connsiteY1" fmla="*/ 265477 h 650978"/>
              <a:gd name="connsiteX2" fmla="*/ 189135 w 823526"/>
              <a:gd name="connsiteY2" fmla="*/ 329323 h 650978"/>
              <a:gd name="connsiteX3" fmla="*/ 288603 w 823526"/>
              <a:gd name="connsiteY3" fmla="*/ 383904 h 650978"/>
              <a:gd name="connsiteX4" fmla="*/ 389280 w 823526"/>
              <a:gd name="connsiteY4" fmla="*/ 483038 h 650978"/>
              <a:gd name="connsiteX5" fmla="*/ 463566 w 823526"/>
              <a:gd name="connsiteY5" fmla="*/ 642385 h 650978"/>
              <a:gd name="connsiteX6" fmla="*/ 496200 w 823526"/>
              <a:gd name="connsiteY6" fmla="*/ 629288 h 650978"/>
              <a:gd name="connsiteX7" fmla="*/ 499056 w 823526"/>
              <a:gd name="connsiteY7" fmla="*/ 627344 h 650978"/>
              <a:gd name="connsiteX8" fmla="*/ 510483 w 823526"/>
              <a:gd name="connsiteY8" fmla="*/ 619565 h 650978"/>
              <a:gd name="connsiteX9" fmla="*/ 554685 w 823526"/>
              <a:gd name="connsiteY9" fmla="*/ 583222 h 650978"/>
              <a:gd name="connsiteX10" fmla="*/ 606322 w 823526"/>
              <a:gd name="connsiteY10" fmla="*/ 550673 h 650978"/>
              <a:gd name="connsiteX11" fmla="*/ 694518 w 823526"/>
              <a:gd name="connsiteY11" fmla="*/ 467641 h 650978"/>
              <a:gd name="connsiteX12" fmla="*/ 807255 w 823526"/>
              <a:gd name="connsiteY12" fmla="*/ 376437 h 650978"/>
              <a:gd name="connsiteX13" fmla="*/ 764703 w 823526"/>
              <a:gd name="connsiteY13" fmla="*/ 242885 h 650978"/>
              <a:gd name="connsiteX14" fmla="*/ 716736 w 823526"/>
              <a:gd name="connsiteY14" fmla="*/ 172549 h 650978"/>
              <a:gd name="connsiteX15" fmla="*/ 673031 w 823526"/>
              <a:gd name="connsiteY15" fmla="*/ 134504 h 650978"/>
              <a:gd name="connsiteX16" fmla="*/ 636136 w 823526"/>
              <a:gd name="connsiteY16" fmla="*/ 98081 h 650978"/>
              <a:gd name="connsiteX17" fmla="*/ 570577 w 823526"/>
              <a:gd name="connsiteY17" fmla="*/ 51345 h 650978"/>
              <a:gd name="connsiteX18" fmla="*/ 501545 w 823526"/>
              <a:gd name="connsiteY18" fmla="*/ 692 h 650978"/>
              <a:gd name="connsiteX19" fmla="*/ 425589 w 823526"/>
              <a:gd name="connsiteY19" fmla="*/ 24792 h 650978"/>
              <a:gd name="connsiteX20" fmla="*/ 333307 w 823526"/>
              <a:gd name="connsiteY20" fmla="*/ 66404 h 650978"/>
              <a:gd name="connsiteX21" fmla="*/ 270276 w 823526"/>
              <a:gd name="connsiteY21" fmla="*/ 105111 h 650978"/>
              <a:gd name="connsiteX22" fmla="*/ 180246 w 823526"/>
              <a:gd name="connsiteY22" fmla="*/ 151810 h 650978"/>
              <a:gd name="connsiteX23" fmla="*/ 118905 w 823526"/>
              <a:gd name="connsiteY23" fmla="*/ 199820 h 650978"/>
              <a:gd name="connsiteX24" fmla="*/ 81003 w 823526"/>
              <a:gd name="connsiteY24" fmla="*/ 217667 h 650978"/>
              <a:gd name="connsiteX25" fmla="*/ 59365 w 823526"/>
              <a:gd name="connsiteY25" fmla="*/ 238259 h 650978"/>
              <a:gd name="connsiteX26" fmla="*/ 57699 w 823526"/>
              <a:gd name="connsiteY26" fmla="*/ 248828 h 650978"/>
              <a:gd name="connsiteX27" fmla="*/ 876 w 823526"/>
              <a:gd name="connsiteY27" fmla="*/ 244695 h 650978"/>
              <a:gd name="connsiteX28" fmla="*/ 48096 w 823526"/>
              <a:gd name="connsiteY28" fmla="*/ 257954 h 650978"/>
              <a:gd name="connsiteX0" fmla="*/ 48096 w 823526"/>
              <a:gd name="connsiteY0" fmla="*/ 257954 h 650978"/>
              <a:gd name="connsiteX1" fmla="*/ 59220 w 823526"/>
              <a:gd name="connsiteY1" fmla="*/ 265477 h 650978"/>
              <a:gd name="connsiteX2" fmla="*/ 189135 w 823526"/>
              <a:gd name="connsiteY2" fmla="*/ 329323 h 650978"/>
              <a:gd name="connsiteX3" fmla="*/ 288603 w 823526"/>
              <a:gd name="connsiteY3" fmla="*/ 383904 h 650978"/>
              <a:gd name="connsiteX4" fmla="*/ 389280 w 823526"/>
              <a:gd name="connsiteY4" fmla="*/ 483038 h 650978"/>
              <a:gd name="connsiteX5" fmla="*/ 463566 w 823526"/>
              <a:gd name="connsiteY5" fmla="*/ 642385 h 650978"/>
              <a:gd name="connsiteX6" fmla="*/ 496200 w 823526"/>
              <a:gd name="connsiteY6" fmla="*/ 629288 h 650978"/>
              <a:gd name="connsiteX7" fmla="*/ 499056 w 823526"/>
              <a:gd name="connsiteY7" fmla="*/ 627344 h 650978"/>
              <a:gd name="connsiteX8" fmla="*/ 510483 w 823526"/>
              <a:gd name="connsiteY8" fmla="*/ 619565 h 650978"/>
              <a:gd name="connsiteX9" fmla="*/ 554685 w 823526"/>
              <a:gd name="connsiteY9" fmla="*/ 583222 h 650978"/>
              <a:gd name="connsiteX10" fmla="*/ 606322 w 823526"/>
              <a:gd name="connsiteY10" fmla="*/ 550673 h 650978"/>
              <a:gd name="connsiteX11" fmla="*/ 694518 w 823526"/>
              <a:gd name="connsiteY11" fmla="*/ 467641 h 650978"/>
              <a:gd name="connsiteX12" fmla="*/ 807255 w 823526"/>
              <a:gd name="connsiteY12" fmla="*/ 376437 h 650978"/>
              <a:gd name="connsiteX13" fmla="*/ 764703 w 823526"/>
              <a:gd name="connsiteY13" fmla="*/ 242885 h 650978"/>
              <a:gd name="connsiteX14" fmla="*/ 716736 w 823526"/>
              <a:gd name="connsiteY14" fmla="*/ 172549 h 650978"/>
              <a:gd name="connsiteX15" fmla="*/ 673031 w 823526"/>
              <a:gd name="connsiteY15" fmla="*/ 134504 h 650978"/>
              <a:gd name="connsiteX16" fmla="*/ 636136 w 823526"/>
              <a:gd name="connsiteY16" fmla="*/ 98081 h 650978"/>
              <a:gd name="connsiteX17" fmla="*/ 570577 w 823526"/>
              <a:gd name="connsiteY17" fmla="*/ 51345 h 650978"/>
              <a:gd name="connsiteX18" fmla="*/ 501545 w 823526"/>
              <a:gd name="connsiteY18" fmla="*/ 692 h 650978"/>
              <a:gd name="connsiteX19" fmla="*/ 425589 w 823526"/>
              <a:gd name="connsiteY19" fmla="*/ 24792 h 650978"/>
              <a:gd name="connsiteX20" fmla="*/ 333307 w 823526"/>
              <a:gd name="connsiteY20" fmla="*/ 66404 h 650978"/>
              <a:gd name="connsiteX21" fmla="*/ 270276 w 823526"/>
              <a:gd name="connsiteY21" fmla="*/ 105111 h 650978"/>
              <a:gd name="connsiteX22" fmla="*/ 180246 w 823526"/>
              <a:gd name="connsiteY22" fmla="*/ 151810 h 650978"/>
              <a:gd name="connsiteX23" fmla="*/ 138749 w 823526"/>
              <a:gd name="connsiteY23" fmla="*/ 173798 h 650978"/>
              <a:gd name="connsiteX24" fmla="*/ 118905 w 823526"/>
              <a:gd name="connsiteY24" fmla="*/ 199820 h 650978"/>
              <a:gd name="connsiteX25" fmla="*/ 81003 w 823526"/>
              <a:gd name="connsiteY25" fmla="*/ 217667 h 650978"/>
              <a:gd name="connsiteX26" fmla="*/ 59365 w 823526"/>
              <a:gd name="connsiteY26" fmla="*/ 238259 h 650978"/>
              <a:gd name="connsiteX27" fmla="*/ 57699 w 823526"/>
              <a:gd name="connsiteY27" fmla="*/ 248828 h 650978"/>
              <a:gd name="connsiteX28" fmla="*/ 876 w 823526"/>
              <a:gd name="connsiteY28" fmla="*/ 244695 h 650978"/>
              <a:gd name="connsiteX29" fmla="*/ 48096 w 823526"/>
              <a:gd name="connsiteY29" fmla="*/ 257954 h 650978"/>
              <a:gd name="connsiteX0" fmla="*/ 48096 w 823526"/>
              <a:gd name="connsiteY0" fmla="*/ 257954 h 650978"/>
              <a:gd name="connsiteX1" fmla="*/ 59220 w 823526"/>
              <a:gd name="connsiteY1" fmla="*/ 265477 h 650978"/>
              <a:gd name="connsiteX2" fmla="*/ 189135 w 823526"/>
              <a:gd name="connsiteY2" fmla="*/ 329323 h 650978"/>
              <a:gd name="connsiteX3" fmla="*/ 288603 w 823526"/>
              <a:gd name="connsiteY3" fmla="*/ 383904 h 650978"/>
              <a:gd name="connsiteX4" fmla="*/ 389280 w 823526"/>
              <a:gd name="connsiteY4" fmla="*/ 483038 h 650978"/>
              <a:gd name="connsiteX5" fmla="*/ 463566 w 823526"/>
              <a:gd name="connsiteY5" fmla="*/ 642385 h 650978"/>
              <a:gd name="connsiteX6" fmla="*/ 496200 w 823526"/>
              <a:gd name="connsiteY6" fmla="*/ 629288 h 650978"/>
              <a:gd name="connsiteX7" fmla="*/ 499056 w 823526"/>
              <a:gd name="connsiteY7" fmla="*/ 627344 h 650978"/>
              <a:gd name="connsiteX8" fmla="*/ 510483 w 823526"/>
              <a:gd name="connsiteY8" fmla="*/ 619565 h 650978"/>
              <a:gd name="connsiteX9" fmla="*/ 554685 w 823526"/>
              <a:gd name="connsiteY9" fmla="*/ 583222 h 650978"/>
              <a:gd name="connsiteX10" fmla="*/ 606322 w 823526"/>
              <a:gd name="connsiteY10" fmla="*/ 550673 h 650978"/>
              <a:gd name="connsiteX11" fmla="*/ 694518 w 823526"/>
              <a:gd name="connsiteY11" fmla="*/ 467641 h 650978"/>
              <a:gd name="connsiteX12" fmla="*/ 807255 w 823526"/>
              <a:gd name="connsiteY12" fmla="*/ 376437 h 650978"/>
              <a:gd name="connsiteX13" fmla="*/ 764703 w 823526"/>
              <a:gd name="connsiteY13" fmla="*/ 242885 h 650978"/>
              <a:gd name="connsiteX14" fmla="*/ 716736 w 823526"/>
              <a:gd name="connsiteY14" fmla="*/ 172549 h 650978"/>
              <a:gd name="connsiteX15" fmla="*/ 673031 w 823526"/>
              <a:gd name="connsiteY15" fmla="*/ 134504 h 650978"/>
              <a:gd name="connsiteX16" fmla="*/ 636136 w 823526"/>
              <a:gd name="connsiteY16" fmla="*/ 98081 h 650978"/>
              <a:gd name="connsiteX17" fmla="*/ 570577 w 823526"/>
              <a:gd name="connsiteY17" fmla="*/ 51345 h 650978"/>
              <a:gd name="connsiteX18" fmla="*/ 501545 w 823526"/>
              <a:gd name="connsiteY18" fmla="*/ 692 h 650978"/>
              <a:gd name="connsiteX19" fmla="*/ 425589 w 823526"/>
              <a:gd name="connsiteY19" fmla="*/ 24792 h 650978"/>
              <a:gd name="connsiteX20" fmla="*/ 333307 w 823526"/>
              <a:gd name="connsiteY20" fmla="*/ 66404 h 650978"/>
              <a:gd name="connsiteX21" fmla="*/ 270276 w 823526"/>
              <a:gd name="connsiteY21" fmla="*/ 105111 h 650978"/>
              <a:gd name="connsiteX22" fmla="*/ 180246 w 823526"/>
              <a:gd name="connsiteY22" fmla="*/ 151810 h 650978"/>
              <a:gd name="connsiteX23" fmla="*/ 138749 w 823526"/>
              <a:gd name="connsiteY23" fmla="*/ 173798 h 650978"/>
              <a:gd name="connsiteX24" fmla="*/ 118905 w 823526"/>
              <a:gd name="connsiteY24" fmla="*/ 199820 h 650978"/>
              <a:gd name="connsiteX25" fmla="*/ 102666 w 823526"/>
              <a:gd name="connsiteY25" fmla="*/ 206702 h 650978"/>
              <a:gd name="connsiteX26" fmla="*/ 81003 w 823526"/>
              <a:gd name="connsiteY26" fmla="*/ 217667 h 650978"/>
              <a:gd name="connsiteX27" fmla="*/ 59365 w 823526"/>
              <a:gd name="connsiteY27" fmla="*/ 238259 h 650978"/>
              <a:gd name="connsiteX28" fmla="*/ 57699 w 823526"/>
              <a:gd name="connsiteY28" fmla="*/ 248828 h 650978"/>
              <a:gd name="connsiteX29" fmla="*/ 876 w 823526"/>
              <a:gd name="connsiteY29" fmla="*/ 244695 h 650978"/>
              <a:gd name="connsiteX30" fmla="*/ 48096 w 823526"/>
              <a:gd name="connsiteY30" fmla="*/ 257954 h 650978"/>
              <a:gd name="connsiteX0" fmla="*/ 13698 w 789128"/>
              <a:gd name="connsiteY0" fmla="*/ 257954 h 650978"/>
              <a:gd name="connsiteX1" fmla="*/ 24822 w 789128"/>
              <a:gd name="connsiteY1" fmla="*/ 265477 h 650978"/>
              <a:gd name="connsiteX2" fmla="*/ 154737 w 789128"/>
              <a:gd name="connsiteY2" fmla="*/ 329323 h 650978"/>
              <a:gd name="connsiteX3" fmla="*/ 254205 w 789128"/>
              <a:gd name="connsiteY3" fmla="*/ 383904 h 650978"/>
              <a:gd name="connsiteX4" fmla="*/ 354882 w 789128"/>
              <a:gd name="connsiteY4" fmla="*/ 483038 h 650978"/>
              <a:gd name="connsiteX5" fmla="*/ 429168 w 789128"/>
              <a:gd name="connsiteY5" fmla="*/ 642385 h 650978"/>
              <a:gd name="connsiteX6" fmla="*/ 461802 w 789128"/>
              <a:gd name="connsiteY6" fmla="*/ 629288 h 650978"/>
              <a:gd name="connsiteX7" fmla="*/ 464658 w 789128"/>
              <a:gd name="connsiteY7" fmla="*/ 627344 h 650978"/>
              <a:gd name="connsiteX8" fmla="*/ 476085 w 789128"/>
              <a:gd name="connsiteY8" fmla="*/ 619565 h 650978"/>
              <a:gd name="connsiteX9" fmla="*/ 520287 w 789128"/>
              <a:gd name="connsiteY9" fmla="*/ 583222 h 650978"/>
              <a:gd name="connsiteX10" fmla="*/ 571924 w 789128"/>
              <a:gd name="connsiteY10" fmla="*/ 550673 h 650978"/>
              <a:gd name="connsiteX11" fmla="*/ 660120 w 789128"/>
              <a:gd name="connsiteY11" fmla="*/ 467641 h 650978"/>
              <a:gd name="connsiteX12" fmla="*/ 772857 w 789128"/>
              <a:gd name="connsiteY12" fmla="*/ 376437 h 650978"/>
              <a:gd name="connsiteX13" fmla="*/ 730305 w 789128"/>
              <a:gd name="connsiteY13" fmla="*/ 242885 h 650978"/>
              <a:gd name="connsiteX14" fmla="*/ 682338 w 789128"/>
              <a:gd name="connsiteY14" fmla="*/ 172549 h 650978"/>
              <a:gd name="connsiteX15" fmla="*/ 638633 w 789128"/>
              <a:gd name="connsiteY15" fmla="*/ 134504 h 650978"/>
              <a:gd name="connsiteX16" fmla="*/ 601738 w 789128"/>
              <a:gd name="connsiteY16" fmla="*/ 98081 h 650978"/>
              <a:gd name="connsiteX17" fmla="*/ 536179 w 789128"/>
              <a:gd name="connsiteY17" fmla="*/ 51345 h 650978"/>
              <a:gd name="connsiteX18" fmla="*/ 467147 w 789128"/>
              <a:gd name="connsiteY18" fmla="*/ 692 h 650978"/>
              <a:gd name="connsiteX19" fmla="*/ 391191 w 789128"/>
              <a:gd name="connsiteY19" fmla="*/ 24792 h 650978"/>
              <a:gd name="connsiteX20" fmla="*/ 298909 w 789128"/>
              <a:gd name="connsiteY20" fmla="*/ 66404 h 650978"/>
              <a:gd name="connsiteX21" fmla="*/ 235878 w 789128"/>
              <a:gd name="connsiteY21" fmla="*/ 105111 h 650978"/>
              <a:gd name="connsiteX22" fmla="*/ 145848 w 789128"/>
              <a:gd name="connsiteY22" fmla="*/ 151810 h 650978"/>
              <a:gd name="connsiteX23" fmla="*/ 104351 w 789128"/>
              <a:gd name="connsiteY23" fmla="*/ 173798 h 650978"/>
              <a:gd name="connsiteX24" fmla="*/ 84507 w 789128"/>
              <a:gd name="connsiteY24" fmla="*/ 199820 h 650978"/>
              <a:gd name="connsiteX25" fmla="*/ 68268 w 789128"/>
              <a:gd name="connsiteY25" fmla="*/ 206702 h 650978"/>
              <a:gd name="connsiteX26" fmla="*/ 46605 w 789128"/>
              <a:gd name="connsiteY26" fmla="*/ 217667 h 650978"/>
              <a:gd name="connsiteX27" fmla="*/ 24967 w 789128"/>
              <a:gd name="connsiteY27" fmla="*/ 238259 h 650978"/>
              <a:gd name="connsiteX28" fmla="*/ 23301 w 789128"/>
              <a:gd name="connsiteY28" fmla="*/ 248828 h 650978"/>
              <a:gd name="connsiteX29" fmla="*/ 2114 w 789128"/>
              <a:gd name="connsiteY29" fmla="*/ 253814 h 650978"/>
              <a:gd name="connsiteX30" fmla="*/ 13698 w 789128"/>
              <a:gd name="connsiteY30" fmla="*/ 257954 h 650978"/>
              <a:gd name="connsiteX0" fmla="*/ 13698 w 789128"/>
              <a:gd name="connsiteY0" fmla="*/ 257954 h 650978"/>
              <a:gd name="connsiteX1" fmla="*/ 24822 w 789128"/>
              <a:gd name="connsiteY1" fmla="*/ 265477 h 650978"/>
              <a:gd name="connsiteX2" fmla="*/ 154737 w 789128"/>
              <a:gd name="connsiteY2" fmla="*/ 329323 h 650978"/>
              <a:gd name="connsiteX3" fmla="*/ 254205 w 789128"/>
              <a:gd name="connsiteY3" fmla="*/ 383904 h 650978"/>
              <a:gd name="connsiteX4" fmla="*/ 354882 w 789128"/>
              <a:gd name="connsiteY4" fmla="*/ 483038 h 650978"/>
              <a:gd name="connsiteX5" fmla="*/ 429168 w 789128"/>
              <a:gd name="connsiteY5" fmla="*/ 642385 h 650978"/>
              <a:gd name="connsiteX6" fmla="*/ 461802 w 789128"/>
              <a:gd name="connsiteY6" fmla="*/ 629288 h 650978"/>
              <a:gd name="connsiteX7" fmla="*/ 464658 w 789128"/>
              <a:gd name="connsiteY7" fmla="*/ 627344 h 650978"/>
              <a:gd name="connsiteX8" fmla="*/ 476085 w 789128"/>
              <a:gd name="connsiteY8" fmla="*/ 619565 h 650978"/>
              <a:gd name="connsiteX9" fmla="*/ 520287 w 789128"/>
              <a:gd name="connsiteY9" fmla="*/ 583222 h 650978"/>
              <a:gd name="connsiteX10" fmla="*/ 571924 w 789128"/>
              <a:gd name="connsiteY10" fmla="*/ 550673 h 650978"/>
              <a:gd name="connsiteX11" fmla="*/ 660120 w 789128"/>
              <a:gd name="connsiteY11" fmla="*/ 467641 h 650978"/>
              <a:gd name="connsiteX12" fmla="*/ 772857 w 789128"/>
              <a:gd name="connsiteY12" fmla="*/ 376437 h 650978"/>
              <a:gd name="connsiteX13" fmla="*/ 730305 w 789128"/>
              <a:gd name="connsiteY13" fmla="*/ 242885 h 650978"/>
              <a:gd name="connsiteX14" fmla="*/ 682338 w 789128"/>
              <a:gd name="connsiteY14" fmla="*/ 172549 h 650978"/>
              <a:gd name="connsiteX15" fmla="*/ 638633 w 789128"/>
              <a:gd name="connsiteY15" fmla="*/ 134504 h 650978"/>
              <a:gd name="connsiteX16" fmla="*/ 601738 w 789128"/>
              <a:gd name="connsiteY16" fmla="*/ 98081 h 650978"/>
              <a:gd name="connsiteX17" fmla="*/ 536179 w 789128"/>
              <a:gd name="connsiteY17" fmla="*/ 51345 h 650978"/>
              <a:gd name="connsiteX18" fmla="*/ 467147 w 789128"/>
              <a:gd name="connsiteY18" fmla="*/ 692 h 650978"/>
              <a:gd name="connsiteX19" fmla="*/ 391191 w 789128"/>
              <a:gd name="connsiteY19" fmla="*/ 24792 h 650978"/>
              <a:gd name="connsiteX20" fmla="*/ 298909 w 789128"/>
              <a:gd name="connsiteY20" fmla="*/ 66404 h 650978"/>
              <a:gd name="connsiteX21" fmla="*/ 235878 w 789128"/>
              <a:gd name="connsiteY21" fmla="*/ 105111 h 650978"/>
              <a:gd name="connsiteX22" fmla="*/ 145848 w 789128"/>
              <a:gd name="connsiteY22" fmla="*/ 151810 h 650978"/>
              <a:gd name="connsiteX23" fmla="*/ 104351 w 789128"/>
              <a:gd name="connsiteY23" fmla="*/ 173798 h 650978"/>
              <a:gd name="connsiteX24" fmla="*/ 84507 w 789128"/>
              <a:gd name="connsiteY24" fmla="*/ 199820 h 650978"/>
              <a:gd name="connsiteX25" fmla="*/ 68268 w 789128"/>
              <a:gd name="connsiteY25" fmla="*/ 206702 h 650978"/>
              <a:gd name="connsiteX26" fmla="*/ 46605 w 789128"/>
              <a:gd name="connsiteY26" fmla="*/ 217667 h 650978"/>
              <a:gd name="connsiteX27" fmla="*/ 24967 w 789128"/>
              <a:gd name="connsiteY27" fmla="*/ 238259 h 650978"/>
              <a:gd name="connsiteX28" fmla="*/ 21948 w 789128"/>
              <a:gd name="connsiteY28" fmla="*/ 256007 h 650978"/>
              <a:gd name="connsiteX29" fmla="*/ 2114 w 789128"/>
              <a:gd name="connsiteY29" fmla="*/ 253814 h 650978"/>
              <a:gd name="connsiteX30" fmla="*/ 13698 w 789128"/>
              <a:gd name="connsiteY30" fmla="*/ 257954 h 65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9128" h="650978">
                <a:moveTo>
                  <a:pt x="13698" y="257954"/>
                </a:moveTo>
                <a:cubicBezTo>
                  <a:pt x="17483" y="259898"/>
                  <a:pt x="-14197" y="254406"/>
                  <a:pt x="24822" y="265477"/>
                </a:cubicBezTo>
                <a:cubicBezTo>
                  <a:pt x="63841" y="276548"/>
                  <a:pt x="104678" y="310683"/>
                  <a:pt x="154737" y="329323"/>
                </a:cubicBezTo>
                <a:cubicBezTo>
                  <a:pt x="204796" y="347963"/>
                  <a:pt x="220848" y="358285"/>
                  <a:pt x="254205" y="383904"/>
                </a:cubicBezTo>
                <a:cubicBezTo>
                  <a:pt x="287563" y="409523"/>
                  <a:pt x="325722" y="439958"/>
                  <a:pt x="354882" y="483038"/>
                </a:cubicBezTo>
                <a:cubicBezTo>
                  <a:pt x="384042" y="526118"/>
                  <a:pt x="411348" y="618010"/>
                  <a:pt x="429168" y="642385"/>
                </a:cubicBezTo>
                <a:cubicBezTo>
                  <a:pt x="446988" y="666760"/>
                  <a:pt x="455887" y="631795"/>
                  <a:pt x="461802" y="629288"/>
                </a:cubicBezTo>
                <a:cubicBezTo>
                  <a:pt x="467717" y="626781"/>
                  <a:pt x="462403" y="632703"/>
                  <a:pt x="464658" y="627344"/>
                </a:cubicBezTo>
                <a:cubicBezTo>
                  <a:pt x="466913" y="621985"/>
                  <a:pt x="466463" y="630981"/>
                  <a:pt x="476085" y="619565"/>
                </a:cubicBezTo>
                <a:cubicBezTo>
                  <a:pt x="485707" y="608149"/>
                  <a:pt x="504916" y="598119"/>
                  <a:pt x="520287" y="583222"/>
                </a:cubicBezTo>
                <a:cubicBezTo>
                  <a:pt x="535658" y="568325"/>
                  <a:pt x="548719" y="571606"/>
                  <a:pt x="571924" y="550673"/>
                </a:cubicBezTo>
                <a:cubicBezTo>
                  <a:pt x="610861" y="514506"/>
                  <a:pt x="601731" y="517607"/>
                  <a:pt x="660120" y="467641"/>
                </a:cubicBezTo>
                <a:cubicBezTo>
                  <a:pt x="710298" y="433559"/>
                  <a:pt x="736498" y="403682"/>
                  <a:pt x="772857" y="376437"/>
                </a:cubicBezTo>
                <a:cubicBezTo>
                  <a:pt x="821455" y="349192"/>
                  <a:pt x="747339" y="304963"/>
                  <a:pt x="730305" y="242885"/>
                </a:cubicBezTo>
                <a:cubicBezTo>
                  <a:pt x="713214" y="208530"/>
                  <a:pt x="697617" y="190612"/>
                  <a:pt x="682338" y="172549"/>
                </a:cubicBezTo>
                <a:cubicBezTo>
                  <a:pt x="667059" y="154486"/>
                  <a:pt x="651264" y="146766"/>
                  <a:pt x="638633" y="134504"/>
                </a:cubicBezTo>
                <a:cubicBezTo>
                  <a:pt x="626002" y="122242"/>
                  <a:pt x="618813" y="111941"/>
                  <a:pt x="601738" y="98081"/>
                </a:cubicBezTo>
                <a:cubicBezTo>
                  <a:pt x="584663" y="84221"/>
                  <a:pt x="558611" y="67576"/>
                  <a:pt x="536179" y="51345"/>
                </a:cubicBezTo>
                <a:cubicBezTo>
                  <a:pt x="513747" y="35114"/>
                  <a:pt x="492539" y="-5800"/>
                  <a:pt x="467147" y="692"/>
                </a:cubicBezTo>
                <a:cubicBezTo>
                  <a:pt x="441755" y="7184"/>
                  <a:pt x="418253" y="12419"/>
                  <a:pt x="391191" y="24792"/>
                </a:cubicBezTo>
                <a:cubicBezTo>
                  <a:pt x="364129" y="37165"/>
                  <a:pt x="324795" y="53018"/>
                  <a:pt x="298909" y="66404"/>
                </a:cubicBezTo>
                <a:cubicBezTo>
                  <a:pt x="273024" y="79791"/>
                  <a:pt x="262366" y="92297"/>
                  <a:pt x="235878" y="105111"/>
                </a:cubicBezTo>
                <a:cubicBezTo>
                  <a:pt x="192707" y="122966"/>
                  <a:pt x="177269" y="142522"/>
                  <a:pt x="145848" y="151810"/>
                </a:cubicBezTo>
                <a:cubicBezTo>
                  <a:pt x="125155" y="165551"/>
                  <a:pt x="114575" y="165796"/>
                  <a:pt x="104351" y="173798"/>
                </a:cubicBezTo>
                <a:cubicBezTo>
                  <a:pt x="94128" y="181800"/>
                  <a:pt x="90897" y="192342"/>
                  <a:pt x="84507" y="199820"/>
                </a:cubicBezTo>
                <a:cubicBezTo>
                  <a:pt x="78118" y="207298"/>
                  <a:pt x="74585" y="203728"/>
                  <a:pt x="68268" y="206702"/>
                </a:cubicBezTo>
                <a:cubicBezTo>
                  <a:pt x="61951" y="209676"/>
                  <a:pt x="53446" y="214401"/>
                  <a:pt x="46605" y="217667"/>
                </a:cubicBezTo>
                <a:cubicBezTo>
                  <a:pt x="39764" y="220933"/>
                  <a:pt x="38399" y="228653"/>
                  <a:pt x="24967" y="238259"/>
                </a:cubicBezTo>
                <a:cubicBezTo>
                  <a:pt x="11535" y="247865"/>
                  <a:pt x="30468" y="246036"/>
                  <a:pt x="21948" y="256007"/>
                </a:cubicBezTo>
                <a:cubicBezTo>
                  <a:pt x="2855" y="268937"/>
                  <a:pt x="9804" y="246410"/>
                  <a:pt x="2114" y="253814"/>
                </a:cubicBezTo>
                <a:cubicBezTo>
                  <a:pt x="-5576" y="261218"/>
                  <a:pt x="9913" y="256010"/>
                  <a:pt x="13698" y="25795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348408F-1408-4129-A338-5E07659D4B02}"/>
              </a:ext>
            </a:extLst>
          </p:cNvPr>
          <p:cNvSpPr/>
          <p:nvPr/>
        </p:nvSpPr>
        <p:spPr>
          <a:xfrm rot="20211831">
            <a:off x="4659520" y="2124308"/>
            <a:ext cx="723268" cy="672716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74909"/>
              <a:gd name="connsiteY0" fmla="*/ 266687 h 638190"/>
              <a:gd name="connsiteX1" fmla="*/ 264327 w 874909"/>
              <a:gd name="connsiteY1" fmla="*/ 429723 h 638190"/>
              <a:gd name="connsiteX2" fmla="*/ 361848 w 874909"/>
              <a:gd name="connsiteY2" fmla="*/ 636618 h 638190"/>
              <a:gd name="connsiteX3" fmla="*/ 550465 w 874909"/>
              <a:gd name="connsiteY3" fmla="*/ 526208 h 638190"/>
              <a:gd name="connsiteX4" fmla="*/ 633699 w 874909"/>
              <a:gd name="connsiteY4" fmla="*/ 469496 h 638190"/>
              <a:gd name="connsiteX5" fmla="*/ 863117 w 874909"/>
              <a:gd name="connsiteY5" fmla="*/ 380226 h 638190"/>
              <a:gd name="connsiteX6" fmla="*/ 778466 w 874909"/>
              <a:gd name="connsiteY6" fmla="*/ 258642 h 638190"/>
              <a:gd name="connsiteX7" fmla="*/ 717917 w 874909"/>
              <a:gd name="connsiteY7" fmla="*/ 143679 h 638190"/>
              <a:gd name="connsiteX8" fmla="*/ 626439 w 874909"/>
              <a:gd name="connsiteY8" fmla="*/ 55134 h 638190"/>
              <a:gd name="connsiteX9" fmla="*/ 557407 w 874909"/>
              <a:gd name="connsiteY9" fmla="*/ 4481 h 638190"/>
              <a:gd name="connsiteX10" fmla="*/ 459645 w 874909"/>
              <a:gd name="connsiteY10" fmla="*/ 12133 h 638190"/>
              <a:gd name="connsiteX11" fmla="*/ 296063 w 874909"/>
              <a:gd name="connsiteY11" fmla="*/ 83479 h 638190"/>
              <a:gd name="connsiteX12" fmla="*/ 137613 w 874909"/>
              <a:gd name="connsiteY12" fmla="*/ 164628 h 638190"/>
              <a:gd name="connsiteX13" fmla="*/ 57024 w 874909"/>
              <a:gd name="connsiteY13" fmla="*/ 222262 h 638190"/>
              <a:gd name="connsiteX14" fmla="*/ 10884 w 874909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17917 w 879388"/>
              <a:gd name="connsiteY7" fmla="*/ 143679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750380 w 879388"/>
              <a:gd name="connsiteY4" fmla="*/ 471430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47633"/>
              <a:gd name="connsiteX1" fmla="*/ 264327 w 879388"/>
              <a:gd name="connsiteY1" fmla="*/ 429723 h 647633"/>
              <a:gd name="connsiteX2" fmla="*/ 519428 w 879388"/>
              <a:gd name="connsiteY2" fmla="*/ 646174 h 647633"/>
              <a:gd name="connsiteX3" fmla="*/ 550465 w 879388"/>
              <a:gd name="connsiteY3" fmla="*/ 526208 h 647633"/>
              <a:gd name="connsiteX4" fmla="*/ 750380 w 879388"/>
              <a:gd name="connsiteY4" fmla="*/ 471430 h 647633"/>
              <a:gd name="connsiteX5" fmla="*/ 863117 w 879388"/>
              <a:gd name="connsiteY5" fmla="*/ 380226 h 647633"/>
              <a:gd name="connsiteX6" fmla="*/ 820565 w 879388"/>
              <a:gd name="connsiteY6" fmla="*/ 246674 h 647633"/>
              <a:gd name="connsiteX7" fmla="*/ 728893 w 879388"/>
              <a:gd name="connsiteY7" fmla="*/ 138293 h 647633"/>
              <a:gd name="connsiteX8" fmla="*/ 626439 w 879388"/>
              <a:gd name="connsiteY8" fmla="*/ 55134 h 647633"/>
              <a:gd name="connsiteX9" fmla="*/ 557407 w 879388"/>
              <a:gd name="connsiteY9" fmla="*/ 4481 h 647633"/>
              <a:gd name="connsiteX10" fmla="*/ 459645 w 879388"/>
              <a:gd name="connsiteY10" fmla="*/ 12133 h 647633"/>
              <a:gd name="connsiteX11" fmla="*/ 296063 w 879388"/>
              <a:gd name="connsiteY11" fmla="*/ 83479 h 647633"/>
              <a:gd name="connsiteX12" fmla="*/ 137613 w 879388"/>
              <a:gd name="connsiteY12" fmla="*/ 164628 h 647633"/>
              <a:gd name="connsiteX13" fmla="*/ 57024 w 879388"/>
              <a:gd name="connsiteY13" fmla="*/ 222262 h 647633"/>
              <a:gd name="connsiteX14" fmla="*/ 10884 w 879388"/>
              <a:gd name="connsiteY14" fmla="*/ 266687 h 647633"/>
              <a:gd name="connsiteX0" fmla="*/ 10884 w 879388"/>
              <a:gd name="connsiteY0" fmla="*/ 266687 h 649050"/>
              <a:gd name="connsiteX1" fmla="*/ 264327 w 879388"/>
              <a:gd name="connsiteY1" fmla="*/ 429723 h 649050"/>
              <a:gd name="connsiteX2" fmla="*/ 519428 w 879388"/>
              <a:gd name="connsiteY2" fmla="*/ 646174 h 649050"/>
              <a:gd name="connsiteX3" fmla="*/ 662184 w 879388"/>
              <a:gd name="connsiteY3" fmla="*/ 554462 h 649050"/>
              <a:gd name="connsiteX4" fmla="*/ 750380 w 879388"/>
              <a:gd name="connsiteY4" fmla="*/ 471430 h 649050"/>
              <a:gd name="connsiteX5" fmla="*/ 863117 w 879388"/>
              <a:gd name="connsiteY5" fmla="*/ 380226 h 649050"/>
              <a:gd name="connsiteX6" fmla="*/ 820565 w 879388"/>
              <a:gd name="connsiteY6" fmla="*/ 246674 h 649050"/>
              <a:gd name="connsiteX7" fmla="*/ 728893 w 879388"/>
              <a:gd name="connsiteY7" fmla="*/ 138293 h 649050"/>
              <a:gd name="connsiteX8" fmla="*/ 626439 w 879388"/>
              <a:gd name="connsiteY8" fmla="*/ 55134 h 649050"/>
              <a:gd name="connsiteX9" fmla="*/ 557407 w 879388"/>
              <a:gd name="connsiteY9" fmla="*/ 4481 h 649050"/>
              <a:gd name="connsiteX10" fmla="*/ 459645 w 879388"/>
              <a:gd name="connsiteY10" fmla="*/ 12133 h 649050"/>
              <a:gd name="connsiteX11" fmla="*/ 296063 w 879388"/>
              <a:gd name="connsiteY11" fmla="*/ 83479 h 649050"/>
              <a:gd name="connsiteX12" fmla="*/ 137613 w 879388"/>
              <a:gd name="connsiteY12" fmla="*/ 164628 h 649050"/>
              <a:gd name="connsiteX13" fmla="*/ 57024 w 879388"/>
              <a:gd name="connsiteY13" fmla="*/ 222262 h 649050"/>
              <a:gd name="connsiteX14" fmla="*/ 10884 w 879388"/>
              <a:gd name="connsiteY14" fmla="*/ 266687 h 649050"/>
              <a:gd name="connsiteX0" fmla="*/ 10884 w 879388"/>
              <a:gd name="connsiteY0" fmla="*/ 266687 h 651985"/>
              <a:gd name="connsiteX1" fmla="*/ 264327 w 879388"/>
              <a:gd name="connsiteY1" fmla="*/ 429723 h 651985"/>
              <a:gd name="connsiteX2" fmla="*/ 519428 w 879388"/>
              <a:gd name="connsiteY2" fmla="*/ 646174 h 651985"/>
              <a:gd name="connsiteX3" fmla="*/ 610547 w 879388"/>
              <a:gd name="connsiteY3" fmla="*/ 587011 h 651985"/>
              <a:gd name="connsiteX4" fmla="*/ 662184 w 879388"/>
              <a:gd name="connsiteY4" fmla="*/ 554462 h 651985"/>
              <a:gd name="connsiteX5" fmla="*/ 750380 w 879388"/>
              <a:gd name="connsiteY5" fmla="*/ 471430 h 651985"/>
              <a:gd name="connsiteX6" fmla="*/ 863117 w 879388"/>
              <a:gd name="connsiteY6" fmla="*/ 380226 h 651985"/>
              <a:gd name="connsiteX7" fmla="*/ 820565 w 879388"/>
              <a:gd name="connsiteY7" fmla="*/ 246674 h 651985"/>
              <a:gd name="connsiteX8" fmla="*/ 728893 w 879388"/>
              <a:gd name="connsiteY8" fmla="*/ 138293 h 651985"/>
              <a:gd name="connsiteX9" fmla="*/ 626439 w 879388"/>
              <a:gd name="connsiteY9" fmla="*/ 55134 h 651985"/>
              <a:gd name="connsiteX10" fmla="*/ 557407 w 879388"/>
              <a:gd name="connsiteY10" fmla="*/ 4481 h 651985"/>
              <a:gd name="connsiteX11" fmla="*/ 459645 w 879388"/>
              <a:gd name="connsiteY11" fmla="*/ 12133 h 651985"/>
              <a:gd name="connsiteX12" fmla="*/ 296063 w 879388"/>
              <a:gd name="connsiteY12" fmla="*/ 83479 h 651985"/>
              <a:gd name="connsiteX13" fmla="*/ 137613 w 879388"/>
              <a:gd name="connsiteY13" fmla="*/ 164628 h 651985"/>
              <a:gd name="connsiteX14" fmla="*/ 57024 w 879388"/>
              <a:gd name="connsiteY14" fmla="*/ 222262 h 651985"/>
              <a:gd name="connsiteX15" fmla="*/ 10884 w 879388"/>
              <a:gd name="connsiteY15" fmla="*/ 266687 h 651985"/>
              <a:gd name="connsiteX0" fmla="*/ 10884 w 879388"/>
              <a:gd name="connsiteY0" fmla="*/ 266687 h 657614"/>
              <a:gd name="connsiteX1" fmla="*/ 264327 w 879388"/>
              <a:gd name="connsiteY1" fmla="*/ 429723 h 657614"/>
              <a:gd name="connsiteX2" fmla="*/ 519428 w 879388"/>
              <a:gd name="connsiteY2" fmla="*/ 646174 h 657614"/>
              <a:gd name="connsiteX3" fmla="*/ 566345 w 879388"/>
              <a:gd name="connsiteY3" fmla="*/ 623354 h 657614"/>
              <a:gd name="connsiteX4" fmla="*/ 610547 w 879388"/>
              <a:gd name="connsiteY4" fmla="*/ 587011 h 657614"/>
              <a:gd name="connsiteX5" fmla="*/ 662184 w 879388"/>
              <a:gd name="connsiteY5" fmla="*/ 554462 h 657614"/>
              <a:gd name="connsiteX6" fmla="*/ 750380 w 879388"/>
              <a:gd name="connsiteY6" fmla="*/ 471430 h 657614"/>
              <a:gd name="connsiteX7" fmla="*/ 863117 w 879388"/>
              <a:gd name="connsiteY7" fmla="*/ 380226 h 657614"/>
              <a:gd name="connsiteX8" fmla="*/ 820565 w 879388"/>
              <a:gd name="connsiteY8" fmla="*/ 246674 h 657614"/>
              <a:gd name="connsiteX9" fmla="*/ 728893 w 879388"/>
              <a:gd name="connsiteY9" fmla="*/ 138293 h 657614"/>
              <a:gd name="connsiteX10" fmla="*/ 626439 w 879388"/>
              <a:gd name="connsiteY10" fmla="*/ 55134 h 657614"/>
              <a:gd name="connsiteX11" fmla="*/ 557407 w 879388"/>
              <a:gd name="connsiteY11" fmla="*/ 4481 h 657614"/>
              <a:gd name="connsiteX12" fmla="*/ 459645 w 879388"/>
              <a:gd name="connsiteY12" fmla="*/ 12133 h 657614"/>
              <a:gd name="connsiteX13" fmla="*/ 296063 w 879388"/>
              <a:gd name="connsiteY13" fmla="*/ 83479 h 657614"/>
              <a:gd name="connsiteX14" fmla="*/ 137613 w 879388"/>
              <a:gd name="connsiteY14" fmla="*/ 164628 h 657614"/>
              <a:gd name="connsiteX15" fmla="*/ 57024 w 879388"/>
              <a:gd name="connsiteY15" fmla="*/ 222262 h 657614"/>
              <a:gd name="connsiteX16" fmla="*/ 10884 w 879388"/>
              <a:gd name="connsiteY16" fmla="*/ 266687 h 657614"/>
              <a:gd name="connsiteX0" fmla="*/ 10884 w 879388"/>
              <a:gd name="connsiteY0" fmla="*/ 266687 h 658573"/>
              <a:gd name="connsiteX1" fmla="*/ 264327 w 879388"/>
              <a:gd name="connsiteY1" fmla="*/ 429723 h 658573"/>
              <a:gd name="connsiteX2" fmla="*/ 519428 w 879388"/>
              <a:gd name="connsiteY2" fmla="*/ 646174 h 658573"/>
              <a:gd name="connsiteX3" fmla="*/ 554918 w 879388"/>
              <a:gd name="connsiteY3" fmla="*/ 631133 h 658573"/>
              <a:gd name="connsiteX4" fmla="*/ 566345 w 879388"/>
              <a:gd name="connsiteY4" fmla="*/ 623354 h 658573"/>
              <a:gd name="connsiteX5" fmla="*/ 610547 w 879388"/>
              <a:gd name="connsiteY5" fmla="*/ 587011 h 658573"/>
              <a:gd name="connsiteX6" fmla="*/ 662184 w 879388"/>
              <a:gd name="connsiteY6" fmla="*/ 554462 h 658573"/>
              <a:gd name="connsiteX7" fmla="*/ 750380 w 879388"/>
              <a:gd name="connsiteY7" fmla="*/ 471430 h 658573"/>
              <a:gd name="connsiteX8" fmla="*/ 863117 w 879388"/>
              <a:gd name="connsiteY8" fmla="*/ 380226 h 658573"/>
              <a:gd name="connsiteX9" fmla="*/ 820565 w 879388"/>
              <a:gd name="connsiteY9" fmla="*/ 246674 h 658573"/>
              <a:gd name="connsiteX10" fmla="*/ 728893 w 879388"/>
              <a:gd name="connsiteY10" fmla="*/ 138293 h 658573"/>
              <a:gd name="connsiteX11" fmla="*/ 626439 w 879388"/>
              <a:gd name="connsiteY11" fmla="*/ 55134 h 658573"/>
              <a:gd name="connsiteX12" fmla="*/ 557407 w 879388"/>
              <a:gd name="connsiteY12" fmla="*/ 4481 h 658573"/>
              <a:gd name="connsiteX13" fmla="*/ 459645 w 879388"/>
              <a:gd name="connsiteY13" fmla="*/ 12133 h 658573"/>
              <a:gd name="connsiteX14" fmla="*/ 296063 w 879388"/>
              <a:gd name="connsiteY14" fmla="*/ 83479 h 658573"/>
              <a:gd name="connsiteX15" fmla="*/ 137613 w 879388"/>
              <a:gd name="connsiteY15" fmla="*/ 164628 h 658573"/>
              <a:gd name="connsiteX16" fmla="*/ 57024 w 879388"/>
              <a:gd name="connsiteY16" fmla="*/ 222262 h 658573"/>
              <a:gd name="connsiteX17" fmla="*/ 10884 w 879388"/>
              <a:gd name="connsiteY17" fmla="*/ 266687 h 658573"/>
              <a:gd name="connsiteX0" fmla="*/ 10884 w 879388"/>
              <a:gd name="connsiteY0" fmla="*/ 266687 h 658856"/>
              <a:gd name="connsiteX1" fmla="*/ 264327 w 879388"/>
              <a:gd name="connsiteY1" fmla="*/ 429723 h 658856"/>
              <a:gd name="connsiteX2" fmla="*/ 519428 w 879388"/>
              <a:gd name="connsiteY2" fmla="*/ 646174 h 658856"/>
              <a:gd name="connsiteX3" fmla="*/ 552062 w 879388"/>
              <a:gd name="connsiteY3" fmla="*/ 633077 h 658856"/>
              <a:gd name="connsiteX4" fmla="*/ 554918 w 879388"/>
              <a:gd name="connsiteY4" fmla="*/ 631133 h 658856"/>
              <a:gd name="connsiteX5" fmla="*/ 566345 w 879388"/>
              <a:gd name="connsiteY5" fmla="*/ 623354 h 658856"/>
              <a:gd name="connsiteX6" fmla="*/ 610547 w 879388"/>
              <a:gd name="connsiteY6" fmla="*/ 587011 h 658856"/>
              <a:gd name="connsiteX7" fmla="*/ 662184 w 879388"/>
              <a:gd name="connsiteY7" fmla="*/ 554462 h 658856"/>
              <a:gd name="connsiteX8" fmla="*/ 750380 w 879388"/>
              <a:gd name="connsiteY8" fmla="*/ 471430 h 658856"/>
              <a:gd name="connsiteX9" fmla="*/ 863117 w 879388"/>
              <a:gd name="connsiteY9" fmla="*/ 380226 h 658856"/>
              <a:gd name="connsiteX10" fmla="*/ 820565 w 879388"/>
              <a:gd name="connsiteY10" fmla="*/ 246674 h 658856"/>
              <a:gd name="connsiteX11" fmla="*/ 728893 w 879388"/>
              <a:gd name="connsiteY11" fmla="*/ 138293 h 658856"/>
              <a:gd name="connsiteX12" fmla="*/ 626439 w 879388"/>
              <a:gd name="connsiteY12" fmla="*/ 55134 h 658856"/>
              <a:gd name="connsiteX13" fmla="*/ 557407 w 879388"/>
              <a:gd name="connsiteY13" fmla="*/ 4481 h 658856"/>
              <a:gd name="connsiteX14" fmla="*/ 459645 w 879388"/>
              <a:gd name="connsiteY14" fmla="*/ 12133 h 658856"/>
              <a:gd name="connsiteX15" fmla="*/ 296063 w 879388"/>
              <a:gd name="connsiteY15" fmla="*/ 83479 h 658856"/>
              <a:gd name="connsiteX16" fmla="*/ 137613 w 879388"/>
              <a:gd name="connsiteY16" fmla="*/ 164628 h 658856"/>
              <a:gd name="connsiteX17" fmla="*/ 57024 w 879388"/>
              <a:gd name="connsiteY17" fmla="*/ 222262 h 658856"/>
              <a:gd name="connsiteX18" fmla="*/ 10884 w 879388"/>
              <a:gd name="connsiteY18" fmla="*/ 266687 h 658856"/>
              <a:gd name="connsiteX0" fmla="*/ 15501 w 884005"/>
              <a:gd name="connsiteY0" fmla="*/ 266687 h 660816"/>
              <a:gd name="connsiteX1" fmla="*/ 336303 w 884005"/>
              <a:gd name="connsiteY1" fmla="*/ 402649 h 660816"/>
              <a:gd name="connsiteX2" fmla="*/ 524045 w 884005"/>
              <a:gd name="connsiteY2" fmla="*/ 646174 h 660816"/>
              <a:gd name="connsiteX3" fmla="*/ 556679 w 884005"/>
              <a:gd name="connsiteY3" fmla="*/ 633077 h 660816"/>
              <a:gd name="connsiteX4" fmla="*/ 559535 w 884005"/>
              <a:gd name="connsiteY4" fmla="*/ 631133 h 660816"/>
              <a:gd name="connsiteX5" fmla="*/ 570962 w 884005"/>
              <a:gd name="connsiteY5" fmla="*/ 623354 h 660816"/>
              <a:gd name="connsiteX6" fmla="*/ 615164 w 884005"/>
              <a:gd name="connsiteY6" fmla="*/ 587011 h 660816"/>
              <a:gd name="connsiteX7" fmla="*/ 666801 w 884005"/>
              <a:gd name="connsiteY7" fmla="*/ 554462 h 660816"/>
              <a:gd name="connsiteX8" fmla="*/ 754997 w 884005"/>
              <a:gd name="connsiteY8" fmla="*/ 471430 h 660816"/>
              <a:gd name="connsiteX9" fmla="*/ 867734 w 884005"/>
              <a:gd name="connsiteY9" fmla="*/ 380226 h 660816"/>
              <a:gd name="connsiteX10" fmla="*/ 825182 w 884005"/>
              <a:gd name="connsiteY10" fmla="*/ 246674 h 660816"/>
              <a:gd name="connsiteX11" fmla="*/ 733510 w 884005"/>
              <a:gd name="connsiteY11" fmla="*/ 138293 h 660816"/>
              <a:gd name="connsiteX12" fmla="*/ 631056 w 884005"/>
              <a:gd name="connsiteY12" fmla="*/ 55134 h 660816"/>
              <a:gd name="connsiteX13" fmla="*/ 562024 w 884005"/>
              <a:gd name="connsiteY13" fmla="*/ 4481 h 660816"/>
              <a:gd name="connsiteX14" fmla="*/ 464262 w 884005"/>
              <a:gd name="connsiteY14" fmla="*/ 12133 h 660816"/>
              <a:gd name="connsiteX15" fmla="*/ 300680 w 884005"/>
              <a:gd name="connsiteY15" fmla="*/ 83479 h 660816"/>
              <a:gd name="connsiteX16" fmla="*/ 142230 w 884005"/>
              <a:gd name="connsiteY16" fmla="*/ 164628 h 660816"/>
              <a:gd name="connsiteX17" fmla="*/ 61641 w 884005"/>
              <a:gd name="connsiteY17" fmla="*/ 222262 h 660816"/>
              <a:gd name="connsiteX18" fmla="*/ 15501 w 884005"/>
              <a:gd name="connsiteY18" fmla="*/ 266687 h 660816"/>
              <a:gd name="connsiteX0" fmla="*/ 16391 w 884895"/>
              <a:gd name="connsiteY0" fmla="*/ 266687 h 661902"/>
              <a:gd name="connsiteX1" fmla="*/ 349972 w 884895"/>
              <a:gd name="connsiteY1" fmla="*/ 387693 h 661902"/>
              <a:gd name="connsiteX2" fmla="*/ 524935 w 884895"/>
              <a:gd name="connsiteY2" fmla="*/ 646174 h 661902"/>
              <a:gd name="connsiteX3" fmla="*/ 557569 w 884895"/>
              <a:gd name="connsiteY3" fmla="*/ 633077 h 661902"/>
              <a:gd name="connsiteX4" fmla="*/ 560425 w 884895"/>
              <a:gd name="connsiteY4" fmla="*/ 631133 h 661902"/>
              <a:gd name="connsiteX5" fmla="*/ 571852 w 884895"/>
              <a:gd name="connsiteY5" fmla="*/ 623354 h 661902"/>
              <a:gd name="connsiteX6" fmla="*/ 616054 w 884895"/>
              <a:gd name="connsiteY6" fmla="*/ 587011 h 661902"/>
              <a:gd name="connsiteX7" fmla="*/ 667691 w 884895"/>
              <a:gd name="connsiteY7" fmla="*/ 554462 h 661902"/>
              <a:gd name="connsiteX8" fmla="*/ 755887 w 884895"/>
              <a:gd name="connsiteY8" fmla="*/ 471430 h 661902"/>
              <a:gd name="connsiteX9" fmla="*/ 868624 w 884895"/>
              <a:gd name="connsiteY9" fmla="*/ 380226 h 661902"/>
              <a:gd name="connsiteX10" fmla="*/ 826072 w 884895"/>
              <a:gd name="connsiteY10" fmla="*/ 246674 h 661902"/>
              <a:gd name="connsiteX11" fmla="*/ 734400 w 884895"/>
              <a:gd name="connsiteY11" fmla="*/ 138293 h 661902"/>
              <a:gd name="connsiteX12" fmla="*/ 631946 w 884895"/>
              <a:gd name="connsiteY12" fmla="*/ 55134 h 661902"/>
              <a:gd name="connsiteX13" fmla="*/ 562914 w 884895"/>
              <a:gd name="connsiteY13" fmla="*/ 4481 h 661902"/>
              <a:gd name="connsiteX14" fmla="*/ 465152 w 884895"/>
              <a:gd name="connsiteY14" fmla="*/ 12133 h 661902"/>
              <a:gd name="connsiteX15" fmla="*/ 301570 w 884895"/>
              <a:gd name="connsiteY15" fmla="*/ 83479 h 661902"/>
              <a:gd name="connsiteX16" fmla="*/ 143120 w 884895"/>
              <a:gd name="connsiteY16" fmla="*/ 164628 h 661902"/>
              <a:gd name="connsiteX17" fmla="*/ 62531 w 884895"/>
              <a:gd name="connsiteY17" fmla="*/ 222262 h 661902"/>
              <a:gd name="connsiteX18" fmla="*/ 16391 w 884895"/>
              <a:gd name="connsiteY18" fmla="*/ 266687 h 661902"/>
              <a:gd name="connsiteX0" fmla="*/ 16391 w 884895"/>
              <a:gd name="connsiteY0" fmla="*/ 266687 h 654767"/>
              <a:gd name="connsiteX1" fmla="*/ 349972 w 884895"/>
              <a:gd name="connsiteY1" fmla="*/ 387693 h 654767"/>
              <a:gd name="connsiteX2" fmla="*/ 450649 w 884895"/>
              <a:gd name="connsiteY2" fmla="*/ 486827 h 654767"/>
              <a:gd name="connsiteX3" fmla="*/ 524935 w 884895"/>
              <a:gd name="connsiteY3" fmla="*/ 646174 h 654767"/>
              <a:gd name="connsiteX4" fmla="*/ 557569 w 884895"/>
              <a:gd name="connsiteY4" fmla="*/ 633077 h 654767"/>
              <a:gd name="connsiteX5" fmla="*/ 560425 w 884895"/>
              <a:gd name="connsiteY5" fmla="*/ 631133 h 654767"/>
              <a:gd name="connsiteX6" fmla="*/ 571852 w 884895"/>
              <a:gd name="connsiteY6" fmla="*/ 623354 h 654767"/>
              <a:gd name="connsiteX7" fmla="*/ 616054 w 884895"/>
              <a:gd name="connsiteY7" fmla="*/ 587011 h 654767"/>
              <a:gd name="connsiteX8" fmla="*/ 667691 w 884895"/>
              <a:gd name="connsiteY8" fmla="*/ 554462 h 654767"/>
              <a:gd name="connsiteX9" fmla="*/ 755887 w 884895"/>
              <a:gd name="connsiteY9" fmla="*/ 471430 h 654767"/>
              <a:gd name="connsiteX10" fmla="*/ 868624 w 884895"/>
              <a:gd name="connsiteY10" fmla="*/ 380226 h 654767"/>
              <a:gd name="connsiteX11" fmla="*/ 826072 w 884895"/>
              <a:gd name="connsiteY11" fmla="*/ 246674 h 654767"/>
              <a:gd name="connsiteX12" fmla="*/ 734400 w 884895"/>
              <a:gd name="connsiteY12" fmla="*/ 138293 h 654767"/>
              <a:gd name="connsiteX13" fmla="*/ 631946 w 884895"/>
              <a:gd name="connsiteY13" fmla="*/ 55134 h 654767"/>
              <a:gd name="connsiteX14" fmla="*/ 562914 w 884895"/>
              <a:gd name="connsiteY14" fmla="*/ 4481 h 654767"/>
              <a:gd name="connsiteX15" fmla="*/ 465152 w 884895"/>
              <a:gd name="connsiteY15" fmla="*/ 12133 h 654767"/>
              <a:gd name="connsiteX16" fmla="*/ 301570 w 884895"/>
              <a:gd name="connsiteY16" fmla="*/ 83479 h 654767"/>
              <a:gd name="connsiteX17" fmla="*/ 143120 w 884895"/>
              <a:gd name="connsiteY17" fmla="*/ 164628 h 654767"/>
              <a:gd name="connsiteX18" fmla="*/ 62531 w 884895"/>
              <a:gd name="connsiteY18" fmla="*/ 222262 h 654767"/>
              <a:gd name="connsiteX19" fmla="*/ 16391 w 884895"/>
              <a:gd name="connsiteY19" fmla="*/ 266687 h 654767"/>
              <a:gd name="connsiteX0" fmla="*/ 9591 w 878095"/>
              <a:gd name="connsiteY0" fmla="*/ 266687 h 654767"/>
              <a:gd name="connsiteX1" fmla="*/ 243704 w 878095"/>
              <a:gd name="connsiteY1" fmla="*/ 333112 h 654767"/>
              <a:gd name="connsiteX2" fmla="*/ 343172 w 878095"/>
              <a:gd name="connsiteY2" fmla="*/ 387693 h 654767"/>
              <a:gd name="connsiteX3" fmla="*/ 443849 w 878095"/>
              <a:gd name="connsiteY3" fmla="*/ 486827 h 654767"/>
              <a:gd name="connsiteX4" fmla="*/ 518135 w 878095"/>
              <a:gd name="connsiteY4" fmla="*/ 646174 h 654767"/>
              <a:gd name="connsiteX5" fmla="*/ 550769 w 878095"/>
              <a:gd name="connsiteY5" fmla="*/ 633077 h 654767"/>
              <a:gd name="connsiteX6" fmla="*/ 553625 w 878095"/>
              <a:gd name="connsiteY6" fmla="*/ 631133 h 654767"/>
              <a:gd name="connsiteX7" fmla="*/ 565052 w 878095"/>
              <a:gd name="connsiteY7" fmla="*/ 623354 h 654767"/>
              <a:gd name="connsiteX8" fmla="*/ 609254 w 878095"/>
              <a:gd name="connsiteY8" fmla="*/ 587011 h 654767"/>
              <a:gd name="connsiteX9" fmla="*/ 660891 w 878095"/>
              <a:gd name="connsiteY9" fmla="*/ 554462 h 654767"/>
              <a:gd name="connsiteX10" fmla="*/ 749087 w 878095"/>
              <a:gd name="connsiteY10" fmla="*/ 471430 h 654767"/>
              <a:gd name="connsiteX11" fmla="*/ 861824 w 878095"/>
              <a:gd name="connsiteY11" fmla="*/ 380226 h 654767"/>
              <a:gd name="connsiteX12" fmla="*/ 819272 w 878095"/>
              <a:gd name="connsiteY12" fmla="*/ 246674 h 654767"/>
              <a:gd name="connsiteX13" fmla="*/ 727600 w 878095"/>
              <a:gd name="connsiteY13" fmla="*/ 138293 h 654767"/>
              <a:gd name="connsiteX14" fmla="*/ 625146 w 878095"/>
              <a:gd name="connsiteY14" fmla="*/ 55134 h 654767"/>
              <a:gd name="connsiteX15" fmla="*/ 556114 w 878095"/>
              <a:gd name="connsiteY15" fmla="*/ 4481 h 654767"/>
              <a:gd name="connsiteX16" fmla="*/ 458352 w 878095"/>
              <a:gd name="connsiteY16" fmla="*/ 12133 h 654767"/>
              <a:gd name="connsiteX17" fmla="*/ 294770 w 878095"/>
              <a:gd name="connsiteY17" fmla="*/ 83479 h 654767"/>
              <a:gd name="connsiteX18" fmla="*/ 136320 w 878095"/>
              <a:gd name="connsiteY18" fmla="*/ 164628 h 654767"/>
              <a:gd name="connsiteX19" fmla="*/ 55731 w 878095"/>
              <a:gd name="connsiteY19" fmla="*/ 222262 h 654767"/>
              <a:gd name="connsiteX20" fmla="*/ 9591 w 878095"/>
              <a:gd name="connsiteY20" fmla="*/ 266687 h 654767"/>
              <a:gd name="connsiteX0" fmla="*/ 8085 w 876589"/>
              <a:gd name="connsiteY0" fmla="*/ 266687 h 654767"/>
              <a:gd name="connsiteX1" fmla="*/ 242198 w 876589"/>
              <a:gd name="connsiteY1" fmla="*/ 333112 h 654767"/>
              <a:gd name="connsiteX2" fmla="*/ 341666 w 876589"/>
              <a:gd name="connsiteY2" fmla="*/ 387693 h 654767"/>
              <a:gd name="connsiteX3" fmla="*/ 442343 w 876589"/>
              <a:gd name="connsiteY3" fmla="*/ 486827 h 654767"/>
              <a:gd name="connsiteX4" fmla="*/ 516629 w 876589"/>
              <a:gd name="connsiteY4" fmla="*/ 646174 h 654767"/>
              <a:gd name="connsiteX5" fmla="*/ 549263 w 876589"/>
              <a:gd name="connsiteY5" fmla="*/ 633077 h 654767"/>
              <a:gd name="connsiteX6" fmla="*/ 552119 w 876589"/>
              <a:gd name="connsiteY6" fmla="*/ 631133 h 654767"/>
              <a:gd name="connsiteX7" fmla="*/ 563546 w 876589"/>
              <a:gd name="connsiteY7" fmla="*/ 623354 h 654767"/>
              <a:gd name="connsiteX8" fmla="*/ 607748 w 876589"/>
              <a:gd name="connsiteY8" fmla="*/ 587011 h 654767"/>
              <a:gd name="connsiteX9" fmla="*/ 659385 w 876589"/>
              <a:gd name="connsiteY9" fmla="*/ 554462 h 654767"/>
              <a:gd name="connsiteX10" fmla="*/ 747581 w 876589"/>
              <a:gd name="connsiteY10" fmla="*/ 471430 h 654767"/>
              <a:gd name="connsiteX11" fmla="*/ 860318 w 876589"/>
              <a:gd name="connsiteY11" fmla="*/ 380226 h 654767"/>
              <a:gd name="connsiteX12" fmla="*/ 817766 w 876589"/>
              <a:gd name="connsiteY12" fmla="*/ 246674 h 654767"/>
              <a:gd name="connsiteX13" fmla="*/ 726094 w 876589"/>
              <a:gd name="connsiteY13" fmla="*/ 138293 h 654767"/>
              <a:gd name="connsiteX14" fmla="*/ 623640 w 876589"/>
              <a:gd name="connsiteY14" fmla="*/ 55134 h 654767"/>
              <a:gd name="connsiteX15" fmla="*/ 554608 w 876589"/>
              <a:gd name="connsiteY15" fmla="*/ 4481 h 654767"/>
              <a:gd name="connsiteX16" fmla="*/ 456846 w 876589"/>
              <a:gd name="connsiteY16" fmla="*/ 12133 h 654767"/>
              <a:gd name="connsiteX17" fmla="*/ 293264 w 876589"/>
              <a:gd name="connsiteY17" fmla="*/ 83479 h 654767"/>
              <a:gd name="connsiteX18" fmla="*/ 134814 w 876589"/>
              <a:gd name="connsiteY18" fmla="*/ 164628 h 654767"/>
              <a:gd name="connsiteX19" fmla="*/ 54225 w 876589"/>
              <a:gd name="connsiteY19" fmla="*/ 222262 h 654767"/>
              <a:gd name="connsiteX20" fmla="*/ 53939 w 876589"/>
              <a:gd name="connsiteY20" fmla="*/ 248484 h 654767"/>
              <a:gd name="connsiteX21" fmla="*/ 8085 w 876589"/>
              <a:gd name="connsiteY21" fmla="*/ 266687 h 654767"/>
              <a:gd name="connsiteX0" fmla="*/ 516 w 869020"/>
              <a:gd name="connsiteY0" fmla="*/ 266687 h 654767"/>
              <a:gd name="connsiteX1" fmla="*/ 80806 w 869020"/>
              <a:gd name="connsiteY1" fmla="*/ 277194 h 654767"/>
              <a:gd name="connsiteX2" fmla="*/ 234629 w 869020"/>
              <a:gd name="connsiteY2" fmla="*/ 333112 h 654767"/>
              <a:gd name="connsiteX3" fmla="*/ 334097 w 869020"/>
              <a:gd name="connsiteY3" fmla="*/ 387693 h 654767"/>
              <a:gd name="connsiteX4" fmla="*/ 434774 w 869020"/>
              <a:gd name="connsiteY4" fmla="*/ 486827 h 654767"/>
              <a:gd name="connsiteX5" fmla="*/ 509060 w 869020"/>
              <a:gd name="connsiteY5" fmla="*/ 646174 h 654767"/>
              <a:gd name="connsiteX6" fmla="*/ 541694 w 869020"/>
              <a:gd name="connsiteY6" fmla="*/ 633077 h 654767"/>
              <a:gd name="connsiteX7" fmla="*/ 544550 w 869020"/>
              <a:gd name="connsiteY7" fmla="*/ 631133 h 654767"/>
              <a:gd name="connsiteX8" fmla="*/ 555977 w 869020"/>
              <a:gd name="connsiteY8" fmla="*/ 623354 h 654767"/>
              <a:gd name="connsiteX9" fmla="*/ 600179 w 869020"/>
              <a:gd name="connsiteY9" fmla="*/ 587011 h 654767"/>
              <a:gd name="connsiteX10" fmla="*/ 651816 w 869020"/>
              <a:gd name="connsiteY10" fmla="*/ 554462 h 654767"/>
              <a:gd name="connsiteX11" fmla="*/ 740012 w 869020"/>
              <a:gd name="connsiteY11" fmla="*/ 471430 h 654767"/>
              <a:gd name="connsiteX12" fmla="*/ 852749 w 869020"/>
              <a:gd name="connsiteY12" fmla="*/ 380226 h 654767"/>
              <a:gd name="connsiteX13" fmla="*/ 810197 w 869020"/>
              <a:gd name="connsiteY13" fmla="*/ 246674 h 654767"/>
              <a:gd name="connsiteX14" fmla="*/ 718525 w 869020"/>
              <a:gd name="connsiteY14" fmla="*/ 138293 h 654767"/>
              <a:gd name="connsiteX15" fmla="*/ 616071 w 869020"/>
              <a:gd name="connsiteY15" fmla="*/ 55134 h 654767"/>
              <a:gd name="connsiteX16" fmla="*/ 547039 w 869020"/>
              <a:gd name="connsiteY16" fmla="*/ 4481 h 654767"/>
              <a:gd name="connsiteX17" fmla="*/ 449277 w 869020"/>
              <a:gd name="connsiteY17" fmla="*/ 12133 h 654767"/>
              <a:gd name="connsiteX18" fmla="*/ 285695 w 869020"/>
              <a:gd name="connsiteY18" fmla="*/ 83479 h 654767"/>
              <a:gd name="connsiteX19" fmla="*/ 127245 w 869020"/>
              <a:gd name="connsiteY19" fmla="*/ 164628 h 654767"/>
              <a:gd name="connsiteX20" fmla="*/ 46656 w 869020"/>
              <a:gd name="connsiteY20" fmla="*/ 222262 h 654767"/>
              <a:gd name="connsiteX21" fmla="*/ 46370 w 869020"/>
              <a:gd name="connsiteY21" fmla="*/ 248484 h 654767"/>
              <a:gd name="connsiteX22" fmla="*/ 516 w 869020"/>
              <a:gd name="connsiteY22" fmla="*/ 26668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46107 w 829432"/>
              <a:gd name="connsiteY18" fmla="*/ 83479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2547 w 829432"/>
              <a:gd name="connsiteY17" fmla="*/ 32521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87657 w 829432"/>
              <a:gd name="connsiteY20" fmla="*/ 160941 h 651080"/>
              <a:gd name="connsiteX21" fmla="*/ 7068 w 829432"/>
              <a:gd name="connsiteY21" fmla="*/ 218575 h 651080"/>
              <a:gd name="connsiteX22" fmla="*/ 6782 w 829432"/>
              <a:gd name="connsiteY22" fmla="*/ 244797 h 651080"/>
              <a:gd name="connsiteX23" fmla="*/ 10397 w 829432"/>
              <a:gd name="connsiteY23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7068 w 829432"/>
              <a:gd name="connsiteY22" fmla="*/ 218575 h 651080"/>
              <a:gd name="connsiteX23" fmla="*/ 6782 w 829432"/>
              <a:gd name="connsiteY23" fmla="*/ 244797 h 651080"/>
              <a:gd name="connsiteX24" fmla="*/ 10397 w 829432"/>
              <a:gd name="connsiteY24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143596 w 829432"/>
              <a:gd name="connsiteY21" fmla="*/ 220905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7379 w 826414"/>
              <a:gd name="connsiteY0" fmla="*/ 264790 h 651080"/>
              <a:gd name="connsiteX1" fmla="*/ 38200 w 826414"/>
              <a:gd name="connsiteY1" fmla="*/ 273507 h 651080"/>
              <a:gd name="connsiteX2" fmla="*/ 192023 w 826414"/>
              <a:gd name="connsiteY2" fmla="*/ 329425 h 651080"/>
              <a:gd name="connsiteX3" fmla="*/ 291491 w 826414"/>
              <a:gd name="connsiteY3" fmla="*/ 384006 h 651080"/>
              <a:gd name="connsiteX4" fmla="*/ 392168 w 826414"/>
              <a:gd name="connsiteY4" fmla="*/ 483140 h 651080"/>
              <a:gd name="connsiteX5" fmla="*/ 466454 w 826414"/>
              <a:gd name="connsiteY5" fmla="*/ 642487 h 651080"/>
              <a:gd name="connsiteX6" fmla="*/ 499088 w 826414"/>
              <a:gd name="connsiteY6" fmla="*/ 629390 h 651080"/>
              <a:gd name="connsiteX7" fmla="*/ 501944 w 826414"/>
              <a:gd name="connsiteY7" fmla="*/ 627446 h 651080"/>
              <a:gd name="connsiteX8" fmla="*/ 513371 w 826414"/>
              <a:gd name="connsiteY8" fmla="*/ 619667 h 651080"/>
              <a:gd name="connsiteX9" fmla="*/ 557573 w 826414"/>
              <a:gd name="connsiteY9" fmla="*/ 583324 h 651080"/>
              <a:gd name="connsiteX10" fmla="*/ 609210 w 826414"/>
              <a:gd name="connsiteY10" fmla="*/ 550775 h 651080"/>
              <a:gd name="connsiteX11" fmla="*/ 697406 w 826414"/>
              <a:gd name="connsiteY11" fmla="*/ 467743 h 651080"/>
              <a:gd name="connsiteX12" fmla="*/ 810143 w 826414"/>
              <a:gd name="connsiteY12" fmla="*/ 376539 h 651080"/>
              <a:gd name="connsiteX13" fmla="*/ 767591 w 826414"/>
              <a:gd name="connsiteY13" fmla="*/ 242987 h 651080"/>
              <a:gd name="connsiteX14" fmla="*/ 675919 w 826414"/>
              <a:gd name="connsiteY14" fmla="*/ 134606 h 651080"/>
              <a:gd name="connsiteX15" fmla="*/ 573465 w 826414"/>
              <a:gd name="connsiteY15" fmla="*/ 51447 h 651080"/>
              <a:gd name="connsiteX16" fmla="*/ 504433 w 826414"/>
              <a:gd name="connsiteY16" fmla="*/ 794 h 651080"/>
              <a:gd name="connsiteX17" fmla="*/ 428477 w 826414"/>
              <a:gd name="connsiteY17" fmla="*/ 24894 h 651080"/>
              <a:gd name="connsiteX18" fmla="*/ 273164 w 826414"/>
              <a:gd name="connsiteY18" fmla="*/ 105213 h 651080"/>
              <a:gd name="connsiteX19" fmla="*/ 203886 w 826414"/>
              <a:gd name="connsiteY19" fmla="*/ 160733 h 651080"/>
              <a:gd name="connsiteX20" fmla="*/ 170962 w 826414"/>
              <a:gd name="connsiteY20" fmla="*/ 216518 h 651080"/>
              <a:gd name="connsiteX21" fmla="*/ 140578 w 826414"/>
              <a:gd name="connsiteY21" fmla="*/ 220905 h 651080"/>
              <a:gd name="connsiteX22" fmla="*/ 102099 w 826414"/>
              <a:gd name="connsiteY22" fmla="*/ 238357 h 651080"/>
              <a:gd name="connsiteX23" fmla="*/ 51718 w 826414"/>
              <a:gd name="connsiteY23" fmla="*/ 269568 h 651080"/>
              <a:gd name="connsiteX24" fmla="*/ 3764 w 826414"/>
              <a:gd name="connsiteY24" fmla="*/ 244797 h 651080"/>
              <a:gd name="connsiteX25" fmla="*/ 7379 w 826414"/>
              <a:gd name="connsiteY25" fmla="*/ 264790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201792 w 824320"/>
              <a:gd name="connsiteY19" fmla="*/ 160733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60159 w 824320"/>
              <a:gd name="connsiteY22" fmla="*/ 238361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48769 w 823465"/>
              <a:gd name="connsiteY23" fmla="*/ 269568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57638 w 823465"/>
              <a:gd name="connsiteY23" fmla="*/ 248930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96 w 823526"/>
              <a:gd name="connsiteY0" fmla="*/ 258056 h 651080"/>
              <a:gd name="connsiteX1" fmla="*/ 59220 w 823526"/>
              <a:gd name="connsiteY1" fmla="*/ 265579 h 651080"/>
              <a:gd name="connsiteX2" fmla="*/ 189135 w 823526"/>
              <a:gd name="connsiteY2" fmla="*/ 329425 h 651080"/>
              <a:gd name="connsiteX3" fmla="*/ 288603 w 823526"/>
              <a:gd name="connsiteY3" fmla="*/ 384006 h 651080"/>
              <a:gd name="connsiteX4" fmla="*/ 389280 w 823526"/>
              <a:gd name="connsiteY4" fmla="*/ 483140 h 651080"/>
              <a:gd name="connsiteX5" fmla="*/ 463566 w 823526"/>
              <a:gd name="connsiteY5" fmla="*/ 642487 h 651080"/>
              <a:gd name="connsiteX6" fmla="*/ 496200 w 823526"/>
              <a:gd name="connsiteY6" fmla="*/ 629390 h 651080"/>
              <a:gd name="connsiteX7" fmla="*/ 499056 w 823526"/>
              <a:gd name="connsiteY7" fmla="*/ 627446 h 651080"/>
              <a:gd name="connsiteX8" fmla="*/ 510483 w 823526"/>
              <a:gd name="connsiteY8" fmla="*/ 619667 h 651080"/>
              <a:gd name="connsiteX9" fmla="*/ 554685 w 823526"/>
              <a:gd name="connsiteY9" fmla="*/ 583324 h 651080"/>
              <a:gd name="connsiteX10" fmla="*/ 606322 w 823526"/>
              <a:gd name="connsiteY10" fmla="*/ 550775 h 651080"/>
              <a:gd name="connsiteX11" fmla="*/ 694518 w 823526"/>
              <a:gd name="connsiteY11" fmla="*/ 467743 h 651080"/>
              <a:gd name="connsiteX12" fmla="*/ 807255 w 823526"/>
              <a:gd name="connsiteY12" fmla="*/ 376539 h 651080"/>
              <a:gd name="connsiteX13" fmla="*/ 764703 w 823526"/>
              <a:gd name="connsiteY13" fmla="*/ 242987 h 651080"/>
              <a:gd name="connsiteX14" fmla="*/ 673031 w 823526"/>
              <a:gd name="connsiteY14" fmla="*/ 134606 h 651080"/>
              <a:gd name="connsiteX15" fmla="*/ 570577 w 823526"/>
              <a:gd name="connsiteY15" fmla="*/ 51447 h 651080"/>
              <a:gd name="connsiteX16" fmla="*/ 501545 w 823526"/>
              <a:gd name="connsiteY16" fmla="*/ 794 h 651080"/>
              <a:gd name="connsiteX17" fmla="*/ 425589 w 823526"/>
              <a:gd name="connsiteY17" fmla="*/ 24894 h 651080"/>
              <a:gd name="connsiteX18" fmla="*/ 270276 w 823526"/>
              <a:gd name="connsiteY18" fmla="*/ 105213 h 651080"/>
              <a:gd name="connsiteX19" fmla="*/ 180246 w 823526"/>
              <a:gd name="connsiteY19" fmla="*/ 151912 h 651080"/>
              <a:gd name="connsiteX20" fmla="*/ 118905 w 823526"/>
              <a:gd name="connsiteY20" fmla="*/ 199922 h 651080"/>
              <a:gd name="connsiteX21" fmla="*/ 81003 w 823526"/>
              <a:gd name="connsiteY21" fmla="*/ 217769 h 651080"/>
              <a:gd name="connsiteX22" fmla="*/ 59365 w 823526"/>
              <a:gd name="connsiteY22" fmla="*/ 238361 h 651080"/>
              <a:gd name="connsiteX23" fmla="*/ 57699 w 823526"/>
              <a:gd name="connsiteY23" fmla="*/ 248930 h 651080"/>
              <a:gd name="connsiteX24" fmla="*/ 876 w 823526"/>
              <a:gd name="connsiteY24" fmla="*/ 244797 h 651080"/>
              <a:gd name="connsiteX25" fmla="*/ 48096 w 823526"/>
              <a:gd name="connsiteY25" fmla="*/ 258056 h 651080"/>
              <a:gd name="connsiteX0" fmla="*/ 12145 w 787575"/>
              <a:gd name="connsiteY0" fmla="*/ 258056 h 651080"/>
              <a:gd name="connsiteX1" fmla="*/ 23269 w 787575"/>
              <a:gd name="connsiteY1" fmla="*/ 265579 h 651080"/>
              <a:gd name="connsiteX2" fmla="*/ 153184 w 787575"/>
              <a:gd name="connsiteY2" fmla="*/ 329425 h 651080"/>
              <a:gd name="connsiteX3" fmla="*/ 252652 w 787575"/>
              <a:gd name="connsiteY3" fmla="*/ 384006 h 651080"/>
              <a:gd name="connsiteX4" fmla="*/ 353329 w 787575"/>
              <a:gd name="connsiteY4" fmla="*/ 483140 h 651080"/>
              <a:gd name="connsiteX5" fmla="*/ 427615 w 787575"/>
              <a:gd name="connsiteY5" fmla="*/ 642487 h 651080"/>
              <a:gd name="connsiteX6" fmla="*/ 460249 w 787575"/>
              <a:gd name="connsiteY6" fmla="*/ 629390 h 651080"/>
              <a:gd name="connsiteX7" fmla="*/ 463105 w 787575"/>
              <a:gd name="connsiteY7" fmla="*/ 627446 h 651080"/>
              <a:gd name="connsiteX8" fmla="*/ 474532 w 787575"/>
              <a:gd name="connsiteY8" fmla="*/ 619667 h 651080"/>
              <a:gd name="connsiteX9" fmla="*/ 518734 w 787575"/>
              <a:gd name="connsiteY9" fmla="*/ 583324 h 651080"/>
              <a:gd name="connsiteX10" fmla="*/ 570371 w 787575"/>
              <a:gd name="connsiteY10" fmla="*/ 550775 h 651080"/>
              <a:gd name="connsiteX11" fmla="*/ 658567 w 787575"/>
              <a:gd name="connsiteY11" fmla="*/ 467743 h 651080"/>
              <a:gd name="connsiteX12" fmla="*/ 771304 w 787575"/>
              <a:gd name="connsiteY12" fmla="*/ 376539 h 651080"/>
              <a:gd name="connsiteX13" fmla="*/ 728752 w 787575"/>
              <a:gd name="connsiteY13" fmla="*/ 242987 h 651080"/>
              <a:gd name="connsiteX14" fmla="*/ 637080 w 787575"/>
              <a:gd name="connsiteY14" fmla="*/ 134606 h 651080"/>
              <a:gd name="connsiteX15" fmla="*/ 534626 w 787575"/>
              <a:gd name="connsiteY15" fmla="*/ 51447 h 651080"/>
              <a:gd name="connsiteX16" fmla="*/ 465594 w 787575"/>
              <a:gd name="connsiteY16" fmla="*/ 794 h 651080"/>
              <a:gd name="connsiteX17" fmla="*/ 389638 w 787575"/>
              <a:gd name="connsiteY17" fmla="*/ 24894 h 651080"/>
              <a:gd name="connsiteX18" fmla="*/ 234325 w 787575"/>
              <a:gd name="connsiteY18" fmla="*/ 105213 h 651080"/>
              <a:gd name="connsiteX19" fmla="*/ 144295 w 787575"/>
              <a:gd name="connsiteY19" fmla="*/ 151912 h 651080"/>
              <a:gd name="connsiteX20" fmla="*/ 82954 w 787575"/>
              <a:gd name="connsiteY20" fmla="*/ 199922 h 651080"/>
              <a:gd name="connsiteX21" fmla="*/ 45052 w 787575"/>
              <a:gd name="connsiteY21" fmla="*/ 217769 h 651080"/>
              <a:gd name="connsiteX22" fmla="*/ 23414 w 787575"/>
              <a:gd name="connsiteY22" fmla="*/ 238361 h 651080"/>
              <a:gd name="connsiteX23" fmla="*/ 21748 w 787575"/>
              <a:gd name="connsiteY23" fmla="*/ 248930 h 651080"/>
              <a:gd name="connsiteX24" fmla="*/ 69978 w 787575"/>
              <a:gd name="connsiteY24" fmla="*/ 204725 h 651080"/>
              <a:gd name="connsiteX25" fmla="*/ 12145 w 787575"/>
              <a:gd name="connsiteY25" fmla="*/ 258056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9837 w 775664"/>
              <a:gd name="connsiteY23" fmla="*/ 248930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44193 w 775664"/>
              <a:gd name="connsiteY23" fmla="*/ 218525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44172 w 766298"/>
              <a:gd name="connsiteY0" fmla="*/ 214524 h 651080"/>
              <a:gd name="connsiteX1" fmla="*/ 50467 w 766298"/>
              <a:gd name="connsiteY1" fmla="*/ 214701 h 651080"/>
              <a:gd name="connsiteX2" fmla="*/ 131907 w 766298"/>
              <a:gd name="connsiteY2" fmla="*/ 329425 h 651080"/>
              <a:gd name="connsiteX3" fmla="*/ 231375 w 766298"/>
              <a:gd name="connsiteY3" fmla="*/ 384006 h 651080"/>
              <a:gd name="connsiteX4" fmla="*/ 332052 w 766298"/>
              <a:gd name="connsiteY4" fmla="*/ 483140 h 651080"/>
              <a:gd name="connsiteX5" fmla="*/ 406338 w 766298"/>
              <a:gd name="connsiteY5" fmla="*/ 642487 h 651080"/>
              <a:gd name="connsiteX6" fmla="*/ 438972 w 766298"/>
              <a:gd name="connsiteY6" fmla="*/ 629390 h 651080"/>
              <a:gd name="connsiteX7" fmla="*/ 441828 w 766298"/>
              <a:gd name="connsiteY7" fmla="*/ 627446 h 651080"/>
              <a:gd name="connsiteX8" fmla="*/ 453255 w 766298"/>
              <a:gd name="connsiteY8" fmla="*/ 619667 h 651080"/>
              <a:gd name="connsiteX9" fmla="*/ 497457 w 766298"/>
              <a:gd name="connsiteY9" fmla="*/ 583324 h 651080"/>
              <a:gd name="connsiteX10" fmla="*/ 549094 w 766298"/>
              <a:gd name="connsiteY10" fmla="*/ 550775 h 651080"/>
              <a:gd name="connsiteX11" fmla="*/ 637290 w 766298"/>
              <a:gd name="connsiteY11" fmla="*/ 467743 h 651080"/>
              <a:gd name="connsiteX12" fmla="*/ 750027 w 766298"/>
              <a:gd name="connsiteY12" fmla="*/ 376539 h 651080"/>
              <a:gd name="connsiteX13" fmla="*/ 707475 w 766298"/>
              <a:gd name="connsiteY13" fmla="*/ 242987 h 651080"/>
              <a:gd name="connsiteX14" fmla="*/ 615803 w 766298"/>
              <a:gd name="connsiteY14" fmla="*/ 134606 h 651080"/>
              <a:gd name="connsiteX15" fmla="*/ 513349 w 766298"/>
              <a:gd name="connsiteY15" fmla="*/ 51447 h 651080"/>
              <a:gd name="connsiteX16" fmla="*/ 444317 w 766298"/>
              <a:gd name="connsiteY16" fmla="*/ 794 h 651080"/>
              <a:gd name="connsiteX17" fmla="*/ 368361 w 766298"/>
              <a:gd name="connsiteY17" fmla="*/ 24894 h 651080"/>
              <a:gd name="connsiteX18" fmla="*/ 213048 w 766298"/>
              <a:gd name="connsiteY18" fmla="*/ 105213 h 651080"/>
              <a:gd name="connsiteX19" fmla="*/ 123018 w 766298"/>
              <a:gd name="connsiteY19" fmla="*/ 151912 h 651080"/>
              <a:gd name="connsiteX20" fmla="*/ 61677 w 766298"/>
              <a:gd name="connsiteY20" fmla="*/ 199922 h 651080"/>
              <a:gd name="connsiteX21" fmla="*/ 23775 w 766298"/>
              <a:gd name="connsiteY21" fmla="*/ 217769 h 651080"/>
              <a:gd name="connsiteX22" fmla="*/ 2137 w 766298"/>
              <a:gd name="connsiteY22" fmla="*/ 238361 h 651080"/>
              <a:gd name="connsiteX23" fmla="*/ 34827 w 766298"/>
              <a:gd name="connsiteY23" fmla="*/ 218525 h 651080"/>
              <a:gd name="connsiteX24" fmla="*/ 48701 w 766298"/>
              <a:gd name="connsiteY24" fmla="*/ 204725 h 651080"/>
              <a:gd name="connsiteX25" fmla="*/ 44172 w 76629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31467 w 765858"/>
              <a:gd name="connsiteY2" fmla="*/ 329425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6655"/>
              <a:gd name="connsiteX1" fmla="*/ 50027 w 765858"/>
              <a:gd name="connsiteY1" fmla="*/ 214701 h 646655"/>
              <a:gd name="connsiteX2" fmla="*/ 162938 w 765858"/>
              <a:gd name="connsiteY2" fmla="*/ 305736 h 646655"/>
              <a:gd name="connsiteX3" fmla="*/ 224531 w 765858"/>
              <a:gd name="connsiteY3" fmla="*/ 405110 h 646655"/>
              <a:gd name="connsiteX4" fmla="*/ 301470 w 765858"/>
              <a:gd name="connsiteY4" fmla="*/ 547103 h 646655"/>
              <a:gd name="connsiteX5" fmla="*/ 405898 w 765858"/>
              <a:gd name="connsiteY5" fmla="*/ 642487 h 646655"/>
              <a:gd name="connsiteX6" fmla="*/ 438532 w 765858"/>
              <a:gd name="connsiteY6" fmla="*/ 629390 h 646655"/>
              <a:gd name="connsiteX7" fmla="*/ 441388 w 765858"/>
              <a:gd name="connsiteY7" fmla="*/ 627446 h 646655"/>
              <a:gd name="connsiteX8" fmla="*/ 452815 w 765858"/>
              <a:gd name="connsiteY8" fmla="*/ 619667 h 646655"/>
              <a:gd name="connsiteX9" fmla="*/ 497017 w 765858"/>
              <a:gd name="connsiteY9" fmla="*/ 583324 h 646655"/>
              <a:gd name="connsiteX10" fmla="*/ 548654 w 765858"/>
              <a:gd name="connsiteY10" fmla="*/ 550775 h 646655"/>
              <a:gd name="connsiteX11" fmla="*/ 636850 w 765858"/>
              <a:gd name="connsiteY11" fmla="*/ 467743 h 646655"/>
              <a:gd name="connsiteX12" fmla="*/ 749587 w 765858"/>
              <a:gd name="connsiteY12" fmla="*/ 376539 h 646655"/>
              <a:gd name="connsiteX13" fmla="*/ 707035 w 765858"/>
              <a:gd name="connsiteY13" fmla="*/ 242987 h 646655"/>
              <a:gd name="connsiteX14" fmla="*/ 615363 w 765858"/>
              <a:gd name="connsiteY14" fmla="*/ 134606 h 646655"/>
              <a:gd name="connsiteX15" fmla="*/ 512909 w 765858"/>
              <a:gd name="connsiteY15" fmla="*/ 51447 h 646655"/>
              <a:gd name="connsiteX16" fmla="*/ 443877 w 765858"/>
              <a:gd name="connsiteY16" fmla="*/ 794 h 646655"/>
              <a:gd name="connsiteX17" fmla="*/ 367921 w 765858"/>
              <a:gd name="connsiteY17" fmla="*/ 24894 h 646655"/>
              <a:gd name="connsiteX18" fmla="*/ 212608 w 765858"/>
              <a:gd name="connsiteY18" fmla="*/ 105213 h 646655"/>
              <a:gd name="connsiteX19" fmla="*/ 122578 w 765858"/>
              <a:gd name="connsiteY19" fmla="*/ 151912 h 646655"/>
              <a:gd name="connsiteX20" fmla="*/ 61237 w 765858"/>
              <a:gd name="connsiteY20" fmla="*/ 199922 h 646655"/>
              <a:gd name="connsiteX21" fmla="*/ 23335 w 765858"/>
              <a:gd name="connsiteY21" fmla="*/ 217769 h 646655"/>
              <a:gd name="connsiteX22" fmla="*/ 1697 w 765858"/>
              <a:gd name="connsiteY22" fmla="*/ 238361 h 646655"/>
              <a:gd name="connsiteX23" fmla="*/ 50758 w 765858"/>
              <a:gd name="connsiteY23" fmla="*/ 199008 h 646655"/>
              <a:gd name="connsiteX24" fmla="*/ 48261 w 765858"/>
              <a:gd name="connsiteY24" fmla="*/ 204725 h 646655"/>
              <a:gd name="connsiteX25" fmla="*/ 43732 w 765858"/>
              <a:gd name="connsiteY25" fmla="*/ 214524 h 646655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36850 w 765858"/>
              <a:gd name="connsiteY12" fmla="*/ 467743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61237 w 765858"/>
              <a:gd name="connsiteY22" fmla="*/ 199922 h 680237"/>
              <a:gd name="connsiteX23" fmla="*/ 23335 w 765858"/>
              <a:gd name="connsiteY23" fmla="*/ 217769 h 680237"/>
              <a:gd name="connsiteX24" fmla="*/ 1697 w 765858"/>
              <a:gd name="connsiteY24" fmla="*/ 238361 h 680237"/>
              <a:gd name="connsiteX25" fmla="*/ 50758 w 765858"/>
              <a:gd name="connsiteY25" fmla="*/ 199008 h 680237"/>
              <a:gd name="connsiteX26" fmla="*/ 48261 w 765858"/>
              <a:gd name="connsiteY26" fmla="*/ 204725 h 680237"/>
              <a:gd name="connsiteX27" fmla="*/ 43732 w 765858"/>
              <a:gd name="connsiteY27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59257 w 765858"/>
              <a:gd name="connsiteY22" fmla="*/ 174776 h 680237"/>
              <a:gd name="connsiteX23" fmla="*/ 61237 w 765858"/>
              <a:gd name="connsiteY23" fmla="*/ 199922 h 680237"/>
              <a:gd name="connsiteX24" fmla="*/ 23335 w 765858"/>
              <a:gd name="connsiteY24" fmla="*/ 217769 h 680237"/>
              <a:gd name="connsiteX25" fmla="*/ 1697 w 765858"/>
              <a:gd name="connsiteY25" fmla="*/ 238361 h 680237"/>
              <a:gd name="connsiteX26" fmla="*/ 50758 w 765858"/>
              <a:gd name="connsiteY26" fmla="*/ 199008 h 680237"/>
              <a:gd name="connsiteX27" fmla="*/ 48261 w 765858"/>
              <a:gd name="connsiteY27" fmla="*/ 204725 h 680237"/>
              <a:gd name="connsiteX28" fmla="*/ 43732 w 765858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151069 w 753989"/>
              <a:gd name="connsiteY2" fmla="*/ 305736 h 680237"/>
              <a:gd name="connsiteX3" fmla="*/ 212662 w 753989"/>
              <a:gd name="connsiteY3" fmla="*/ 405110 h 680237"/>
              <a:gd name="connsiteX4" fmla="*/ 289601 w 753989"/>
              <a:gd name="connsiteY4" fmla="*/ 547103 h 680237"/>
              <a:gd name="connsiteX5" fmla="*/ 300236 w 753989"/>
              <a:gd name="connsiteY5" fmla="*/ 676689 h 680237"/>
              <a:gd name="connsiteX6" fmla="*/ 394029 w 753989"/>
              <a:gd name="connsiteY6" fmla="*/ 642487 h 680237"/>
              <a:gd name="connsiteX7" fmla="*/ 426663 w 753989"/>
              <a:gd name="connsiteY7" fmla="*/ 629390 h 680237"/>
              <a:gd name="connsiteX8" fmla="*/ 429519 w 753989"/>
              <a:gd name="connsiteY8" fmla="*/ 627446 h 680237"/>
              <a:gd name="connsiteX9" fmla="*/ 440946 w 753989"/>
              <a:gd name="connsiteY9" fmla="*/ 619667 h 680237"/>
              <a:gd name="connsiteX10" fmla="*/ 485148 w 753989"/>
              <a:gd name="connsiteY10" fmla="*/ 583324 h 680237"/>
              <a:gd name="connsiteX11" fmla="*/ 536785 w 753989"/>
              <a:gd name="connsiteY11" fmla="*/ 550775 h 680237"/>
              <a:gd name="connsiteX12" fmla="*/ 640429 w 753989"/>
              <a:gd name="connsiteY12" fmla="*/ 487545 h 680237"/>
              <a:gd name="connsiteX13" fmla="*/ 732872 w 753989"/>
              <a:gd name="connsiteY13" fmla="*/ 413140 h 680237"/>
              <a:gd name="connsiteX14" fmla="*/ 737718 w 753989"/>
              <a:gd name="connsiteY14" fmla="*/ 376539 h 680237"/>
              <a:gd name="connsiteX15" fmla="*/ 695166 w 753989"/>
              <a:gd name="connsiteY15" fmla="*/ 242987 h 680237"/>
              <a:gd name="connsiteX16" fmla="*/ 603494 w 753989"/>
              <a:gd name="connsiteY16" fmla="*/ 134606 h 680237"/>
              <a:gd name="connsiteX17" fmla="*/ 501040 w 753989"/>
              <a:gd name="connsiteY17" fmla="*/ 51447 h 680237"/>
              <a:gd name="connsiteX18" fmla="*/ 432008 w 753989"/>
              <a:gd name="connsiteY18" fmla="*/ 794 h 680237"/>
              <a:gd name="connsiteX19" fmla="*/ 356052 w 753989"/>
              <a:gd name="connsiteY19" fmla="*/ 24894 h 680237"/>
              <a:gd name="connsiteX20" fmla="*/ 200739 w 753989"/>
              <a:gd name="connsiteY20" fmla="*/ 105213 h 680237"/>
              <a:gd name="connsiteX21" fmla="*/ 110709 w 753989"/>
              <a:gd name="connsiteY21" fmla="*/ 151912 h 680237"/>
              <a:gd name="connsiteX22" fmla="*/ 47388 w 753989"/>
              <a:gd name="connsiteY22" fmla="*/ 174776 h 680237"/>
              <a:gd name="connsiteX23" fmla="*/ 49368 w 753989"/>
              <a:gd name="connsiteY23" fmla="*/ 199922 h 680237"/>
              <a:gd name="connsiteX24" fmla="*/ 11466 w 753989"/>
              <a:gd name="connsiteY24" fmla="*/ 217769 h 680237"/>
              <a:gd name="connsiteX25" fmla="*/ 2003 w 753989"/>
              <a:gd name="connsiteY25" fmla="*/ 203824 h 680237"/>
              <a:gd name="connsiteX26" fmla="*/ 38889 w 753989"/>
              <a:gd name="connsiteY26" fmla="*/ 199008 h 680237"/>
              <a:gd name="connsiteX27" fmla="*/ 36392 w 753989"/>
              <a:gd name="connsiteY27" fmla="*/ 204725 h 680237"/>
              <a:gd name="connsiteX28" fmla="*/ 31863 w 753989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51069 w 753989"/>
              <a:gd name="connsiteY3" fmla="*/ 305736 h 680237"/>
              <a:gd name="connsiteX4" fmla="*/ 212662 w 753989"/>
              <a:gd name="connsiteY4" fmla="*/ 405110 h 680237"/>
              <a:gd name="connsiteX5" fmla="*/ 289601 w 753989"/>
              <a:gd name="connsiteY5" fmla="*/ 547103 h 680237"/>
              <a:gd name="connsiteX6" fmla="*/ 300236 w 753989"/>
              <a:gd name="connsiteY6" fmla="*/ 676689 h 680237"/>
              <a:gd name="connsiteX7" fmla="*/ 394029 w 753989"/>
              <a:gd name="connsiteY7" fmla="*/ 642487 h 680237"/>
              <a:gd name="connsiteX8" fmla="*/ 426663 w 753989"/>
              <a:gd name="connsiteY8" fmla="*/ 629390 h 680237"/>
              <a:gd name="connsiteX9" fmla="*/ 429519 w 753989"/>
              <a:gd name="connsiteY9" fmla="*/ 627446 h 680237"/>
              <a:gd name="connsiteX10" fmla="*/ 440946 w 753989"/>
              <a:gd name="connsiteY10" fmla="*/ 619667 h 680237"/>
              <a:gd name="connsiteX11" fmla="*/ 485148 w 753989"/>
              <a:gd name="connsiteY11" fmla="*/ 583324 h 680237"/>
              <a:gd name="connsiteX12" fmla="*/ 536785 w 753989"/>
              <a:gd name="connsiteY12" fmla="*/ 550775 h 680237"/>
              <a:gd name="connsiteX13" fmla="*/ 640429 w 753989"/>
              <a:gd name="connsiteY13" fmla="*/ 487545 h 680237"/>
              <a:gd name="connsiteX14" fmla="*/ 732872 w 753989"/>
              <a:gd name="connsiteY14" fmla="*/ 413140 h 680237"/>
              <a:gd name="connsiteX15" fmla="*/ 737718 w 753989"/>
              <a:gd name="connsiteY15" fmla="*/ 376539 h 680237"/>
              <a:gd name="connsiteX16" fmla="*/ 695166 w 753989"/>
              <a:gd name="connsiteY16" fmla="*/ 242987 h 680237"/>
              <a:gd name="connsiteX17" fmla="*/ 603494 w 753989"/>
              <a:gd name="connsiteY17" fmla="*/ 134606 h 680237"/>
              <a:gd name="connsiteX18" fmla="*/ 501040 w 753989"/>
              <a:gd name="connsiteY18" fmla="*/ 51447 h 680237"/>
              <a:gd name="connsiteX19" fmla="*/ 432008 w 753989"/>
              <a:gd name="connsiteY19" fmla="*/ 794 h 680237"/>
              <a:gd name="connsiteX20" fmla="*/ 356052 w 753989"/>
              <a:gd name="connsiteY20" fmla="*/ 24894 h 680237"/>
              <a:gd name="connsiteX21" fmla="*/ 200739 w 753989"/>
              <a:gd name="connsiteY21" fmla="*/ 105213 h 680237"/>
              <a:gd name="connsiteX22" fmla="*/ 110709 w 753989"/>
              <a:gd name="connsiteY22" fmla="*/ 151912 h 680237"/>
              <a:gd name="connsiteX23" fmla="*/ 47388 w 753989"/>
              <a:gd name="connsiteY23" fmla="*/ 174776 h 680237"/>
              <a:gd name="connsiteX24" fmla="*/ 49368 w 753989"/>
              <a:gd name="connsiteY24" fmla="*/ 199922 h 680237"/>
              <a:gd name="connsiteX25" fmla="*/ 11466 w 753989"/>
              <a:gd name="connsiteY25" fmla="*/ 217769 h 680237"/>
              <a:gd name="connsiteX26" fmla="*/ 2003 w 753989"/>
              <a:gd name="connsiteY26" fmla="*/ 203824 h 680237"/>
              <a:gd name="connsiteX27" fmla="*/ 38889 w 753989"/>
              <a:gd name="connsiteY27" fmla="*/ 199008 h 680237"/>
              <a:gd name="connsiteX28" fmla="*/ 36392 w 753989"/>
              <a:gd name="connsiteY28" fmla="*/ 204725 h 680237"/>
              <a:gd name="connsiteX29" fmla="*/ 31863 w 753989"/>
              <a:gd name="connsiteY29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36392 w 753989"/>
              <a:gd name="connsiteY29" fmla="*/ 204725 h 680237"/>
              <a:gd name="connsiteX30" fmla="*/ 31863 w 753989"/>
              <a:gd name="connsiteY30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8420 w 753989"/>
              <a:gd name="connsiteY29" fmla="*/ 195485 h 680237"/>
              <a:gd name="connsiteX30" fmla="*/ 31863 w 753989"/>
              <a:gd name="connsiteY30" fmla="*/ 214524 h 680237"/>
              <a:gd name="connsiteX0" fmla="*/ 32728 w 754854"/>
              <a:gd name="connsiteY0" fmla="*/ 214524 h 680237"/>
              <a:gd name="connsiteX1" fmla="*/ 39023 w 754854"/>
              <a:gd name="connsiteY1" fmla="*/ 214701 h 680237"/>
              <a:gd name="connsiteX2" fmla="*/ 52816 w 754854"/>
              <a:gd name="connsiteY2" fmla="*/ 232311 h 680237"/>
              <a:gd name="connsiteX3" fmla="*/ 118764 w 754854"/>
              <a:gd name="connsiteY3" fmla="*/ 289459 h 680237"/>
              <a:gd name="connsiteX4" fmla="*/ 151934 w 754854"/>
              <a:gd name="connsiteY4" fmla="*/ 305736 h 680237"/>
              <a:gd name="connsiteX5" fmla="*/ 213527 w 754854"/>
              <a:gd name="connsiteY5" fmla="*/ 405110 h 680237"/>
              <a:gd name="connsiteX6" fmla="*/ 290466 w 754854"/>
              <a:gd name="connsiteY6" fmla="*/ 547103 h 680237"/>
              <a:gd name="connsiteX7" fmla="*/ 301101 w 754854"/>
              <a:gd name="connsiteY7" fmla="*/ 676689 h 680237"/>
              <a:gd name="connsiteX8" fmla="*/ 394894 w 754854"/>
              <a:gd name="connsiteY8" fmla="*/ 642487 h 680237"/>
              <a:gd name="connsiteX9" fmla="*/ 427528 w 754854"/>
              <a:gd name="connsiteY9" fmla="*/ 629390 h 680237"/>
              <a:gd name="connsiteX10" fmla="*/ 430384 w 754854"/>
              <a:gd name="connsiteY10" fmla="*/ 627446 h 680237"/>
              <a:gd name="connsiteX11" fmla="*/ 441811 w 754854"/>
              <a:gd name="connsiteY11" fmla="*/ 619667 h 680237"/>
              <a:gd name="connsiteX12" fmla="*/ 486013 w 754854"/>
              <a:gd name="connsiteY12" fmla="*/ 583324 h 680237"/>
              <a:gd name="connsiteX13" fmla="*/ 537650 w 754854"/>
              <a:gd name="connsiteY13" fmla="*/ 550775 h 680237"/>
              <a:gd name="connsiteX14" fmla="*/ 641294 w 754854"/>
              <a:gd name="connsiteY14" fmla="*/ 487545 h 680237"/>
              <a:gd name="connsiteX15" fmla="*/ 733737 w 754854"/>
              <a:gd name="connsiteY15" fmla="*/ 413140 h 680237"/>
              <a:gd name="connsiteX16" fmla="*/ 738583 w 754854"/>
              <a:gd name="connsiteY16" fmla="*/ 376539 h 680237"/>
              <a:gd name="connsiteX17" fmla="*/ 696031 w 754854"/>
              <a:gd name="connsiteY17" fmla="*/ 242987 h 680237"/>
              <a:gd name="connsiteX18" fmla="*/ 604359 w 754854"/>
              <a:gd name="connsiteY18" fmla="*/ 134606 h 680237"/>
              <a:gd name="connsiteX19" fmla="*/ 501905 w 754854"/>
              <a:gd name="connsiteY19" fmla="*/ 51447 h 680237"/>
              <a:gd name="connsiteX20" fmla="*/ 432873 w 754854"/>
              <a:gd name="connsiteY20" fmla="*/ 794 h 680237"/>
              <a:gd name="connsiteX21" fmla="*/ 356917 w 754854"/>
              <a:gd name="connsiteY21" fmla="*/ 24894 h 680237"/>
              <a:gd name="connsiteX22" fmla="*/ 201604 w 754854"/>
              <a:gd name="connsiteY22" fmla="*/ 105213 h 680237"/>
              <a:gd name="connsiteX23" fmla="*/ 111574 w 754854"/>
              <a:gd name="connsiteY23" fmla="*/ 151912 h 680237"/>
              <a:gd name="connsiteX24" fmla="*/ 48253 w 754854"/>
              <a:gd name="connsiteY24" fmla="*/ 174776 h 680237"/>
              <a:gd name="connsiteX25" fmla="*/ 50233 w 754854"/>
              <a:gd name="connsiteY25" fmla="*/ 199922 h 680237"/>
              <a:gd name="connsiteX26" fmla="*/ 12331 w 754854"/>
              <a:gd name="connsiteY26" fmla="*/ 217769 h 680237"/>
              <a:gd name="connsiteX27" fmla="*/ 2868 w 754854"/>
              <a:gd name="connsiteY27" fmla="*/ 203824 h 680237"/>
              <a:gd name="connsiteX28" fmla="*/ 19496 w 754854"/>
              <a:gd name="connsiteY28" fmla="*/ 190400 h 680237"/>
              <a:gd name="connsiteX29" fmla="*/ 9285 w 754854"/>
              <a:gd name="connsiteY29" fmla="*/ 195485 h 680237"/>
              <a:gd name="connsiteX30" fmla="*/ 32728 w 754854"/>
              <a:gd name="connsiteY30" fmla="*/ 214524 h 680237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04359 w 754854"/>
              <a:gd name="connsiteY18" fmla="*/ 134515 h 680146"/>
              <a:gd name="connsiteX19" fmla="*/ 563697 w 754854"/>
              <a:gd name="connsiteY19" fmla="*/ 102523 h 680146"/>
              <a:gd name="connsiteX20" fmla="*/ 501905 w 754854"/>
              <a:gd name="connsiteY20" fmla="*/ 51356 h 680146"/>
              <a:gd name="connsiteX21" fmla="*/ 432873 w 754854"/>
              <a:gd name="connsiteY21" fmla="*/ 703 h 680146"/>
              <a:gd name="connsiteX22" fmla="*/ 356917 w 754854"/>
              <a:gd name="connsiteY22" fmla="*/ 24803 h 680146"/>
              <a:gd name="connsiteX23" fmla="*/ 201604 w 754854"/>
              <a:gd name="connsiteY23" fmla="*/ 105122 h 680146"/>
              <a:gd name="connsiteX24" fmla="*/ 111574 w 754854"/>
              <a:gd name="connsiteY24" fmla="*/ 151821 h 680146"/>
              <a:gd name="connsiteX25" fmla="*/ 48253 w 754854"/>
              <a:gd name="connsiteY25" fmla="*/ 174685 h 680146"/>
              <a:gd name="connsiteX26" fmla="*/ 50233 w 754854"/>
              <a:gd name="connsiteY26" fmla="*/ 199831 h 680146"/>
              <a:gd name="connsiteX27" fmla="*/ 12331 w 754854"/>
              <a:gd name="connsiteY27" fmla="*/ 217678 h 680146"/>
              <a:gd name="connsiteX28" fmla="*/ 2868 w 754854"/>
              <a:gd name="connsiteY28" fmla="*/ 203733 h 680146"/>
              <a:gd name="connsiteX29" fmla="*/ 19496 w 754854"/>
              <a:gd name="connsiteY29" fmla="*/ 190309 h 680146"/>
              <a:gd name="connsiteX30" fmla="*/ 9285 w 754854"/>
              <a:gd name="connsiteY30" fmla="*/ 195394 h 680146"/>
              <a:gd name="connsiteX31" fmla="*/ 32728 w 754854"/>
              <a:gd name="connsiteY31" fmla="*/ 214433 h 680146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41576 w 754854"/>
              <a:gd name="connsiteY18" fmla="*/ 193862 h 680146"/>
              <a:gd name="connsiteX19" fmla="*/ 604359 w 754854"/>
              <a:gd name="connsiteY19" fmla="*/ 134515 h 680146"/>
              <a:gd name="connsiteX20" fmla="*/ 563697 w 754854"/>
              <a:gd name="connsiteY20" fmla="*/ 102523 h 680146"/>
              <a:gd name="connsiteX21" fmla="*/ 501905 w 754854"/>
              <a:gd name="connsiteY21" fmla="*/ 51356 h 680146"/>
              <a:gd name="connsiteX22" fmla="*/ 432873 w 754854"/>
              <a:gd name="connsiteY22" fmla="*/ 703 h 680146"/>
              <a:gd name="connsiteX23" fmla="*/ 356917 w 754854"/>
              <a:gd name="connsiteY23" fmla="*/ 24803 h 680146"/>
              <a:gd name="connsiteX24" fmla="*/ 201604 w 754854"/>
              <a:gd name="connsiteY24" fmla="*/ 105122 h 680146"/>
              <a:gd name="connsiteX25" fmla="*/ 111574 w 754854"/>
              <a:gd name="connsiteY25" fmla="*/ 151821 h 680146"/>
              <a:gd name="connsiteX26" fmla="*/ 48253 w 754854"/>
              <a:gd name="connsiteY26" fmla="*/ 174685 h 680146"/>
              <a:gd name="connsiteX27" fmla="*/ 50233 w 754854"/>
              <a:gd name="connsiteY27" fmla="*/ 199831 h 680146"/>
              <a:gd name="connsiteX28" fmla="*/ 12331 w 754854"/>
              <a:gd name="connsiteY28" fmla="*/ 217678 h 680146"/>
              <a:gd name="connsiteX29" fmla="*/ 2868 w 754854"/>
              <a:gd name="connsiteY29" fmla="*/ 203733 h 680146"/>
              <a:gd name="connsiteX30" fmla="*/ 19496 w 754854"/>
              <a:gd name="connsiteY30" fmla="*/ 190309 h 680146"/>
              <a:gd name="connsiteX31" fmla="*/ 9285 w 754854"/>
              <a:gd name="connsiteY31" fmla="*/ 195394 h 680146"/>
              <a:gd name="connsiteX32" fmla="*/ 32728 w 754854"/>
              <a:gd name="connsiteY32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51934 w 743450"/>
              <a:gd name="connsiteY4" fmla="*/ 305645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50233 w 743450"/>
              <a:gd name="connsiteY28" fmla="*/ 199831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50233 w 743450"/>
              <a:gd name="connsiteY28" fmla="*/ 199831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29345 w 743450"/>
              <a:gd name="connsiteY2" fmla="*/ 224894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29345 w 743450"/>
              <a:gd name="connsiteY2" fmla="*/ 224894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194525 w 743450"/>
              <a:gd name="connsiteY25" fmla="*/ 96818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29345 w 743450"/>
              <a:gd name="connsiteY2" fmla="*/ 224894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194525 w 743450"/>
              <a:gd name="connsiteY25" fmla="*/ 96818 h 680146"/>
              <a:gd name="connsiteX26" fmla="*/ 103859 w 743450"/>
              <a:gd name="connsiteY26" fmla="*/ 151188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29345 w 743450"/>
              <a:gd name="connsiteY2" fmla="*/ 224894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194525 w 743450"/>
              <a:gd name="connsiteY25" fmla="*/ 96818 h 680146"/>
              <a:gd name="connsiteX26" fmla="*/ 96779 w 743450"/>
              <a:gd name="connsiteY26" fmla="*/ 142884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29345 w 743450"/>
              <a:gd name="connsiteY2" fmla="*/ 224894 h 680146"/>
              <a:gd name="connsiteX3" fmla="*/ 118764 w 743450"/>
              <a:gd name="connsiteY3" fmla="*/ 289368 h 680146"/>
              <a:gd name="connsiteX4" fmla="*/ 148743 w 743450"/>
              <a:gd name="connsiteY4" fmla="*/ 325467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52504 w 743450"/>
              <a:gd name="connsiteY19" fmla="*/ 193209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194525 w 743450"/>
              <a:gd name="connsiteY25" fmla="*/ 96818 h 680146"/>
              <a:gd name="connsiteX26" fmla="*/ 96779 w 743450"/>
              <a:gd name="connsiteY26" fmla="*/ 142884 h 680146"/>
              <a:gd name="connsiteX27" fmla="*/ 48253 w 743450"/>
              <a:gd name="connsiteY27" fmla="*/ 174685 h 680146"/>
              <a:gd name="connsiteX28" fmla="*/ 9084 w 743450"/>
              <a:gd name="connsiteY28" fmla="*/ 190287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7851"/>
              <a:gd name="connsiteX1" fmla="*/ 39023 w 743450"/>
              <a:gd name="connsiteY1" fmla="*/ 214610 h 687851"/>
              <a:gd name="connsiteX2" fmla="*/ 29345 w 743450"/>
              <a:gd name="connsiteY2" fmla="*/ 224894 h 687851"/>
              <a:gd name="connsiteX3" fmla="*/ 118764 w 743450"/>
              <a:gd name="connsiteY3" fmla="*/ 289368 h 687851"/>
              <a:gd name="connsiteX4" fmla="*/ 148743 w 743450"/>
              <a:gd name="connsiteY4" fmla="*/ 325467 h 687851"/>
              <a:gd name="connsiteX5" fmla="*/ 213527 w 743450"/>
              <a:gd name="connsiteY5" fmla="*/ 405019 h 687851"/>
              <a:gd name="connsiteX6" fmla="*/ 290466 w 743450"/>
              <a:gd name="connsiteY6" fmla="*/ 547012 h 687851"/>
              <a:gd name="connsiteX7" fmla="*/ 301101 w 743450"/>
              <a:gd name="connsiteY7" fmla="*/ 676598 h 687851"/>
              <a:gd name="connsiteX8" fmla="*/ 331958 w 743450"/>
              <a:gd name="connsiteY8" fmla="*/ 679123 h 687851"/>
              <a:gd name="connsiteX9" fmla="*/ 394894 w 743450"/>
              <a:gd name="connsiteY9" fmla="*/ 642396 h 687851"/>
              <a:gd name="connsiteX10" fmla="*/ 427528 w 743450"/>
              <a:gd name="connsiteY10" fmla="*/ 629299 h 687851"/>
              <a:gd name="connsiteX11" fmla="*/ 430384 w 743450"/>
              <a:gd name="connsiteY11" fmla="*/ 627355 h 687851"/>
              <a:gd name="connsiteX12" fmla="*/ 441811 w 743450"/>
              <a:gd name="connsiteY12" fmla="*/ 619576 h 687851"/>
              <a:gd name="connsiteX13" fmla="*/ 486013 w 743450"/>
              <a:gd name="connsiteY13" fmla="*/ 583233 h 687851"/>
              <a:gd name="connsiteX14" fmla="*/ 537650 w 743450"/>
              <a:gd name="connsiteY14" fmla="*/ 550684 h 687851"/>
              <a:gd name="connsiteX15" fmla="*/ 641294 w 743450"/>
              <a:gd name="connsiteY15" fmla="*/ 487454 h 687851"/>
              <a:gd name="connsiteX16" fmla="*/ 733737 w 743450"/>
              <a:gd name="connsiteY16" fmla="*/ 413049 h 687851"/>
              <a:gd name="connsiteX17" fmla="*/ 738583 w 743450"/>
              <a:gd name="connsiteY17" fmla="*/ 376448 h 687851"/>
              <a:gd name="connsiteX18" fmla="*/ 736233 w 743450"/>
              <a:gd name="connsiteY18" fmla="*/ 345279 h 687851"/>
              <a:gd name="connsiteX19" fmla="*/ 696031 w 743450"/>
              <a:gd name="connsiteY19" fmla="*/ 242896 h 687851"/>
              <a:gd name="connsiteX20" fmla="*/ 652504 w 743450"/>
              <a:gd name="connsiteY20" fmla="*/ 193209 h 687851"/>
              <a:gd name="connsiteX21" fmla="*/ 604359 w 743450"/>
              <a:gd name="connsiteY21" fmla="*/ 134515 h 687851"/>
              <a:gd name="connsiteX22" fmla="*/ 563697 w 743450"/>
              <a:gd name="connsiteY22" fmla="*/ 102523 h 687851"/>
              <a:gd name="connsiteX23" fmla="*/ 501905 w 743450"/>
              <a:gd name="connsiteY23" fmla="*/ 51356 h 687851"/>
              <a:gd name="connsiteX24" fmla="*/ 432873 w 743450"/>
              <a:gd name="connsiteY24" fmla="*/ 703 h 687851"/>
              <a:gd name="connsiteX25" fmla="*/ 356917 w 743450"/>
              <a:gd name="connsiteY25" fmla="*/ 24803 h 687851"/>
              <a:gd name="connsiteX26" fmla="*/ 194525 w 743450"/>
              <a:gd name="connsiteY26" fmla="*/ 96818 h 687851"/>
              <a:gd name="connsiteX27" fmla="*/ 96779 w 743450"/>
              <a:gd name="connsiteY27" fmla="*/ 142884 h 687851"/>
              <a:gd name="connsiteX28" fmla="*/ 48253 w 743450"/>
              <a:gd name="connsiteY28" fmla="*/ 174685 h 687851"/>
              <a:gd name="connsiteX29" fmla="*/ 9084 w 743450"/>
              <a:gd name="connsiteY29" fmla="*/ 190287 h 687851"/>
              <a:gd name="connsiteX30" fmla="*/ 12331 w 743450"/>
              <a:gd name="connsiteY30" fmla="*/ 217678 h 687851"/>
              <a:gd name="connsiteX31" fmla="*/ 2868 w 743450"/>
              <a:gd name="connsiteY31" fmla="*/ 203733 h 687851"/>
              <a:gd name="connsiteX32" fmla="*/ 19496 w 743450"/>
              <a:gd name="connsiteY32" fmla="*/ 190309 h 687851"/>
              <a:gd name="connsiteX33" fmla="*/ 9285 w 743450"/>
              <a:gd name="connsiteY33" fmla="*/ 195394 h 687851"/>
              <a:gd name="connsiteX34" fmla="*/ 32728 w 743450"/>
              <a:gd name="connsiteY34" fmla="*/ 214433 h 687851"/>
              <a:gd name="connsiteX0" fmla="*/ 32728 w 743450"/>
              <a:gd name="connsiteY0" fmla="*/ 214433 h 686124"/>
              <a:gd name="connsiteX1" fmla="*/ 39023 w 743450"/>
              <a:gd name="connsiteY1" fmla="*/ 214610 h 686124"/>
              <a:gd name="connsiteX2" fmla="*/ 29345 w 743450"/>
              <a:gd name="connsiteY2" fmla="*/ 224894 h 686124"/>
              <a:gd name="connsiteX3" fmla="*/ 118764 w 743450"/>
              <a:gd name="connsiteY3" fmla="*/ 289368 h 686124"/>
              <a:gd name="connsiteX4" fmla="*/ 148743 w 743450"/>
              <a:gd name="connsiteY4" fmla="*/ 325467 h 686124"/>
              <a:gd name="connsiteX5" fmla="*/ 213527 w 743450"/>
              <a:gd name="connsiteY5" fmla="*/ 405019 h 686124"/>
              <a:gd name="connsiteX6" fmla="*/ 290466 w 743450"/>
              <a:gd name="connsiteY6" fmla="*/ 547012 h 686124"/>
              <a:gd name="connsiteX7" fmla="*/ 292323 w 743450"/>
              <a:gd name="connsiteY7" fmla="*/ 585505 h 686124"/>
              <a:gd name="connsiteX8" fmla="*/ 301101 w 743450"/>
              <a:gd name="connsiteY8" fmla="*/ 676598 h 686124"/>
              <a:gd name="connsiteX9" fmla="*/ 331958 w 743450"/>
              <a:gd name="connsiteY9" fmla="*/ 679123 h 686124"/>
              <a:gd name="connsiteX10" fmla="*/ 394894 w 743450"/>
              <a:gd name="connsiteY10" fmla="*/ 642396 h 686124"/>
              <a:gd name="connsiteX11" fmla="*/ 427528 w 743450"/>
              <a:gd name="connsiteY11" fmla="*/ 629299 h 686124"/>
              <a:gd name="connsiteX12" fmla="*/ 430384 w 743450"/>
              <a:gd name="connsiteY12" fmla="*/ 627355 h 686124"/>
              <a:gd name="connsiteX13" fmla="*/ 441811 w 743450"/>
              <a:gd name="connsiteY13" fmla="*/ 619576 h 686124"/>
              <a:gd name="connsiteX14" fmla="*/ 486013 w 743450"/>
              <a:gd name="connsiteY14" fmla="*/ 583233 h 686124"/>
              <a:gd name="connsiteX15" fmla="*/ 537650 w 743450"/>
              <a:gd name="connsiteY15" fmla="*/ 550684 h 686124"/>
              <a:gd name="connsiteX16" fmla="*/ 641294 w 743450"/>
              <a:gd name="connsiteY16" fmla="*/ 487454 h 686124"/>
              <a:gd name="connsiteX17" fmla="*/ 733737 w 743450"/>
              <a:gd name="connsiteY17" fmla="*/ 413049 h 686124"/>
              <a:gd name="connsiteX18" fmla="*/ 738583 w 743450"/>
              <a:gd name="connsiteY18" fmla="*/ 376448 h 686124"/>
              <a:gd name="connsiteX19" fmla="*/ 736233 w 743450"/>
              <a:gd name="connsiteY19" fmla="*/ 345279 h 686124"/>
              <a:gd name="connsiteX20" fmla="*/ 696031 w 743450"/>
              <a:gd name="connsiteY20" fmla="*/ 242896 h 686124"/>
              <a:gd name="connsiteX21" fmla="*/ 652504 w 743450"/>
              <a:gd name="connsiteY21" fmla="*/ 193209 h 686124"/>
              <a:gd name="connsiteX22" fmla="*/ 604359 w 743450"/>
              <a:gd name="connsiteY22" fmla="*/ 134515 h 686124"/>
              <a:gd name="connsiteX23" fmla="*/ 563697 w 743450"/>
              <a:gd name="connsiteY23" fmla="*/ 102523 h 686124"/>
              <a:gd name="connsiteX24" fmla="*/ 501905 w 743450"/>
              <a:gd name="connsiteY24" fmla="*/ 51356 h 686124"/>
              <a:gd name="connsiteX25" fmla="*/ 432873 w 743450"/>
              <a:gd name="connsiteY25" fmla="*/ 703 h 686124"/>
              <a:gd name="connsiteX26" fmla="*/ 356917 w 743450"/>
              <a:gd name="connsiteY26" fmla="*/ 24803 h 686124"/>
              <a:gd name="connsiteX27" fmla="*/ 194525 w 743450"/>
              <a:gd name="connsiteY27" fmla="*/ 96818 h 686124"/>
              <a:gd name="connsiteX28" fmla="*/ 96779 w 743450"/>
              <a:gd name="connsiteY28" fmla="*/ 142884 h 686124"/>
              <a:gd name="connsiteX29" fmla="*/ 48253 w 743450"/>
              <a:gd name="connsiteY29" fmla="*/ 174685 h 686124"/>
              <a:gd name="connsiteX30" fmla="*/ 9084 w 743450"/>
              <a:gd name="connsiteY30" fmla="*/ 190287 h 686124"/>
              <a:gd name="connsiteX31" fmla="*/ 12331 w 743450"/>
              <a:gd name="connsiteY31" fmla="*/ 217678 h 686124"/>
              <a:gd name="connsiteX32" fmla="*/ 2868 w 743450"/>
              <a:gd name="connsiteY32" fmla="*/ 203733 h 686124"/>
              <a:gd name="connsiteX33" fmla="*/ 19496 w 743450"/>
              <a:gd name="connsiteY33" fmla="*/ 190309 h 686124"/>
              <a:gd name="connsiteX34" fmla="*/ 9285 w 743450"/>
              <a:gd name="connsiteY34" fmla="*/ 195394 h 686124"/>
              <a:gd name="connsiteX35" fmla="*/ 32728 w 743450"/>
              <a:gd name="connsiteY35" fmla="*/ 214433 h 686124"/>
              <a:gd name="connsiteX0" fmla="*/ 32728 w 743450"/>
              <a:gd name="connsiteY0" fmla="*/ 214433 h 686124"/>
              <a:gd name="connsiteX1" fmla="*/ 39023 w 743450"/>
              <a:gd name="connsiteY1" fmla="*/ 214610 h 686124"/>
              <a:gd name="connsiteX2" fmla="*/ 29345 w 743450"/>
              <a:gd name="connsiteY2" fmla="*/ 224894 h 686124"/>
              <a:gd name="connsiteX3" fmla="*/ 118764 w 743450"/>
              <a:gd name="connsiteY3" fmla="*/ 289368 h 686124"/>
              <a:gd name="connsiteX4" fmla="*/ 148743 w 743450"/>
              <a:gd name="connsiteY4" fmla="*/ 325467 h 686124"/>
              <a:gd name="connsiteX5" fmla="*/ 213527 w 743450"/>
              <a:gd name="connsiteY5" fmla="*/ 405019 h 686124"/>
              <a:gd name="connsiteX6" fmla="*/ 290466 w 743450"/>
              <a:gd name="connsiteY6" fmla="*/ 547012 h 686124"/>
              <a:gd name="connsiteX7" fmla="*/ 292323 w 743450"/>
              <a:gd name="connsiteY7" fmla="*/ 585505 h 686124"/>
              <a:gd name="connsiteX8" fmla="*/ 301101 w 743450"/>
              <a:gd name="connsiteY8" fmla="*/ 676598 h 686124"/>
              <a:gd name="connsiteX9" fmla="*/ 331958 w 743450"/>
              <a:gd name="connsiteY9" fmla="*/ 679123 h 686124"/>
              <a:gd name="connsiteX10" fmla="*/ 394894 w 743450"/>
              <a:gd name="connsiteY10" fmla="*/ 642396 h 686124"/>
              <a:gd name="connsiteX11" fmla="*/ 427528 w 743450"/>
              <a:gd name="connsiteY11" fmla="*/ 629299 h 686124"/>
              <a:gd name="connsiteX12" fmla="*/ 430384 w 743450"/>
              <a:gd name="connsiteY12" fmla="*/ 627355 h 686124"/>
              <a:gd name="connsiteX13" fmla="*/ 441811 w 743450"/>
              <a:gd name="connsiteY13" fmla="*/ 619576 h 686124"/>
              <a:gd name="connsiteX14" fmla="*/ 486013 w 743450"/>
              <a:gd name="connsiteY14" fmla="*/ 583233 h 686124"/>
              <a:gd name="connsiteX15" fmla="*/ 537650 w 743450"/>
              <a:gd name="connsiteY15" fmla="*/ 550684 h 686124"/>
              <a:gd name="connsiteX16" fmla="*/ 564492 w 743450"/>
              <a:gd name="connsiteY16" fmla="*/ 534385 h 686124"/>
              <a:gd name="connsiteX17" fmla="*/ 641294 w 743450"/>
              <a:gd name="connsiteY17" fmla="*/ 487454 h 686124"/>
              <a:gd name="connsiteX18" fmla="*/ 733737 w 743450"/>
              <a:gd name="connsiteY18" fmla="*/ 413049 h 686124"/>
              <a:gd name="connsiteX19" fmla="*/ 738583 w 743450"/>
              <a:gd name="connsiteY19" fmla="*/ 376448 h 686124"/>
              <a:gd name="connsiteX20" fmla="*/ 736233 w 743450"/>
              <a:gd name="connsiteY20" fmla="*/ 345279 h 686124"/>
              <a:gd name="connsiteX21" fmla="*/ 696031 w 743450"/>
              <a:gd name="connsiteY21" fmla="*/ 242896 h 686124"/>
              <a:gd name="connsiteX22" fmla="*/ 652504 w 743450"/>
              <a:gd name="connsiteY22" fmla="*/ 193209 h 686124"/>
              <a:gd name="connsiteX23" fmla="*/ 604359 w 743450"/>
              <a:gd name="connsiteY23" fmla="*/ 134515 h 686124"/>
              <a:gd name="connsiteX24" fmla="*/ 563697 w 743450"/>
              <a:gd name="connsiteY24" fmla="*/ 102523 h 686124"/>
              <a:gd name="connsiteX25" fmla="*/ 501905 w 743450"/>
              <a:gd name="connsiteY25" fmla="*/ 51356 h 686124"/>
              <a:gd name="connsiteX26" fmla="*/ 432873 w 743450"/>
              <a:gd name="connsiteY26" fmla="*/ 703 h 686124"/>
              <a:gd name="connsiteX27" fmla="*/ 356917 w 743450"/>
              <a:gd name="connsiteY27" fmla="*/ 24803 h 686124"/>
              <a:gd name="connsiteX28" fmla="*/ 194525 w 743450"/>
              <a:gd name="connsiteY28" fmla="*/ 96818 h 686124"/>
              <a:gd name="connsiteX29" fmla="*/ 96779 w 743450"/>
              <a:gd name="connsiteY29" fmla="*/ 142884 h 686124"/>
              <a:gd name="connsiteX30" fmla="*/ 48253 w 743450"/>
              <a:gd name="connsiteY30" fmla="*/ 174685 h 686124"/>
              <a:gd name="connsiteX31" fmla="*/ 9084 w 743450"/>
              <a:gd name="connsiteY31" fmla="*/ 190287 h 686124"/>
              <a:gd name="connsiteX32" fmla="*/ 12331 w 743450"/>
              <a:gd name="connsiteY32" fmla="*/ 217678 h 686124"/>
              <a:gd name="connsiteX33" fmla="*/ 2868 w 743450"/>
              <a:gd name="connsiteY33" fmla="*/ 203733 h 686124"/>
              <a:gd name="connsiteX34" fmla="*/ 19496 w 743450"/>
              <a:gd name="connsiteY34" fmla="*/ 190309 h 686124"/>
              <a:gd name="connsiteX35" fmla="*/ 9285 w 743450"/>
              <a:gd name="connsiteY35" fmla="*/ 195394 h 686124"/>
              <a:gd name="connsiteX36" fmla="*/ 32728 w 743450"/>
              <a:gd name="connsiteY36" fmla="*/ 214433 h 686124"/>
              <a:gd name="connsiteX0" fmla="*/ 32728 w 743450"/>
              <a:gd name="connsiteY0" fmla="*/ 216058 h 687749"/>
              <a:gd name="connsiteX1" fmla="*/ 39023 w 743450"/>
              <a:gd name="connsiteY1" fmla="*/ 216235 h 687749"/>
              <a:gd name="connsiteX2" fmla="*/ 29345 w 743450"/>
              <a:gd name="connsiteY2" fmla="*/ 226519 h 687749"/>
              <a:gd name="connsiteX3" fmla="*/ 118764 w 743450"/>
              <a:gd name="connsiteY3" fmla="*/ 290993 h 687749"/>
              <a:gd name="connsiteX4" fmla="*/ 148743 w 743450"/>
              <a:gd name="connsiteY4" fmla="*/ 327092 h 687749"/>
              <a:gd name="connsiteX5" fmla="*/ 213527 w 743450"/>
              <a:gd name="connsiteY5" fmla="*/ 406644 h 687749"/>
              <a:gd name="connsiteX6" fmla="*/ 290466 w 743450"/>
              <a:gd name="connsiteY6" fmla="*/ 548637 h 687749"/>
              <a:gd name="connsiteX7" fmla="*/ 292323 w 743450"/>
              <a:gd name="connsiteY7" fmla="*/ 587130 h 687749"/>
              <a:gd name="connsiteX8" fmla="*/ 301101 w 743450"/>
              <a:gd name="connsiteY8" fmla="*/ 678223 h 687749"/>
              <a:gd name="connsiteX9" fmla="*/ 331958 w 743450"/>
              <a:gd name="connsiteY9" fmla="*/ 680748 h 687749"/>
              <a:gd name="connsiteX10" fmla="*/ 394894 w 743450"/>
              <a:gd name="connsiteY10" fmla="*/ 644021 h 687749"/>
              <a:gd name="connsiteX11" fmla="*/ 427528 w 743450"/>
              <a:gd name="connsiteY11" fmla="*/ 630924 h 687749"/>
              <a:gd name="connsiteX12" fmla="*/ 430384 w 743450"/>
              <a:gd name="connsiteY12" fmla="*/ 628980 h 687749"/>
              <a:gd name="connsiteX13" fmla="*/ 441811 w 743450"/>
              <a:gd name="connsiteY13" fmla="*/ 621201 h 687749"/>
              <a:gd name="connsiteX14" fmla="*/ 486013 w 743450"/>
              <a:gd name="connsiteY14" fmla="*/ 584858 h 687749"/>
              <a:gd name="connsiteX15" fmla="*/ 537650 w 743450"/>
              <a:gd name="connsiteY15" fmla="*/ 552309 h 687749"/>
              <a:gd name="connsiteX16" fmla="*/ 564492 w 743450"/>
              <a:gd name="connsiteY16" fmla="*/ 536010 h 687749"/>
              <a:gd name="connsiteX17" fmla="*/ 641294 w 743450"/>
              <a:gd name="connsiteY17" fmla="*/ 489079 h 687749"/>
              <a:gd name="connsiteX18" fmla="*/ 733737 w 743450"/>
              <a:gd name="connsiteY18" fmla="*/ 414674 h 687749"/>
              <a:gd name="connsiteX19" fmla="*/ 738583 w 743450"/>
              <a:gd name="connsiteY19" fmla="*/ 378073 h 687749"/>
              <a:gd name="connsiteX20" fmla="*/ 736233 w 743450"/>
              <a:gd name="connsiteY20" fmla="*/ 346904 h 687749"/>
              <a:gd name="connsiteX21" fmla="*/ 696031 w 743450"/>
              <a:gd name="connsiteY21" fmla="*/ 244521 h 687749"/>
              <a:gd name="connsiteX22" fmla="*/ 652504 w 743450"/>
              <a:gd name="connsiteY22" fmla="*/ 194834 h 687749"/>
              <a:gd name="connsiteX23" fmla="*/ 604359 w 743450"/>
              <a:gd name="connsiteY23" fmla="*/ 136140 h 687749"/>
              <a:gd name="connsiteX24" fmla="*/ 563697 w 743450"/>
              <a:gd name="connsiteY24" fmla="*/ 104148 h 687749"/>
              <a:gd name="connsiteX25" fmla="*/ 501905 w 743450"/>
              <a:gd name="connsiteY25" fmla="*/ 52981 h 687749"/>
              <a:gd name="connsiteX26" fmla="*/ 432873 w 743450"/>
              <a:gd name="connsiteY26" fmla="*/ 2328 h 687749"/>
              <a:gd name="connsiteX27" fmla="*/ 370432 w 743450"/>
              <a:gd name="connsiteY27" fmla="*/ 8780 h 687749"/>
              <a:gd name="connsiteX28" fmla="*/ 356917 w 743450"/>
              <a:gd name="connsiteY28" fmla="*/ 26428 h 687749"/>
              <a:gd name="connsiteX29" fmla="*/ 194525 w 743450"/>
              <a:gd name="connsiteY29" fmla="*/ 98443 h 687749"/>
              <a:gd name="connsiteX30" fmla="*/ 96779 w 743450"/>
              <a:gd name="connsiteY30" fmla="*/ 144509 h 687749"/>
              <a:gd name="connsiteX31" fmla="*/ 48253 w 743450"/>
              <a:gd name="connsiteY31" fmla="*/ 176310 h 687749"/>
              <a:gd name="connsiteX32" fmla="*/ 9084 w 743450"/>
              <a:gd name="connsiteY32" fmla="*/ 191912 h 687749"/>
              <a:gd name="connsiteX33" fmla="*/ 12331 w 743450"/>
              <a:gd name="connsiteY33" fmla="*/ 219303 h 687749"/>
              <a:gd name="connsiteX34" fmla="*/ 2868 w 743450"/>
              <a:gd name="connsiteY34" fmla="*/ 205358 h 687749"/>
              <a:gd name="connsiteX35" fmla="*/ 19496 w 743450"/>
              <a:gd name="connsiteY35" fmla="*/ 191934 h 687749"/>
              <a:gd name="connsiteX36" fmla="*/ 9285 w 743450"/>
              <a:gd name="connsiteY36" fmla="*/ 197019 h 687749"/>
              <a:gd name="connsiteX37" fmla="*/ 32728 w 743450"/>
              <a:gd name="connsiteY37" fmla="*/ 216058 h 687749"/>
              <a:gd name="connsiteX0" fmla="*/ 32728 w 743450"/>
              <a:gd name="connsiteY0" fmla="*/ 216058 h 687749"/>
              <a:gd name="connsiteX1" fmla="*/ 39023 w 743450"/>
              <a:gd name="connsiteY1" fmla="*/ 216235 h 687749"/>
              <a:gd name="connsiteX2" fmla="*/ 29345 w 743450"/>
              <a:gd name="connsiteY2" fmla="*/ 226519 h 687749"/>
              <a:gd name="connsiteX3" fmla="*/ 118764 w 743450"/>
              <a:gd name="connsiteY3" fmla="*/ 290993 h 687749"/>
              <a:gd name="connsiteX4" fmla="*/ 148743 w 743450"/>
              <a:gd name="connsiteY4" fmla="*/ 327092 h 687749"/>
              <a:gd name="connsiteX5" fmla="*/ 213527 w 743450"/>
              <a:gd name="connsiteY5" fmla="*/ 406644 h 687749"/>
              <a:gd name="connsiteX6" fmla="*/ 290466 w 743450"/>
              <a:gd name="connsiteY6" fmla="*/ 548637 h 687749"/>
              <a:gd name="connsiteX7" fmla="*/ 292323 w 743450"/>
              <a:gd name="connsiteY7" fmla="*/ 587130 h 687749"/>
              <a:gd name="connsiteX8" fmla="*/ 301101 w 743450"/>
              <a:gd name="connsiteY8" fmla="*/ 678223 h 687749"/>
              <a:gd name="connsiteX9" fmla="*/ 331958 w 743450"/>
              <a:gd name="connsiteY9" fmla="*/ 680748 h 687749"/>
              <a:gd name="connsiteX10" fmla="*/ 394894 w 743450"/>
              <a:gd name="connsiteY10" fmla="*/ 644021 h 687749"/>
              <a:gd name="connsiteX11" fmla="*/ 427528 w 743450"/>
              <a:gd name="connsiteY11" fmla="*/ 630924 h 687749"/>
              <a:gd name="connsiteX12" fmla="*/ 430384 w 743450"/>
              <a:gd name="connsiteY12" fmla="*/ 628980 h 687749"/>
              <a:gd name="connsiteX13" fmla="*/ 441811 w 743450"/>
              <a:gd name="connsiteY13" fmla="*/ 621201 h 687749"/>
              <a:gd name="connsiteX14" fmla="*/ 486013 w 743450"/>
              <a:gd name="connsiteY14" fmla="*/ 584858 h 687749"/>
              <a:gd name="connsiteX15" fmla="*/ 537650 w 743450"/>
              <a:gd name="connsiteY15" fmla="*/ 552309 h 687749"/>
              <a:gd name="connsiteX16" fmla="*/ 564492 w 743450"/>
              <a:gd name="connsiteY16" fmla="*/ 536010 h 687749"/>
              <a:gd name="connsiteX17" fmla="*/ 641294 w 743450"/>
              <a:gd name="connsiteY17" fmla="*/ 489079 h 687749"/>
              <a:gd name="connsiteX18" fmla="*/ 733737 w 743450"/>
              <a:gd name="connsiteY18" fmla="*/ 414674 h 687749"/>
              <a:gd name="connsiteX19" fmla="*/ 738583 w 743450"/>
              <a:gd name="connsiteY19" fmla="*/ 378073 h 687749"/>
              <a:gd name="connsiteX20" fmla="*/ 736233 w 743450"/>
              <a:gd name="connsiteY20" fmla="*/ 346904 h 687749"/>
              <a:gd name="connsiteX21" fmla="*/ 696031 w 743450"/>
              <a:gd name="connsiteY21" fmla="*/ 244521 h 687749"/>
              <a:gd name="connsiteX22" fmla="*/ 652504 w 743450"/>
              <a:gd name="connsiteY22" fmla="*/ 194834 h 687749"/>
              <a:gd name="connsiteX23" fmla="*/ 604359 w 743450"/>
              <a:gd name="connsiteY23" fmla="*/ 136140 h 687749"/>
              <a:gd name="connsiteX24" fmla="*/ 563697 w 743450"/>
              <a:gd name="connsiteY24" fmla="*/ 104148 h 687749"/>
              <a:gd name="connsiteX25" fmla="*/ 501905 w 743450"/>
              <a:gd name="connsiteY25" fmla="*/ 52981 h 687749"/>
              <a:gd name="connsiteX26" fmla="*/ 432873 w 743450"/>
              <a:gd name="connsiteY26" fmla="*/ 2328 h 687749"/>
              <a:gd name="connsiteX27" fmla="*/ 370432 w 743450"/>
              <a:gd name="connsiteY27" fmla="*/ 8780 h 687749"/>
              <a:gd name="connsiteX28" fmla="*/ 356917 w 743450"/>
              <a:gd name="connsiteY28" fmla="*/ 26428 h 687749"/>
              <a:gd name="connsiteX29" fmla="*/ 318396 w 743450"/>
              <a:gd name="connsiteY29" fmla="*/ 36966 h 687749"/>
              <a:gd name="connsiteX30" fmla="*/ 194525 w 743450"/>
              <a:gd name="connsiteY30" fmla="*/ 98443 h 687749"/>
              <a:gd name="connsiteX31" fmla="*/ 96779 w 743450"/>
              <a:gd name="connsiteY31" fmla="*/ 144509 h 687749"/>
              <a:gd name="connsiteX32" fmla="*/ 48253 w 743450"/>
              <a:gd name="connsiteY32" fmla="*/ 176310 h 687749"/>
              <a:gd name="connsiteX33" fmla="*/ 9084 w 743450"/>
              <a:gd name="connsiteY33" fmla="*/ 191912 h 687749"/>
              <a:gd name="connsiteX34" fmla="*/ 12331 w 743450"/>
              <a:gd name="connsiteY34" fmla="*/ 219303 h 687749"/>
              <a:gd name="connsiteX35" fmla="*/ 2868 w 743450"/>
              <a:gd name="connsiteY35" fmla="*/ 205358 h 687749"/>
              <a:gd name="connsiteX36" fmla="*/ 19496 w 743450"/>
              <a:gd name="connsiteY36" fmla="*/ 191934 h 687749"/>
              <a:gd name="connsiteX37" fmla="*/ 9285 w 743450"/>
              <a:gd name="connsiteY37" fmla="*/ 197019 h 687749"/>
              <a:gd name="connsiteX38" fmla="*/ 32728 w 743450"/>
              <a:gd name="connsiteY38" fmla="*/ 216058 h 68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450" h="687749">
                <a:moveTo>
                  <a:pt x="32728" y="216058"/>
                </a:moveTo>
                <a:cubicBezTo>
                  <a:pt x="37684" y="219261"/>
                  <a:pt x="4" y="205164"/>
                  <a:pt x="39023" y="216235"/>
                </a:cubicBezTo>
                <a:cubicBezTo>
                  <a:pt x="44137" y="218185"/>
                  <a:pt x="10527" y="211347"/>
                  <a:pt x="29345" y="226519"/>
                </a:cubicBezTo>
                <a:cubicBezTo>
                  <a:pt x="42741" y="237700"/>
                  <a:pt x="102244" y="278756"/>
                  <a:pt x="118764" y="290993"/>
                </a:cubicBezTo>
                <a:cubicBezTo>
                  <a:pt x="135284" y="303230"/>
                  <a:pt x="133055" y="306538"/>
                  <a:pt x="148743" y="327092"/>
                </a:cubicBezTo>
                <a:cubicBezTo>
                  <a:pt x="185664" y="382507"/>
                  <a:pt x="189907" y="369720"/>
                  <a:pt x="213527" y="406644"/>
                </a:cubicBezTo>
                <a:cubicBezTo>
                  <a:pt x="237148" y="443568"/>
                  <a:pt x="276262" y="518983"/>
                  <a:pt x="290466" y="548637"/>
                </a:cubicBezTo>
                <a:cubicBezTo>
                  <a:pt x="304670" y="578291"/>
                  <a:pt x="290551" y="565532"/>
                  <a:pt x="292323" y="587130"/>
                </a:cubicBezTo>
                <a:cubicBezTo>
                  <a:pt x="294095" y="608728"/>
                  <a:pt x="295566" y="662193"/>
                  <a:pt x="301101" y="678223"/>
                </a:cubicBezTo>
                <a:cubicBezTo>
                  <a:pt x="306636" y="694253"/>
                  <a:pt x="316326" y="686448"/>
                  <a:pt x="331958" y="680748"/>
                </a:cubicBezTo>
                <a:cubicBezTo>
                  <a:pt x="347590" y="675048"/>
                  <a:pt x="378966" y="652325"/>
                  <a:pt x="394894" y="644021"/>
                </a:cubicBezTo>
                <a:cubicBezTo>
                  <a:pt x="410822" y="635717"/>
                  <a:pt x="421613" y="633431"/>
                  <a:pt x="427528" y="630924"/>
                </a:cubicBezTo>
                <a:cubicBezTo>
                  <a:pt x="433443" y="628417"/>
                  <a:pt x="428129" y="634339"/>
                  <a:pt x="430384" y="628980"/>
                </a:cubicBezTo>
                <a:cubicBezTo>
                  <a:pt x="432639" y="623621"/>
                  <a:pt x="432189" y="632617"/>
                  <a:pt x="441811" y="621201"/>
                </a:cubicBezTo>
                <a:cubicBezTo>
                  <a:pt x="451433" y="609785"/>
                  <a:pt x="470642" y="599755"/>
                  <a:pt x="486013" y="584858"/>
                </a:cubicBezTo>
                <a:cubicBezTo>
                  <a:pt x="501384" y="569961"/>
                  <a:pt x="523554" y="561783"/>
                  <a:pt x="537650" y="552309"/>
                </a:cubicBezTo>
                <a:cubicBezTo>
                  <a:pt x="551746" y="542835"/>
                  <a:pt x="547218" y="546548"/>
                  <a:pt x="564492" y="536010"/>
                </a:cubicBezTo>
                <a:cubicBezTo>
                  <a:pt x="581766" y="525472"/>
                  <a:pt x="614103" y="507969"/>
                  <a:pt x="641294" y="489079"/>
                </a:cubicBezTo>
                <a:cubicBezTo>
                  <a:pt x="670599" y="464705"/>
                  <a:pt x="717522" y="433175"/>
                  <a:pt x="733737" y="414674"/>
                </a:cubicBezTo>
                <a:cubicBezTo>
                  <a:pt x="749952" y="396173"/>
                  <a:pt x="741663" y="401884"/>
                  <a:pt x="738583" y="378073"/>
                </a:cubicBezTo>
                <a:cubicBezTo>
                  <a:pt x="735503" y="354262"/>
                  <a:pt x="743325" y="369163"/>
                  <a:pt x="736233" y="346904"/>
                </a:cubicBezTo>
                <a:cubicBezTo>
                  <a:pt x="729141" y="324645"/>
                  <a:pt x="708311" y="257241"/>
                  <a:pt x="696031" y="244521"/>
                </a:cubicBezTo>
                <a:cubicBezTo>
                  <a:pt x="680450" y="211692"/>
                  <a:pt x="667783" y="212897"/>
                  <a:pt x="652504" y="194834"/>
                </a:cubicBezTo>
                <a:cubicBezTo>
                  <a:pt x="637225" y="176771"/>
                  <a:pt x="617925" y="148965"/>
                  <a:pt x="604359" y="136140"/>
                </a:cubicBezTo>
                <a:cubicBezTo>
                  <a:pt x="583695" y="111571"/>
                  <a:pt x="580772" y="118008"/>
                  <a:pt x="563697" y="104148"/>
                </a:cubicBezTo>
                <a:cubicBezTo>
                  <a:pt x="546622" y="90288"/>
                  <a:pt x="523709" y="69951"/>
                  <a:pt x="501905" y="52981"/>
                </a:cubicBezTo>
                <a:cubicBezTo>
                  <a:pt x="480101" y="36011"/>
                  <a:pt x="452910" y="8898"/>
                  <a:pt x="432873" y="2328"/>
                </a:cubicBezTo>
                <a:cubicBezTo>
                  <a:pt x="412837" y="-4242"/>
                  <a:pt x="383091" y="4763"/>
                  <a:pt x="370432" y="8780"/>
                </a:cubicBezTo>
                <a:cubicBezTo>
                  <a:pt x="357773" y="12797"/>
                  <a:pt x="363554" y="21306"/>
                  <a:pt x="356917" y="26428"/>
                </a:cubicBezTo>
                <a:cubicBezTo>
                  <a:pt x="350280" y="31550"/>
                  <a:pt x="345461" y="24964"/>
                  <a:pt x="318396" y="36966"/>
                </a:cubicBezTo>
                <a:cubicBezTo>
                  <a:pt x="291331" y="48969"/>
                  <a:pt x="233497" y="80943"/>
                  <a:pt x="194525" y="98443"/>
                </a:cubicBezTo>
                <a:cubicBezTo>
                  <a:pt x="151354" y="116298"/>
                  <a:pt x="128200" y="135221"/>
                  <a:pt x="96779" y="144509"/>
                </a:cubicBezTo>
                <a:cubicBezTo>
                  <a:pt x="75722" y="158016"/>
                  <a:pt x="58477" y="168308"/>
                  <a:pt x="48253" y="176310"/>
                </a:cubicBezTo>
                <a:cubicBezTo>
                  <a:pt x="38030" y="184312"/>
                  <a:pt x="19573" y="186660"/>
                  <a:pt x="9084" y="191912"/>
                </a:cubicBezTo>
                <a:cubicBezTo>
                  <a:pt x="-1405" y="197164"/>
                  <a:pt x="31678" y="224560"/>
                  <a:pt x="12331" y="219303"/>
                </a:cubicBezTo>
                <a:cubicBezTo>
                  <a:pt x="-7016" y="214046"/>
                  <a:pt x="16300" y="195752"/>
                  <a:pt x="2868" y="205358"/>
                </a:cubicBezTo>
                <a:cubicBezTo>
                  <a:pt x="-10564" y="214964"/>
                  <a:pt x="28016" y="181963"/>
                  <a:pt x="19496" y="191934"/>
                </a:cubicBezTo>
                <a:cubicBezTo>
                  <a:pt x="403" y="204864"/>
                  <a:pt x="16975" y="189615"/>
                  <a:pt x="9285" y="197019"/>
                </a:cubicBezTo>
                <a:cubicBezTo>
                  <a:pt x="1595" y="204423"/>
                  <a:pt x="27772" y="212855"/>
                  <a:pt x="32728" y="216058"/>
                </a:cubicBezTo>
                <a:close/>
              </a:path>
            </a:pathLst>
          </a:custGeom>
          <a:solidFill>
            <a:srgbClr val="AA7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7A041B-C4BB-4B30-9540-A77228E404DC}"/>
              </a:ext>
            </a:extLst>
          </p:cNvPr>
          <p:cNvSpPr/>
          <p:nvPr/>
        </p:nvSpPr>
        <p:spPr>
          <a:xfrm rot="19593745">
            <a:off x="5119783" y="2375986"/>
            <a:ext cx="765134" cy="624412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74909"/>
              <a:gd name="connsiteY0" fmla="*/ 266687 h 638190"/>
              <a:gd name="connsiteX1" fmla="*/ 264327 w 874909"/>
              <a:gd name="connsiteY1" fmla="*/ 429723 h 638190"/>
              <a:gd name="connsiteX2" fmla="*/ 361848 w 874909"/>
              <a:gd name="connsiteY2" fmla="*/ 636618 h 638190"/>
              <a:gd name="connsiteX3" fmla="*/ 550465 w 874909"/>
              <a:gd name="connsiteY3" fmla="*/ 526208 h 638190"/>
              <a:gd name="connsiteX4" fmla="*/ 633699 w 874909"/>
              <a:gd name="connsiteY4" fmla="*/ 469496 h 638190"/>
              <a:gd name="connsiteX5" fmla="*/ 863117 w 874909"/>
              <a:gd name="connsiteY5" fmla="*/ 380226 h 638190"/>
              <a:gd name="connsiteX6" fmla="*/ 778466 w 874909"/>
              <a:gd name="connsiteY6" fmla="*/ 258642 h 638190"/>
              <a:gd name="connsiteX7" fmla="*/ 717917 w 874909"/>
              <a:gd name="connsiteY7" fmla="*/ 143679 h 638190"/>
              <a:gd name="connsiteX8" fmla="*/ 626439 w 874909"/>
              <a:gd name="connsiteY8" fmla="*/ 55134 h 638190"/>
              <a:gd name="connsiteX9" fmla="*/ 557407 w 874909"/>
              <a:gd name="connsiteY9" fmla="*/ 4481 h 638190"/>
              <a:gd name="connsiteX10" fmla="*/ 459645 w 874909"/>
              <a:gd name="connsiteY10" fmla="*/ 12133 h 638190"/>
              <a:gd name="connsiteX11" fmla="*/ 296063 w 874909"/>
              <a:gd name="connsiteY11" fmla="*/ 83479 h 638190"/>
              <a:gd name="connsiteX12" fmla="*/ 137613 w 874909"/>
              <a:gd name="connsiteY12" fmla="*/ 164628 h 638190"/>
              <a:gd name="connsiteX13" fmla="*/ 57024 w 874909"/>
              <a:gd name="connsiteY13" fmla="*/ 222262 h 638190"/>
              <a:gd name="connsiteX14" fmla="*/ 10884 w 874909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17917 w 879388"/>
              <a:gd name="connsiteY7" fmla="*/ 143679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750380 w 879388"/>
              <a:gd name="connsiteY4" fmla="*/ 471430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47633"/>
              <a:gd name="connsiteX1" fmla="*/ 264327 w 879388"/>
              <a:gd name="connsiteY1" fmla="*/ 429723 h 647633"/>
              <a:gd name="connsiteX2" fmla="*/ 519428 w 879388"/>
              <a:gd name="connsiteY2" fmla="*/ 646174 h 647633"/>
              <a:gd name="connsiteX3" fmla="*/ 550465 w 879388"/>
              <a:gd name="connsiteY3" fmla="*/ 526208 h 647633"/>
              <a:gd name="connsiteX4" fmla="*/ 750380 w 879388"/>
              <a:gd name="connsiteY4" fmla="*/ 471430 h 647633"/>
              <a:gd name="connsiteX5" fmla="*/ 863117 w 879388"/>
              <a:gd name="connsiteY5" fmla="*/ 380226 h 647633"/>
              <a:gd name="connsiteX6" fmla="*/ 820565 w 879388"/>
              <a:gd name="connsiteY6" fmla="*/ 246674 h 647633"/>
              <a:gd name="connsiteX7" fmla="*/ 728893 w 879388"/>
              <a:gd name="connsiteY7" fmla="*/ 138293 h 647633"/>
              <a:gd name="connsiteX8" fmla="*/ 626439 w 879388"/>
              <a:gd name="connsiteY8" fmla="*/ 55134 h 647633"/>
              <a:gd name="connsiteX9" fmla="*/ 557407 w 879388"/>
              <a:gd name="connsiteY9" fmla="*/ 4481 h 647633"/>
              <a:gd name="connsiteX10" fmla="*/ 459645 w 879388"/>
              <a:gd name="connsiteY10" fmla="*/ 12133 h 647633"/>
              <a:gd name="connsiteX11" fmla="*/ 296063 w 879388"/>
              <a:gd name="connsiteY11" fmla="*/ 83479 h 647633"/>
              <a:gd name="connsiteX12" fmla="*/ 137613 w 879388"/>
              <a:gd name="connsiteY12" fmla="*/ 164628 h 647633"/>
              <a:gd name="connsiteX13" fmla="*/ 57024 w 879388"/>
              <a:gd name="connsiteY13" fmla="*/ 222262 h 647633"/>
              <a:gd name="connsiteX14" fmla="*/ 10884 w 879388"/>
              <a:gd name="connsiteY14" fmla="*/ 266687 h 647633"/>
              <a:gd name="connsiteX0" fmla="*/ 10884 w 879388"/>
              <a:gd name="connsiteY0" fmla="*/ 266687 h 649050"/>
              <a:gd name="connsiteX1" fmla="*/ 264327 w 879388"/>
              <a:gd name="connsiteY1" fmla="*/ 429723 h 649050"/>
              <a:gd name="connsiteX2" fmla="*/ 519428 w 879388"/>
              <a:gd name="connsiteY2" fmla="*/ 646174 h 649050"/>
              <a:gd name="connsiteX3" fmla="*/ 662184 w 879388"/>
              <a:gd name="connsiteY3" fmla="*/ 554462 h 649050"/>
              <a:gd name="connsiteX4" fmla="*/ 750380 w 879388"/>
              <a:gd name="connsiteY4" fmla="*/ 471430 h 649050"/>
              <a:gd name="connsiteX5" fmla="*/ 863117 w 879388"/>
              <a:gd name="connsiteY5" fmla="*/ 380226 h 649050"/>
              <a:gd name="connsiteX6" fmla="*/ 820565 w 879388"/>
              <a:gd name="connsiteY6" fmla="*/ 246674 h 649050"/>
              <a:gd name="connsiteX7" fmla="*/ 728893 w 879388"/>
              <a:gd name="connsiteY7" fmla="*/ 138293 h 649050"/>
              <a:gd name="connsiteX8" fmla="*/ 626439 w 879388"/>
              <a:gd name="connsiteY8" fmla="*/ 55134 h 649050"/>
              <a:gd name="connsiteX9" fmla="*/ 557407 w 879388"/>
              <a:gd name="connsiteY9" fmla="*/ 4481 h 649050"/>
              <a:gd name="connsiteX10" fmla="*/ 459645 w 879388"/>
              <a:gd name="connsiteY10" fmla="*/ 12133 h 649050"/>
              <a:gd name="connsiteX11" fmla="*/ 296063 w 879388"/>
              <a:gd name="connsiteY11" fmla="*/ 83479 h 649050"/>
              <a:gd name="connsiteX12" fmla="*/ 137613 w 879388"/>
              <a:gd name="connsiteY12" fmla="*/ 164628 h 649050"/>
              <a:gd name="connsiteX13" fmla="*/ 57024 w 879388"/>
              <a:gd name="connsiteY13" fmla="*/ 222262 h 649050"/>
              <a:gd name="connsiteX14" fmla="*/ 10884 w 879388"/>
              <a:gd name="connsiteY14" fmla="*/ 266687 h 649050"/>
              <a:gd name="connsiteX0" fmla="*/ 10884 w 879388"/>
              <a:gd name="connsiteY0" fmla="*/ 266687 h 651985"/>
              <a:gd name="connsiteX1" fmla="*/ 264327 w 879388"/>
              <a:gd name="connsiteY1" fmla="*/ 429723 h 651985"/>
              <a:gd name="connsiteX2" fmla="*/ 519428 w 879388"/>
              <a:gd name="connsiteY2" fmla="*/ 646174 h 651985"/>
              <a:gd name="connsiteX3" fmla="*/ 610547 w 879388"/>
              <a:gd name="connsiteY3" fmla="*/ 587011 h 651985"/>
              <a:gd name="connsiteX4" fmla="*/ 662184 w 879388"/>
              <a:gd name="connsiteY4" fmla="*/ 554462 h 651985"/>
              <a:gd name="connsiteX5" fmla="*/ 750380 w 879388"/>
              <a:gd name="connsiteY5" fmla="*/ 471430 h 651985"/>
              <a:gd name="connsiteX6" fmla="*/ 863117 w 879388"/>
              <a:gd name="connsiteY6" fmla="*/ 380226 h 651985"/>
              <a:gd name="connsiteX7" fmla="*/ 820565 w 879388"/>
              <a:gd name="connsiteY7" fmla="*/ 246674 h 651985"/>
              <a:gd name="connsiteX8" fmla="*/ 728893 w 879388"/>
              <a:gd name="connsiteY8" fmla="*/ 138293 h 651985"/>
              <a:gd name="connsiteX9" fmla="*/ 626439 w 879388"/>
              <a:gd name="connsiteY9" fmla="*/ 55134 h 651985"/>
              <a:gd name="connsiteX10" fmla="*/ 557407 w 879388"/>
              <a:gd name="connsiteY10" fmla="*/ 4481 h 651985"/>
              <a:gd name="connsiteX11" fmla="*/ 459645 w 879388"/>
              <a:gd name="connsiteY11" fmla="*/ 12133 h 651985"/>
              <a:gd name="connsiteX12" fmla="*/ 296063 w 879388"/>
              <a:gd name="connsiteY12" fmla="*/ 83479 h 651985"/>
              <a:gd name="connsiteX13" fmla="*/ 137613 w 879388"/>
              <a:gd name="connsiteY13" fmla="*/ 164628 h 651985"/>
              <a:gd name="connsiteX14" fmla="*/ 57024 w 879388"/>
              <a:gd name="connsiteY14" fmla="*/ 222262 h 651985"/>
              <a:gd name="connsiteX15" fmla="*/ 10884 w 879388"/>
              <a:gd name="connsiteY15" fmla="*/ 266687 h 651985"/>
              <a:gd name="connsiteX0" fmla="*/ 10884 w 879388"/>
              <a:gd name="connsiteY0" fmla="*/ 266687 h 657614"/>
              <a:gd name="connsiteX1" fmla="*/ 264327 w 879388"/>
              <a:gd name="connsiteY1" fmla="*/ 429723 h 657614"/>
              <a:gd name="connsiteX2" fmla="*/ 519428 w 879388"/>
              <a:gd name="connsiteY2" fmla="*/ 646174 h 657614"/>
              <a:gd name="connsiteX3" fmla="*/ 566345 w 879388"/>
              <a:gd name="connsiteY3" fmla="*/ 623354 h 657614"/>
              <a:gd name="connsiteX4" fmla="*/ 610547 w 879388"/>
              <a:gd name="connsiteY4" fmla="*/ 587011 h 657614"/>
              <a:gd name="connsiteX5" fmla="*/ 662184 w 879388"/>
              <a:gd name="connsiteY5" fmla="*/ 554462 h 657614"/>
              <a:gd name="connsiteX6" fmla="*/ 750380 w 879388"/>
              <a:gd name="connsiteY6" fmla="*/ 471430 h 657614"/>
              <a:gd name="connsiteX7" fmla="*/ 863117 w 879388"/>
              <a:gd name="connsiteY7" fmla="*/ 380226 h 657614"/>
              <a:gd name="connsiteX8" fmla="*/ 820565 w 879388"/>
              <a:gd name="connsiteY8" fmla="*/ 246674 h 657614"/>
              <a:gd name="connsiteX9" fmla="*/ 728893 w 879388"/>
              <a:gd name="connsiteY9" fmla="*/ 138293 h 657614"/>
              <a:gd name="connsiteX10" fmla="*/ 626439 w 879388"/>
              <a:gd name="connsiteY10" fmla="*/ 55134 h 657614"/>
              <a:gd name="connsiteX11" fmla="*/ 557407 w 879388"/>
              <a:gd name="connsiteY11" fmla="*/ 4481 h 657614"/>
              <a:gd name="connsiteX12" fmla="*/ 459645 w 879388"/>
              <a:gd name="connsiteY12" fmla="*/ 12133 h 657614"/>
              <a:gd name="connsiteX13" fmla="*/ 296063 w 879388"/>
              <a:gd name="connsiteY13" fmla="*/ 83479 h 657614"/>
              <a:gd name="connsiteX14" fmla="*/ 137613 w 879388"/>
              <a:gd name="connsiteY14" fmla="*/ 164628 h 657614"/>
              <a:gd name="connsiteX15" fmla="*/ 57024 w 879388"/>
              <a:gd name="connsiteY15" fmla="*/ 222262 h 657614"/>
              <a:gd name="connsiteX16" fmla="*/ 10884 w 879388"/>
              <a:gd name="connsiteY16" fmla="*/ 266687 h 657614"/>
              <a:gd name="connsiteX0" fmla="*/ 10884 w 879388"/>
              <a:gd name="connsiteY0" fmla="*/ 266687 h 658573"/>
              <a:gd name="connsiteX1" fmla="*/ 264327 w 879388"/>
              <a:gd name="connsiteY1" fmla="*/ 429723 h 658573"/>
              <a:gd name="connsiteX2" fmla="*/ 519428 w 879388"/>
              <a:gd name="connsiteY2" fmla="*/ 646174 h 658573"/>
              <a:gd name="connsiteX3" fmla="*/ 554918 w 879388"/>
              <a:gd name="connsiteY3" fmla="*/ 631133 h 658573"/>
              <a:gd name="connsiteX4" fmla="*/ 566345 w 879388"/>
              <a:gd name="connsiteY4" fmla="*/ 623354 h 658573"/>
              <a:gd name="connsiteX5" fmla="*/ 610547 w 879388"/>
              <a:gd name="connsiteY5" fmla="*/ 587011 h 658573"/>
              <a:gd name="connsiteX6" fmla="*/ 662184 w 879388"/>
              <a:gd name="connsiteY6" fmla="*/ 554462 h 658573"/>
              <a:gd name="connsiteX7" fmla="*/ 750380 w 879388"/>
              <a:gd name="connsiteY7" fmla="*/ 471430 h 658573"/>
              <a:gd name="connsiteX8" fmla="*/ 863117 w 879388"/>
              <a:gd name="connsiteY8" fmla="*/ 380226 h 658573"/>
              <a:gd name="connsiteX9" fmla="*/ 820565 w 879388"/>
              <a:gd name="connsiteY9" fmla="*/ 246674 h 658573"/>
              <a:gd name="connsiteX10" fmla="*/ 728893 w 879388"/>
              <a:gd name="connsiteY10" fmla="*/ 138293 h 658573"/>
              <a:gd name="connsiteX11" fmla="*/ 626439 w 879388"/>
              <a:gd name="connsiteY11" fmla="*/ 55134 h 658573"/>
              <a:gd name="connsiteX12" fmla="*/ 557407 w 879388"/>
              <a:gd name="connsiteY12" fmla="*/ 4481 h 658573"/>
              <a:gd name="connsiteX13" fmla="*/ 459645 w 879388"/>
              <a:gd name="connsiteY13" fmla="*/ 12133 h 658573"/>
              <a:gd name="connsiteX14" fmla="*/ 296063 w 879388"/>
              <a:gd name="connsiteY14" fmla="*/ 83479 h 658573"/>
              <a:gd name="connsiteX15" fmla="*/ 137613 w 879388"/>
              <a:gd name="connsiteY15" fmla="*/ 164628 h 658573"/>
              <a:gd name="connsiteX16" fmla="*/ 57024 w 879388"/>
              <a:gd name="connsiteY16" fmla="*/ 222262 h 658573"/>
              <a:gd name="connsiteX17" fmla="*/ 10884 w 879388"/>
              <a:gd name="connsiteY17" fmla="*/ 266687 h 658573"/>
              <a:gd name="connsiteX0" fmla="*/ 10884 w 879388"/>
              <a:gd name="connsiteY0" fmla="*/ 266687 h 658856"/>
              <a:gd name="connsiteX1" fmla="*/ 264327 w 879388"/>
              <a:gd name="connsiteY1" fmla="*/ 429723 h 658856"/>
              <a:gd name="connsiteX2" fmla="*/ 519428 w 879388"/>
              <a:gd name="connsiteY2" fmla="*/ 646174 h 658856"/>
              <a:gd name="connsiteX3" fmla="*/ 552062 w 879388"/>
              <a:gd name="connsiteY3" fmla="*/ 633077 h 658856"/>
              <a:gd name="connsiteX4" fmla="*/ 554918 w 879388"/>
              <a:gd name="connsiteY4" fmla="*/ 631133 h 658856"/>
              <a:gd name="connsiteX5" fmla="*/ 566345 w 879388"/>
              <a:gd name="connsiteY5" fmla="*/ 623354 h 658856"/>
              <a:gd name="connsiteX6" fmla="*/ 610547 w 879388"/>
              <a:gd name="connsiteY6" fmla="*/ 587011 h 658856"/>
              <a:gd name="connsiteX7" fmla="*/ 662184 w 879388"/>
              <a:gd name="connsiteY7" fmla="*/ 554462 h 658856"/>
              <a:gd name="connsiteX8" fmla="*/ 750380 w 879388"/>
              <a:gd name="connsiteY8" fmla="*/ 471430 h 658856"/>
              <a:gd name="connsiteX9" fmla="*/ 863117 w 879388"/>
              <a:gd name="connsiteY9" fmla="*/ 380226 h 658856"/>
              <a:gd name="connsiteX10" fmla="*/ 820565 w 879388"/>
              <a:gd name="connsiteY10" fmla="*/ 246674 h 658856"/>
              <a:gd name="connsiteX11" fmla="*/ 728893 w 879388"/>
              <a:gd name="connsiteY11" fmla="*/ 138293 h 658856"/>
              <a:gd name="connsiteX12" fmla="*/ 626439 w 879388"/>
              <a:gd name="connsiteY12" fmla="*/ 55134 h 658856"/>
              <a:gd name="connsiteX13" fmla="*/ 557407 w 879388"/>
              <a:gd name="connsiteY13" fmla="*/ 4481 h 658856"/>
              <a:gd name="connsiteX14" fmla="*/ 459645 w 879388"/>
              <a:gd name="connsiteY14" fmla="*/ 12133 h 658856"/>
              <a:gd name="connsiteX15" fmla="*/ 296063 w 879388"/>
              <a:gd name="connsiteY15" fmla="*/ 83479 h 658856"/>
              <a:gd name="connsiteX16" fmla="*/ 137613 w 879388"/>
              <a:gd name="connsiteY16" fmla="*/ 164628 h 658856"/>
              <a:gd name="connsiteX17" fmla="*/ 57024 w 879388"/>
              <a:gd name="connsiteY17" fmla="*/ 222262 h 658856"/>
              <a:gd name="connsiteX18" fmla="*/ 10884 w 879388"/>
              <a:gd name="connsiteY18" fmla="*/ 266687 h 658856"/>
              <a:gd name="connsiteX0" fmla="*/ 15501 w 884005"/>
              <a:gd name="connsiteY0" fmla="*/ 266687 h 660816"/>
              <a:gd name="connsiteX1" fmla="*/ 336303 w 884005"/>
              <a:gd name="connsiteY1" fmla="*/ 402649 h 660816"/>
              <a:gd name="connsiteX2" fmla="*/ 524045 w 884005"/>
              <a:gd name="connsiteY2" fmla="*/ 646174 h 660816"/>
              <a:gd name="connsiteX3" fmla="*/ 556679 w 884005"/>
              <a:gd name="connsiteY3" fmla="*/ 633077 h 660816"/>
              <a:gd name="connsiteX4" fmla="*/ 559535 w 884005"/>
              <a:gd name="connsiteY4" fmla="*/ 631133 h 660816"/>
              <a:gd name="connsiteX5" fmla="*/ 570962 w 884005"/>
              <a:gd name="connsiteY5" fmla="*/ 623354 h 660816"/>
              <a:gd name="connsiteX6" fmla="*/ 615164 w 884005"/>
              <a:gd name="connsiteY6" fmla="*/ 587011 h 660816"/>
              <a:gd name="connsiteX7" fmla="*/ 666801 w 884005"/>
              <a:gd name="connsiteY7" fmla="*/ 554462 h 660816"/>
              <a:gd name="connsiteX8" fmla="*/ 754997 w 884005"/>
              <a:gd name="connsiteY8" fmla="*/ 471430 h 660816"/>
              <a:gd name="connsiteX9" fmla="*/ 867734 w 884005"/>
              <a:gd name="connsiteY9" fmla="*/ 380226 h 660816"/>
              <a:gd name="connsiteX10" fmla="*/ 825182 w 884005"/>
              <a:gd name="connsiteY10" fmla="*/ 246674 h 660816"/>
              <a:gd name="connsiteX11" fmla="*/ 733510 w 884005"/>
              <a:gd name="connsiteY11" fmla="*/ 138293 h 660816"/>
              <a:gd name="connsiteX12" fmla="*/ 631056 w 884005"/>
              <a:gd name="connsiteY12" fmla="*/ 55134 h 660816"/>
              <a:gd name="connsiteX13" fmla="*/ 562024 w 884005"/>
              <a:gd name="connsiteY13" fmla="*/ 4481 h 660816"/>
              <a:gd name="connsiteX14" fmla="*/ 464262 w 884005"/>
              <a:gd name="connsiteY14" fmla="*/ 12133 h 660816"/>
              <a:gd name="connsiteX15" fmla="*/ 300680 w 884005"/>
              <a:gd name="connsiteY15" fmla="*/ 83479 h 660816"/>
              <a:gd name="connsiteX16" fmla="*/ 142230 w 884005"/>
              <a:gd name="connsiteY16" fmla="*/ 164628 h 660816"/>
              <a:gd name="connsiteX17" fmla="*/ 61641 w 884005"/>
              <a:gd name="connsiteY17" fmla="*/ 222262 h 660816"/>
              <a:gd name="connsiteX18" fmla="*/ 15501 w 884005"/>
              <a:gd name="connsiteY18" fmla="*/ 266687 h 660816"/>
              <a:gd name="connsiteX0" fmla="*/ 16391 w 884895"/>
              <a:gd name="connsiteY0" fmla="*/ 266687 h 661902"/>
              <a:gd name="connsiteX1" fmla="*/ 349972 w 884895"/>
              <a:gd name="connsiteY1" fmla="*/ 387693 h 661902"/>
              <a:gd name="connsiteX2" fmla="*/ 524935 w 884895"/>
              <a:gd name="connsiteY2" fmla="*/ 646174 h 661902"/>
              <a:gd name="connsiteX3" fmla="*/ 557569 w 884895"/>
              <a:gd name="connsiteY3" fmla="*/ 633077 h 661902"/>
              <a:gd name="connsiteX4" fmla="*/ 560425 w 884895"/>
              <a:gd name="connsiteY4" fmla="*/ 631133 h 661902"/>
              <a:gd name="connsiteX5" fmla="*/ 571852 w 884895"/>
              <a:gd name="connsiteY5" fmla="*/ 623354 h 661902"/>
              <a:gd name="connsiteX6" fmla="*/ 616054 w 884895"/>
              <a:gd name="connsiteY6" fmla="*/ 587011 h 661902"/>
              <a:gd name="connsiteX7" fmla="*/ 667691 w 884895"/>
              <a:gd name="connsiteY7" fmla="*/ 554462 h 661902"/>
              <a:gd name="connsiteX8" fmla="*/ 755887 w 884895"/>
              <a:gd name="connsiteY8" fmla="*/ 471430 h 661902"/>
              <a:gd name="connsiteX9" fmla="*/ 868624 w 884895"/>
              <a:gd name="connsiteY9" fmla="*/ 380226 h 661902"/>
              <a:gd name="connsiteX10" fmla="*/ 826072 w 884895"/>
              <a:gd name="connsiteY10" fmla="*/ 246674 h 661902"/>
              <a:gd name="connsiteX11" fmla="*/ 734400 w 884895"/>
              <a:gd name="connsiteY11" fmla="*/ 138293 h 661902"/>
              <a:gd name="connsiteX12" fmla="*/ 631946 w 884895"/>
              <a:gd name="connsiteY12" fmla="*/ 55134 h 661902"/>
              <a:gd name="connsiteX13" fmla="*/ 562914 w 884895"/>
              <a:gd name="connsiteY13" fmla="*/ 4481 h 661902"/>
              <a:gd name="connsiteX14" fmla="*/ 465152 w 884895"/>
              <a:gd name="connsiteY14" fmla="*/ 12133 h 661902"/>
              <a:gd name="connsiteX15" fmla="*/ 301570 w 884895"/>
              <a:gd name="connsiteY15" fmla="*/ 83479 h 661902"/>
              <a:gd name="connsiteX16" fmla="*/ 143120 w 884895"/>
              <a:gd name="connsiteY16" fmla="*/ 164628 h 661902"/>
              <a:gd name="connsiteX17" fmla="*/ 62531 w 884895"/>
              <a:gd name="connsiteY17" fmla="*/ 222262 h 661902"/>
              <a:gd name="connsiteX18" fmla="*/ 16391 w 884895"/>
              <a:gd name="connsiteY18" fmla="*/ 266687 h 661902"/>
              <a:gd name="connsiteX0" fmla="*/ 16391 w 884895"/>
              <a:gd name="connsiteY0" fmla="*/ 266687 h 654767"/>
              <a:gd name="connsiteX1" fmla="*/ 349972 w 884895"/>
              <a:gd name="connsiteY1" fmla="*/ 387693 h 654767"/>
              <a:gd name="connsiteX2" fmla="*/ 450649 w 884895"/>
              <a:gd name="connsiteY2" fmla="*/ 486827 h 654767"/>
              <a:gd name="connsiteX3" fmla="*/ 524935 w 884895"/>
              <a:gd name="connsiteY3" fmla="*/ 646174 h 654767"/>
              <a:gd name="connsiteX4" fmla="*/ 557569 w 884895"/>
              <a:gd name="connsiteY4" fmla="*/ 633077 h 654767"/>
              <a:gd name="connsiteX5" fmla="*/ 560425 w 884895"/>
              <a:gd name="connsiteY5" fmla="*/ 631133 h 654767"/>
              <a:gd name="connsiteX6" fmla="*/ 571852 w 884895"/>
              <a:gd name="connsiteY6" fmla="*/ 623354 h 654767"/>
              <a:gd name="connsiteX7" fmla="*/ 616054 w 884895"/>
              <a:gd name="connsiteY7" fmla="*/ 587011 h 654767"/>
              <a:gd name="connsiteX8" fmla="*/ 667691 w 884895"/>
              <a:gd name="connsiteY8" fmla="*/ 554462 h 654767"/>
              <a:gd name="connsiteX9" fmla="*/ 755887 w 884895"/>
              <a:gd name="connsiteY9" fmla="*/ 471430 h 654767"/>
              <a:gd name="connsiteX10" fmla="*/ 868624 w 884895"/>
              <a:gd name="connsiteY10" fmla="*/ 380226 h 654767"/>
              <a:gd name="connsiteX11" fmla="*/ 826072 w 884895"/>
              <a:gd name="connsiteY11" fmla="*/ 246674 h 654767"/>
              <a:gd name="connsiteX12" fmla="*/ 734400 w 884895"/>
              <a:gd name="connsiteY12" fmla="*/ 138293 h 654767"/>
              <a:gd name="connsiteX13" fmla="*/ 631946 w 884895"/>
              <a:gd name="connsiteY13" fmla="*/ 55134 h 654767"/>
              <a:gd name="connsiteX14" fmla="*/ 562914 w 884895"/>
              <a:gd name="connsiteY14" fmla="*/ 4481 h 654767"/>
              <a:gd name="connsiteX15" fmla="*/ 465152 w 884895"/>
              <a:gd name="connsiteY15" fmla="*/ 12133 h 654767"/>
              <a:gd name="connsiteX16" fmla="*/ 301570 w 884895"/>
              <a:gd name="connsiteY16" fmla="*/ 83479 h 654767"/>
              <a:gd name="connsiteX17" fmla="*/ 143120 w 884895"/>
              <a:gd name="connsiteY17" fmla="*/ 164628 h 654767"/>
              <a:gd name="connsiteX18" fmla="*/ 62531 w 884895"/>
              <a:gd name="connsiteY18" fmla="*/ 222262 h 654767"/>
              <a:gd name="connsiteX19" fmla="*/ 16391 w 884895"/>
              <a:gd name="connsiteY19" fmla="*/ 266687 h 654767"/>
              <a:gd name="connsiteX0" fmla="*/ 9591 w 878095"/>
              <a:gd name="connsiteY0" fmla="*/ 266687 h 654767"/>
              <a:gd name="connsiteX1" fmla="*/ 243704 w 878095"/>
              <a:gd name="connsiteY1" fmla="*/ 333112 h 654767"/>
              <a:gd name="connsiteX2" fmla="*/ 343172 w 878095"/>
              <a:gd name="connsiteY2" fmla="*/ 387693 h 654767"/>
              <a:gd name="connsiteX3" fmla="*/ 443849 w 878095"/>
              <a:gd name="connsiteY3" fmla="*/ 486827 h 654767"/>
              <a:gd name="connsiteX4" fmla="*/ 518135 w 878095"/>
              <a:gd name="connsiteY4" fmla="*/ 646174 h 654767"/>
              <a:gd name="connsiteX5" fmla="*/ 550769 w 878095"/>
              <a:gd name="connsiteY5" fmla="*/ 633077 h 654767"/>
              <a:gd name="connsiteX6" fmla="*/ 553625 w 878095"/>
              <a:gd name="connsiteY6" fmla="*/ 631133 h 654767"/>
              <a:gd name="connsiteX7" fmla="*/ 565052 w 878095"/>
              <a:gd name="connsiteY7" fmla="*/ 623354 h 654767"/>
              <a:gd name="connsiteX8" fmla="*/ 609254 w 878095"/>
              <a:gd name="connsiteY8" fmla="*/ 587011 h 654767"/>
              <a:gd name="connsiteX9" fmla="*/ 660891 w 878095"/>
              <a:gd name="connsiteY9" fmla="*/ 554462 h 654767"/>
              <a:gd name="connsiteX10" fmla="*/ 749087 w 878095"/>
              <a:gd name="connsiteY10" fmla="*/ 471430 h 654767"/>
              <a:gd name="connsiteX11" fmla="*/ 861824 w 878095"/>
              <a:gd name="connsiteY11" fmla="*/ 380226 h 654767"/>
              <a:gd name="connsiteX12" fmla="*/ 819272 w 878095"/>
              <a:gd name="connsiteY12" fmla="*/ 246674 h 654767"/>
              <a:gd name="connsiteX13" fmla="*/ 727600 w 878095"/>
              <a:gd name="connsiteY13" fmla="*/ 138293 h 654767"/>
              <a:gd name="connsiteX14" fmla="*/ 625146 w 878095"/>
              <a:gd name="connsiteY14" fmla="*/ 55134 h 654767"/>
              <a:gd name="connsiteX15" fmla="*/ 556114 w 878095"/>
              <a:gd name="connsiteY15" fmla="*/ 4481 h 654767"/>
              <a:gd name="connsiteX16" fmla="*/ 458352 w 878095"/>
              <a:gd name="connsiteY16" fmla="*/ 12133 h 654767"/>
              <a:gd name="connsiteX17" fmla="*/ 294770 w 878095"/>
              <a:gd name="connsiteY17" fmla="*/ 83479 h 654767"/>
              <a:gd name="connsiteX18" fmla="*/ 136320 w 878095"/>
              <a:gd name="connsiteY18" fmla="*/ 164628 h 654767"/>
              <a:gd name="connsiteX19" fmla="*/ 55731 w 878095"/>
              <a:gd name="connsiteY19" fmla="*/ 222262 h 654767"/>
              <a:gd name="connsiteX20" fmla="*/ 9591 w 878095"/>
              <a:gd name="connsiteY20" fmla="*/ 266687 h 654767"/>
              <a:gd name="connsiteX0" fmla="*/ 8085 w 876589"/>
              <a:gd name="connsiteY0" fmla="*/ 266687 h 654767"/>
              <a:gd name="connsiteX1" fmla="*/ 242198 w 876589"/>
              <a:gd name="connsiteY1" fmla="*/ 333112 h 654767"/>
              <a:gd name="connsiteX2" fmla="*/ 341666 w 876589"/>
              <a:gd name="connsiteY2" fmla="*/ 387693 h 654767"/>
              <a:gd name="connsiteX3" fmla="*/ 442343 w 876589"/>
              <a:gd name="connsiteY3" fmla="*/ 486827 h 654767"/>
              <a:gd name="connsiteX4" fmla="*/ 516629 w 876589"/>
              <a:gd name="connsiteY4" fmla="*/ 646174 h 654767"/>
              <a:gd name="connsiteX5" fmla="*/ 549263 w 876589"/>
              <a:gd name="connsiteY5" fmla="*/ 633077 h 654767"/>
              <a:gd name="connsiteX6" fmla="*/ 552119 w 876589"/>
              <a:gd name="connsiteY6" fmla="*/ 631133 h 654767"/>
              <a:gd name="connsiteX7" fmla="*/ 563546 w 876589"/>
              <a:gd name="connsiteY7" fmla="*/ 623354 h 654767"/>
              <a:gd name="connsiteX8" fmla="*/ 607748 w 876589"/>
              <a:gd name="connsiteY8" fmla="*/ 587011 h 654767"/>
              <a:gd name="connsiteX9" fmla="*/ 659385 w 876589"/>
              <a:gd name="connsiteY9" fmla="*/ 554462 h 654767"/>
              <a:gd name="connsiteX10" fmla="*/ 747581 w 876589"/>
              <a:gd name="connsiteY10" fmla="*/ 471430 h 654767"/>
              <a:gd name="connsiteX11" fmla="*/ 860318 w 876589"/>
              <a:gd name="connsiteY11" fmla="*/ 380226 h 654767"/>
              <a:gd name="connsiteX12" fmla="*/ 817766 w 876589"/>
              <a:gd name="connsiteY12" fmla="*/ 246674 h 654767"/>
              <a:gd name="connsiteX13" fmla="*/ 726094 w 876589"/>
              <a:gd name="connsiteY13" fmla="*/ 138293 h 654767"/>
              <a:gd name="connsiteX14" fmla="*/ 623640 w 876589"/>
              <a:gd name="connsiteY14" fmla="*/ 55134 h 654767"/>
              <a:gd name="connsiteX15" fmla="*/ 554608 w 876589"/>
              <a:gd name="connsiteY15" fmla="*/ 4481 h 654767"/>
              <a:gd name="connsiteX16" fmla="*/ 456846 w 876589"/>
              <a:gd name="connsiteY16" fmla="*/ 12133 h 654767"/>
              <a:gd name="connsiteX17" fmla="*/ 293264 w 876589"/>
              <a:gd name="connsiteY17" fmla="*/ 83479 h 654767"/>
              <a:gd name="connsiteX18" fmla="*/ 134814 w 876589"/>
              <a:gd name="connsiteY18" fmla="*/ 164628 h 654767"/>
              <a:gd name="connsiteX19" fmla="*/ 54225 w 876589"/>
              <a:gd name="connsiteY19" fmla="*/ 222262 h 654767"/>
              <a:gd name="connsiteX20" fmla="*/ 53939 w 876589"/>
              <a:gd name="connsiteY20" fmla="*/ 248484 h 654767"/>
              <a:gd name="connsiteX21" fmla="*/ 8085 w 876589"/>
              <a:gd name="connsiteY21" fmla="*/ 266687 h 654767"/>
              <a:gd name="connsiteX0" fmla="*/ 516 w 869020"/>
              <a:gd name="connsiteY0" fmla="*/ 266687 h 654767"/>
              <a:gd name="connsiteX1" fmla="*/ 80806 w 869020"/>
              <a:gd name="connsiteY1" fmla="*/ 277194 h 654767"/>
              <a:gd name="connsiteX2" fmla="*/ 234629 w 869020"/>
              <a:gd name="connsiteY2" fmla="*/ 333112 h 654767"/>
              <a:gd name="connsiteX3" fmla="*/ 334097 w 869020"/>
              <a:gd name="connsiteY3" fmla="*/ 387693 h 654767"/>
              <a:gd name="connsiteX4" fmla="*/ 434774 w 869020"/>
              <a:gd name="connsiteY4" fmla="*/ 486827 h 654767"/>
              <a:gd name="connsiteX5" fmla="*/ 509060 w 869020"/>
              <a:gd name="connsiteY5" fmla="*/ 646174 h 654767"/>
              <a:gd name="connsiteX6" fmla="*/ 541694 w 869020"/>
              <a:gd name="connsiteY6" fmla="*/ 633077 h 654767"/>
              <a:gd name="connsiteX7" fmla="*/ 544550 w 869020"/>
              <a:gd name="connsiteY7" fmla="*/ 631133 h 654767"/>
              <a:gd name="connsiteX8" fmla="*/ 555977 w 869020"/>
              <a:gd name="connsiteY8" fmla="*/ 623354 h 654767"/>
              <a:gd name="connsiteX9" fmla="*/ 600179 w 869020"/>
              <a:gd name="connsiteY9" fmla="*/ 587011 h 654767"/>
              <a:gd name="connsiteX10" fmla="*/ 651816 w 869020"/>
              <a:gd name="connsiteY10" fmla="*/ 554462 h 654767"/>
              <a:gd name="connsiteX11" fmla="*/ 740012 w 869020"/>
              <a:gd name="connsiteY11" fmla="*/ 471430 h 654767"/>
              <a:gd name="connsiteX12" fmla="*/ 852749 w 869020"/>
              <a:gd name="connsiteY12" fmla="*/ 380226 h 654767"/>
              <a:gd name="connsiteX13" fmla="*/ 810197 w 869020"/>
              <a:gd name="connsiteY13" fmla="*/ 246674 h 654767"/>
              <a:gd name="connsiteX14" fmla="*/ 718525 w 869020"/>
              <a:gd name="connsiteY14" fmla="*/ 138293 h 654767"/>
              <a:gd name="connsiteX15" fmla="*/ 616071 w 869020"/>
              <a:gd name="connsiteY15" fmla="*/ 55134 h 654767"/>
              <a:gd name="connsiteX16" fmla="*/ 547039 w 869020"/>
              <a:gd name="connsiteY16" fmla="*/ 4481 h 654767"/>
              <a:gd name="connsiteX17" fmla="*/ 449277 w 869020"/>
              <a:gd name="connsiteY17" fmla="*/ 12133 h 654767"/>
              <a:gd name="connsiteX18" fmla="*/ 285695 w 869020"/>
              <a:gd name="connsiteY18" fmla="*/ 83479 h 654767"/>
              <a:gd name="connsiteX19" fmla="*/ 127245 w 869020"/>
              <a:gd name="connsiteY19" fmla="*/ 164628 h 654767"/>
              <a:gd name="connsiteX20" fmla="*/ 46656 w 869020"/>
              <a:gd name="connsiteY20" fmla="*/ 222262 h 654767"/>
              <a:gd name="connsiteX21" fmla="*/ 46370 w 869020"/>
              <a:gd name="connsiteY21" fmla="*/ 248484 h 654767"/>
              <a:gd name="connsiteX22" fmla="*/ 516 w 869020"/>
              <a:gd name="connsiteY22" fmla="*/ 26668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46107 w 829432"/>
              <a:gd name="connsiteY18" fmla="*/ 83479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2547 w 829432"/>
              <a:gd name="connsiteY17" fmla="*/ 32521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87657 w 829432"/>
              <a:gd name="connsiteY20" fmla="*/ 160941 h 651080"/>
              <a:gd name="connsiteX21" fmla="*/ 7068 w 829432"/>
              <a:gd name="connsiteY21" fmla="*/ 218575 h 651080"/>
              <a:gd name="connsiteX22" fmla="*/ 6782 w 829432"/>
              <a:gd name="connsiteY22" fmla="*/ 244797 h 651080"/>
              <a:gd name="connsiteX23" fmla="*/ 10397 w 829432"/>
              <a:gd name="connsiteY23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7068 w 829432"/>
              <a:gd name="connsiteY22" fmla="*/ 218575 h 651080"/>
              <a:gd name="connsiteX23" fmla="*/ 6782 w 829432"/>
              <a:gd name="connsiteY23" fmla="*/ 244797 h 651080"/>
              <a:gd name="connsiteX24" fmla="*/ 10397 w 829432"/>
              <a:gd name="connsiteY24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143596 w 829432"/>
              <a:gd name="connsiteY21" fmla="*/ 220905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7379 w 826414"/>
              <a:gd name="connsiteY0" fmla="*/ 264790 h 651080"/>
              <a:gd name="connsiteX1" fmla="*/ 38200 w 826414"/>
              <a:gd name="connsiteY1" fmla="*/ 273507 h 651080"/>
              <a:gd name="connsiteX2" fmla="*/ 192023 w 826414"/>
              <a:gd name="connsiteY2" fmla="*/ 329425 h 651080"/>
              <a:gd name="connsiteX3" fmla="*/ 291491 w 826414"/>
              <a:gd name="connsiteY3" fmla="*/ 384006 h 651080"/>
              <a:gd name="connsiteX4" fmla="*/ 392168 w 826414"/>
              <a:gd name="connsiteY4" fmla="*/ 483140 h 651080"/>
              <a:gd name="connsiteX5" fmla="*/ 466454 w 826414"/>
              <a:gd name="connsiteY5" fmla="*/ 642487 h 651080"/>
              <a:gd name="connsiteX6" fmla="*/ 499088 w 826414"/>
              <a:gd name="connsiteY6" fmla="*/ 629390 h 651080"/>
              <a:gd name="connsiteX7" fmla="*/ 501944 w 826414"/>
              <a:gd name="connsiteY7" fmla="*/ 627446 h 651080"/>
              <a:gd name="connsiteX8" fmla="*/ 513371 w 826414"/>
              <a:gd name="connsiteY8" fmla="*/ 619667 h 651080"/>
              <a:gd name="connsiteX9" fmla="*/ 557573 w 826414"/>
              <a:gd name="connsiteY9" fmla="*/ 583324 h 651080"/>
              <a:gd name="connsiteX10" fmla="*/ 609210 w 826414"/>
              <a:gd name="connsiteY10" fmla="*/ 550775 h 651080"/>
              <a:gd name="connsiteX11" fmla="*/ 697406 w 826414"/>
              <a:gd name="connsiteY11" fmla="*/ 467743 h 651080"/>
              <a:gd name="connsiteX12" fmla="*/ 810143 w 826414"/>
              <a:gd name="connsiteY12" fmla="*/ 376539 h 651080"/>
              <a:gd name="connsiteX13" fmla="*/ 767591 w 826414"/>
              <a:gd name="connsiteY13" fmla="*/ 242987 h 651080"/>
              <a:gd name="connsiteX14" fmla="*/ 675919 w 826414"/>
              <a:gd name="connsiteY14" fmla="*/ 134606 h 651080"/>
              <a:gd name="connsiteX15" fmla="*/ 573465 w 826414"/>
              <a:gd name="connsiteY15" fmla="*/ 51447 h 651080"/>
              <a:gd name="connsiteX16" fmla="*/ 504433 w 826414"/>
              <a:gd name="connsiteY16" fmla="*/ 794 h 651080"/>
              <a:gd name="connsiteX17" fmla="*/ 428477 w 826414"/>
              <a:gd name="connsiteY17" fmla="*/ 24894 h 651080"/>
              <a:gd name="connsiteX18" fmla="*/ 273164 w 826414"/>
              <a:gd name="connsiteY18" fmla="*/ 105213 h 651080"/>
              <a:gd name="connsiteX19" fmla="*/ 203886 w 826414"/>
              <a:gd name="connsiteY19" fmla="*/ 160733 h 651080"/>
              <a:gd name="connsiteX20" fmla="*/ 170962 w 826414"/>
              <a:gd name="connsiteY20" fmla="*/ 216518 h 651080"/>
              <a:gd name="connsiteX21" fmla="*/ 140578 w 826414"/>
              <a:gd name="connsiteY21" fmla="*/ 220905 h 651080"/>
              <a:gd name="connsiteX22" fmla="*/ 102099 w 826414"/>
              <a:gd name="connsiteY22" fmla="*/ 238357 h 651080"/>
              <a:gd name="connsiteX23" fmla="*/ 51718 w 826414"/>
              <a:gd name="connsiteY23" fmla="*/ 269568 h 651080"/>
              <a:gd name="connsiteX24" fmla="*/ 3764 w 826414"/>
              <a:gd name="connsiteY24" fmla="*/ 244797 h 651080"/>
              <a:gd name="connsiteX25" fmla="*/ 7379 w 826414"/>
              <a:gd name="connsiteY25" fmla="*/ 264790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201792 w 824320"/>
              <a:gd name="connsiteY19" fmla="*/ 160733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60159 w 824320"/>
              <a:gd name="connsiteY22" fmla="*/ 238361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48769 w 823465"/>
              <a:gd name="connsiteY23" fmla="*/ 269568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57638 w 823465"/>
              <a:gd name="connsiteY23" fmla="*/ 248930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96 w 823526"/>
              <a:gd name="connsiteY0" fmla="*/ 258056 h 651080"/>
              <a:gd name="connsiteX1" fmla="*/ 59220 w 823526"/>
              <a:gd name="connsiteY1" fmla="*/ 265579 h 651080"/>
              <a:gd name="connsiteX2" fmla="*/ 189135 w 823526"/>
              <a:gd name="connsiteY2" fmla="*/ 329425 h 651080"/>
              <a:gd name="connsiteX3" fmla="*/ 288603 w 823526"/>
              <a:gd name="connsiteY3" fmla="*/ 384006 h 651080"/>
              <a:gd name="connsiteX4" fmla="*/ 389280 w 823526"/>
              <a:gd name="connsiteY4" fmla="*/ 483140 h 651080"/>
              <a:gd name="connsiteX5" fmla="*/ 463566 w 823526"/>
              <a:gd name="connsiteY5" fmla="*/ 642487 h 651080"/>
              <a:gd name="connsiteX6" fmla="*/ 496200 w 823526"/>
              <a:gd name="connsiteY6" fmla="*/ 629390 h 651080"/>
              <a:gd name="connsiteX7" fmla="*/ 499056 w 823526"/>
              <a:gd name="connsiteY7" fmla="*/ 627446 h 651080"/>
              <a:gd name="connsiteX8" fmla="*/ 510483 w 823526"/>
              <a:gd name="connsiteY8" fmla="*/ 619667 h 651080"/>
              <a:gd name="connsiteX9" fmla="*/ 554685 w 823526"/>
              <a:gd name="connsiteY9" fmla="*/ 583324 h 651080"/>
              <a:gd name="connsiteX10" fmla="*/ 606322 w 823526"/>
              <a:gd name="connsiteY10" fmla="*/ 550775 h 651080"/>
              <a:gd name="connsiteX11" fmla="*/ 694518 w 823526"/>
              <a:gd name="connsiteY11" fmla="*/ 467743 h 651080"/>
              <a:gd name="connsiteX12" fmla="*/ 807255 w 823526"/>
              <a:gd name="connsiteY12" fmla="*/ 376539 h 651080"/>
              <a:gd name="connsiteX13" fmla="*/ 764703 w 823526"/>
              <a:gd name="connsiteY13" fmla="*/ 242987 h 651080"/>
              <a:gd name="connsiteX14" fmla="*/ 673031 w 823526"/>
              <a:gd name="connsiteY14" fmla="*/ 134606 h 651080"/>
              <a:gd name="connsiteX15" fmla="*/ 570577 w 823526"/>
              <a:gd name="connsiteY15" fmla="*/ 51447 h 651080"/>
              <a:gd name="connsiteX16" fmla="*/ 501545 w 823526"/>
              <a:gd name="connsiteY16" fmla="*/ 794 h 651080"/>
              <a:gd name="connsiteX17" fmla="*/ 425589 w 823526"/>
              <a:gd name="connsiteY17" fmla="*/ 24894 h 651080"/>
              <a:gd name="connsiteX18" fmla="*/ 270276 w 823526"/>
              <a:gd name="connsiteY18" fmla="*/ 105213 h 651080"/>
              <a:gd name="connsiteX19" fmla="*/ 180246 w 823526"/>
              <a:gd name="connsiteY19" fmla="*/ 151912 h 651080"/>
              <a:gd name="connsiteX20" fmla="*/ 118905 w 823526"/>
              <a:gd name="connsiteY20" fmla="*/ 199922 h 651080"/>
              <a:gd name="connsiteX21" fmla="*/ 81003 w 823526"/>
              <a:gd name="connsiteY21" fmla="*/ 217769 h 651080"/>
              <a:gd name="connsiteX22" fmla="*/ 59365 w 823526"/>
              <a:gd name="connsiteY22" fmla="*/ 238361 h 651080"/>
              <a:gd name="connsiteX23" fmla="*/ 57699 w 823526"/>
              <a:gd name="connsiteY23" fmla="*/ 248930 h 651080"/>
              <a:gd name="connsiteX24" fmla="*/ 876 w 823526"/>
              <a:gd name="connsiteY24" fmla="*/ 244797 h 651080"/>
              <a:gd name="connsiteX25" fmla="*/ 48096 w 823526"/>
              <a:gd name="connsiteY25" fmla="*/ 258056 h 651080"/>
              <a:gd name="connsiteX0" fmla="*/ 12145 w 787575"/>
              <a:gd name="connsiteY0" fmla="*/ 258056 h 651080"/>
              <a:gd name="connsiteX1" fmla="*/ 23269 w 787575"/>
              <a:gd name="connsiteY1" fmla="*/ 265579 h 651080"/>
              <a:gd name="connsiteX2" fmla="*/ 153184 w 787575"/>
              <a:gd name="connsiteY2" fmla="*/ 329425 h 651080"/>
              <a:gd name="connsiteX3" fmla="*/ 252652 w 787575"/>
              <a:gd name="connsiteY3" fmla="*/ 384006 h 651080"/>
              <a:gd name="connsiteX4" fmla="*/ 353329 w 787575"/>
              <a:gd name="connsiteY4" fmla="*/ 483140 h 651080"/>
              <a:gd name="connsiteX5" fmla="*/ 427615 w 787575"/>
              <a:gd name="connsiteY5" fmla="*/ 642487 h 651080"/>
              <a:gd name="connsiteX6" fmla="*/ 460249 w 787575"/>
              <a:gd name="connsiteY6" fmla="*/ 629390 h 651080"/>
              <a:gd name="connsiteX7" fmla="*/ 463105 w 787575"/>
              <a:gd name="connsiteY7" fmla="*/ 627446 h 651080"/>
              <a:gd name="connsiteX8" fmla="*/ 474532 w 787575"/>
              <a:gd name="connsiteY8" fmla="*/ 619667 h 651080"/>
              <a:gd name="connsiteX9" fmla="*/ 518734 w 787575"/>
              <a:gd name="connsiteY9" fmla="*/ 583324 h 651080"/>
              <a:gd name="connsiteX10" fmla="*/ 570371 w 787575"/>
              <a:gd name="connsiteY10" fmla="*/ 550775 h 651080"/>
              <a:gd name="connsiteX11" fmla="*/ 658567 w 787575"/>
              <a:gd name="connsiteY11" fmla="*/ 467743 h 651080"/>
              <a:gd name="connsiteX12" fmla="*/ 771304 w 787575"/>
              <a:gd name="connsiteY12" fmla="*/ 376539 h 651080"/>
              <a:gd name="connsiteX13" fmla="*/ 728752 w 787575"/>
              <a:gd name="connsiteY13" fmla="*/ 242987 h 651080"/>
              <a:gd name="connsiteX14" fmla="*/ 637080 w 787575"/>
              <a:gd name="connsiteY14" fmla="*/ 134606 h 651080"/>
              <a:gd name="connsiteX15" fmla="*/ 534626 w 787575"/>
              <a:gd name="connsiteY15" fmla="*/ 51447 h 651080"/>
              <a:gd name="connsiteX16" fmla="*/ 465594 w 787575"/>
              <a:gd name="connsiteY16" fmla="*/ 794 h 651080"/>
              <a:gd name="connsiteX17" fmla="*/ 389638 w 787575"/>
              <a:gd name="connsiteY17" fmla="*/ 24894 h 651080"/>
              <a:gd name="connsiteX18" fmla="*/ 234325 w 787575"/>
              <a:gd name="connsiteY18" fmla="*/ 105213 h 651080"/>
              <a:gd name="connsiteX19" fmla="*/ 144295 w 787575"/>
              <a:gd name="connsiteY19" fmla="*/ 151912 h 651080"/>
              <a:gd name="connsiteX20" fmla="*/ 82954 w 787575"/>
              <a:gd name="connsiteY20" fmla="*/ 199922 h 651080"/>
              <a:gd name="connsiteX21" fmla="*/ 45052 w 787575"/>
              <a:gd name="connsiteY21" fmla="*/ 217769 h 651080"/>
              <a:gd name="connsiteX22" fmla="*/ 23414 w 787575"/>
              <a:gd name="connsiteY22" fmla="*/ 238361 h 651080"/>
              <a:gd name="connsiteX23" fmla="*/ 21748 w 787575"/>
              <a:gd name="connsiteY23" fmla="*/ 248930 h 651080"/>
              <a:gd name="connsiteX24" fmla="*/ 69978 w 787575"/>
              <a:gd name="connsiteY24" fmla="*/ 204725 h 651080"/>
              <a:gd name="connsiteX25" fmla="*/ 12145 w 787575"/>
              <a:gd name="connsiteY25" fmla="*/ 258056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9837 w 775664"/>
              <a:gd name="connsiteY23" fmla="*/ 248930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44193 w 775664"/>
              <a:gd name="connsiteY23" fmla="*/ 218525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44172 w 766298"/>
              <a:gd name="connsiteY0" fmla="*/ 214524 h 651080"/>
              <a:gd name="connsiteX1" fmla="*/ 50467 w 766298"/>
              <a:gd name="connsiteY1" fmla="*/ 214701 h 651080"/>
              <a:gd name="connsiteX2" fmla="*/ 131907 w 766298"/>
              <a:gd name="connsiteY2" fmla="*/ 329425 h 651080"/>
              <a:gd name="connsiteX3" fmla="*/ 231375 w 766298"/>
              <a:gd name="connsiteY3" fmla="*/ 384006 h 651080"/>
              <a:gd name="connsiteX4" fmla="*/ 332052 w 766298"/>
              <a:gd name="connsiteY4" fmla="*/ 483140 h 651080"/>
              <a:gd name="connsiteX5" fmla="*/ 406338 w 766298"/>
              <a:gd name="connsiteY5" fmla="*/ 642487 h 651080"/>
              <a:gd name="connsiteX6" fmla="*/ 438972 w 766298"/>
              <a:gd name="connsiteY6" fmla="*/ 629390 h 651080"/>
              <a:gd name="connsiteX7" fmla="*/ 441828 w 766298"/>
              <a:gd name="connsiteY7" fmla="*/ 627446 h 651080"/>
              <a:gd name="connsiteX8" fmla="*/ 453255 w 766298"/>
              <a:gd name="connsiteY8" fmla="*/ 619667 h 651080"/>
              <a:gd name="connsiteX9" fmla="*/ 497457 w 766298"/>
              <a:gd name="connsiteY9" fmla="*/ 583324 h 651080"/>
              <a:gd name="connsiteX10" fmla="*/ 549094 w 766298"/>
              <a:gd name="connsiteY10" fmla="*/ 550775 h 651080"/>
              <a:gd name="connsiteX11" fmla="*/ 637290 w 766298"/>
              <a:gd name="connsiteY11" fmla="*/ 467743 h 651080"/>
              <a:gd name="connsiteX12" fmla="*/ 750027 w 766298"/>
              <a:gd name="connsiteY12" fmla="*/ 376539 h 651080"/>
              <a:gd name="connsiteX13" fmla="*/ 707475 w 766298"/>
              <a:gd name="connsiteY13" fmla="*/ 242987 h 651080"/>
              <a:gd name="connsiteX14" fmla="*/ 615803 w 766298"/>
              <a:gd name="connsiteY14" fmla="*/ 134606 h 651080"/>
              <a:gd name="connsiteX15" fmla="*/ 513349 w 766298"/>
              <a:gd name="connsiteY15" fmla="*/ 51447 h 651080"/>
              <a:gd name="connsiteX16" fmla="*/ 444317 w 766298"/>
              <a:gd name="connsiteY16" fmla="*/ 794 h 651080"/>
              <a:gd name="connsiteX17" fmla="*/ 368361 w 766298"/>
              <a:gd name="connsiteY17" fmla="*/ 24894 h 651080"/>
              <a:gd name="connsiteX18" fmla="*/ 213048 w 766298"/>
              <a:gd name="connsiteY18" fmla="*/ 105213 h 651080"/>
              <a:gd name="connsiteX19" fmla="*/ 123018 w 766298"/>
              <a:gd name="connsiteY19" fmla="*/ 151912 h 651080"/>
              <a:gd name="connsiteX20" fmla="*/ 61677 w 766298"/>
              <a:gd name="connsiteY20" fmla="*/ 199922 h 651080"/>
              <a:gd name="connsiteX21" fmla="*/ 23775 w 766298"/>
              <a:gd name="connsiteY21" fmla="*/ 217769 h 651080"/>
              <a:gd name="connsiteX22" fmla="*/ 2137 w 766298"/>
              <a:gd name="connsiteY22" fmla="*/ 238361 h 651080"/>
              <a:gd name="connsiteX23" fmla="*/ 34827 w 766298"/>
              <a:gd name="connsiteY23" fmla="*/ 218525 h 651080"/>
              <a:gd name="connsiteX24" fmla="*/ 48701 w 766298"/>
              <a:gd name="connsiteY24" fmla="*/ 204725 h 651080"/>
              <a:gd name="connsiteX25" fmla="*/ 44172 w 76629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31467 w 765858"/>
              <a:gd name="connsiteY2" fmla="*/ 329425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6655"/>
              <a:gd name="connsiteX1" fmla="*/ 50027 w 765858"/>
              <a:gd name="connsiteY1" fmla="*/ 214701 h 646655"/>
              <a:gd name="connsiteX2" fmla="*/ 162938 w 765858"/>
              <a:gd name="connsiteY2" fmla="*/ 305736 h 646655"/>
              <a:gd name="connsiteX3" fmla="*/ 224531 w 765858"/>
              <a:gd name="connsiteY3" fmla="*/ 405110 h 646655"/>
              <a:gd name="connsiteX4" fmla="*/ 301470 w 765858"/>
              <a:gd name="connsiteY4" fmla="*/ 547103 h 646655"/>
              <a:gd name="connsiteX5" fmla="*/ 405898 w 765858"/>
              <a:gd name="connsiteY5" fmla="*/ 642487 h 646655"/>
              <a:gd name="connsiteX6" fmla="*/ 438532 w 765858"/>
              <a:gd name="connsiteY6" fmla="*/ 629390 h 646655"/>
              <a:gd name="connsiteX7" fmla="*/ 441388 w 765858"/>
              <a:gd name="connsiteY7" fmla="*/ 627446 h 646655"/>
              <a:gd name="connsiteX8" fmla="*/ 452815 w 765858"/>
              <a:gd name="connsiteY8" fmla="*/ 619667 h 646655"/>
              <a:gd name="connsiteX9" fmla="*/ 497017 w 765858"/>
              <a:gd name="connsiteY9" fmla="*/ 583324 h 646655"/>
              <a:gd name="connsiteX10" fmla="*/ 548654 w 765858"/>
              <a:gd name="connsiteY10" fmla="*/ 550775 h 646655"/>
              <a:gd name="connsiteX11" fmla="*/ 636850 w 765858"/>
              <a:gd name="connsiteY11" fmla="*/ 467743 h 646655"/>
              <a:gd name="connsiteX12" fmla="*/ 749587 w 765858"/>
              <a:gd name="connsiteY12" fmla="*/ 376539 h 646655"/>
              <a:gd name="connsiteX13" fmla="*/ 707035 w 765858"/>
              <a:gd name="connsiteY13" fmla="*/ 242987 h 646655"/>
              <a:gd name="connsiteX14" fmla="*/ 615363 w 765858"/>
              <a:gd name="connsiteY14" fmla="*/ 134606 h 646655"/>
              <a:gd name="connsiteX15" fmla="*/ 512909 w 765858"/>
              <a:gd name="connsiteY15" fmla="*/ 51447 h 646655"/>
              <a:gd name="connsiteX16" fmla="*/ 443877 w 765858"/>
              <a:gd name="connsiteY16" fmla="*/ 794 h 646655"/>
              <a:gd name="connsiteX17" fmla="*/ 367921 w 765858"/>
              <a:gd name="connsiteY17" fmla="*/ 24894 h 646655"/>
              <a:gd name="connsiteX18" fmla="*/ 212608 w 765858"/>
              <a:gd name="connsiteY18" fmla="*/ 105213 h 646655"/>
              <a:gd name="connsiteX19" fmla="*/ 122578 w 765858"/>
              <a:gd name="connsiteY19" fmla="*/ 151912 h 646655"/>
              <a:gd name="connsiteX20" fmla="*/ 61237 w 765858"/>
              <a:gd name="connsiteY20" fmla="*/ 199922 h 646655"/>
              <a:gd name="connsiteX21" fmla="*/ 23335 w 765858"/>
              <a:gd name="connsiteY21" fmla="*/ 217769 h 646655"/>
              <a:gd name="connsiteX22" fmla="*/ 1697 w 765858"/>
              <a:gd name="connsiteY22" fmla="*/ 238361 h 646655"/>
              <a:gd name="connsiteX23" fmla="*/ 50758 w 765858"/>
              <a:gd name="connsiteY23" fmla="*/ 199008 h 646655"/>
              <a:gd name="connsiteX24" fmla="*/ 48261 w 765858"/>
              <a:gd name="connsiteY24" fmla="*/ 204725 h 646655"/>
              <a:gd name="connsiteX25" fmla="*/ 43732 w 765858"/>
              <a:gd name="connsiteY25" fmla="*/ 214524 h 646655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36850 w 765858"/>
              <a:gd name="connsiteY12" fmla="*/ 467743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61237 w 765858"/>
              <a:gd name="connsiteY22" fmla="*/ 199922 h 680237"/>
              <a:gd name="connsiteX23" fmla="*/ 23335 w 765858"/>
              <a:gd name="connsiteY23" fmla="*/ 217769 h 680237"/>
              <a:gd name="connsiteX24" fmla="*/ 1697 w 765858"/>
              <a:gd name="connsiteY24" fmla="*/ 238361 h 680237"/>
              <a:gd name="connsiteX25" fmla="*/ 50758 w 765858"/>
              <a:gd name="connsiteY25" fmla="*/ 199008 h 680237"/>
              <a:gd name="connsiteX26" fmla="*/ 48261 w 765858"/>
              <a:gd name="connsiteY26" fmla="*/ 204725 h 680237"/>
              <a:gd name="connsiteX27" fmla="*/ 43732 w 765858"/>
              <a:gd name="connsiteY27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59257 w 765858"/>
              <a:gd name="connsiteY22" fmla="*/ 174776 h 680237"/>
              <a:gd name="connsiteX23" fmla="*/ 61237 w 765858"/>
              <a:gd name="connsiteY23" fmla="*/ 199922 h 680237"/>
              <a:gd name="connsiteX24" fmla="*/ 23335 w 765858"/>
              <a:gd name="connsiteY24" fmla="*/ 217769 h 680237"/>
              <a:gd name="connsiteX25" fmla="*/ 1697 w 765858"/>
              <a:gd name="connsiteY25" fmla="*/ 238361 h 680237"/>
              <a:gd name="connsiteX26" fmla="*/ 50758 w 765858"/>
              <a:gd name="connsiteY26" fmla="*/ 199008 h 680237"/>
              <a:gd name="connsiteX27" fmla="*/ 48261 w 765858"/>
              <a:gd name="connsiteY27" fmla="*/ 204725 h 680237"/>
              <a:gd name="connsiteX28" fmla="*/ 43732 w 765858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151069 w 753989"/>
              <a:gd name="connsiteY2" fmla="*/ 305736 h 680237"/>
              <a:gd name="connsiteX3" fmla="*/ 212662 w 753989"/>
              <a:gd name="connsiteY3" fmla="*/ 405110 h 680237"/>
              <a:gd name="connsiteX4" fmla="*/ 289601 w 753989"/>
              <a:gd name="connsiteY4" fmla="*/ 547103 h 680237"/>
              <a:gd name="connsiteX5" fmla="*/ 300236 w 753989"/>
              <a:gd name="connsiteY5" fmla="*/ 676689 h 680237"/>
              <a:gd name="connsiteX6" fmla="*/ 394029 w 753989"/>
              <a:gd name="connsiteY6" fmla="*/ 642487 h 680237"/>
              <a:gd name="connsiteX7" fmla="*/ 426663 w 753989"/>
              <a:gd name="connsiteY7" fmla="*/ 629390 h 680237"/>
              <a:gd name="connsiteX8" fmla="*/ 429519 w 753989"/>
              <a:gd name="connsiteY8" fmla="*/ 627446 h 680237"/>
              <a:gd name="connsiteX9" fmla="*/ 440946 w 753989"/>
              <a:gd name="connsiteY9" fmla="*/ 619667 h 680237"/>
              <a:gd name="connsiteX10" fmla="*/ 485148 w 753989"/>
              <a:gd name="connsiteY10" fmla="*/ 583324 h 680237"/>
              <a:gd name="connsiteX11" fmla="*/ 536785 w 753989"/>
              <a:gd name="connsiteY11" fmla="*/ 550775 h 680237"/>
              <a:gd name="connsiteX12" fmla="*/ 640429 w 753989"/>
              <a:gd name="connsiteY12" fmla="*/ 487545 h 680237"/>
              <a:gd name="connsiteX13" fmla="*/ 732872 w 753989"/>
              <a:gd name="connsiteY13" fmla="*/ 413140 h 680237"/>
              <a:gd name="connsiteX14" fmla="*/ 737718 w 753989"/>
              <a:gd name="connsiteY14" fmla="*/ 376539 h 680237"/>
              <a:gd name="connsiteX15" fmla="*/ 695166 w 753989"/>
              <a:gd name="connsiteY15" fmla="*/ 242987 h 680237"/>
              <a:gd name="connsiteX16" fmla="*/ 603494 w 753989"/>
              <a:gd name="connsiteY16" fmla="*/ 134606 h 680237"/>
              <a:gd name="connsiteX17" fmla="*/ 501040 w 753989"/>
              <a:gd name="connsiteY17" fmla="*/ 51447 h 680237"/>
              <a:gd name="connsiteX18" fmla="*/ 432008 w 753989"/>
              <a:gd name="connsiteY18" fmla="*/ 794 h 680237"/>
              <a:gd name="connsiteX19" fmla="*/ 356052 w 753989"/>
              <a:gd name="connsiteY19" fmla="*/ 24894 h 680237"/>
              <a:gd name="connsiteX20" fmla="*/ 200739 w 753989"/>
              <a:gd name="connsiteY20" fmla="*/ 105213 h 680237"/>
              <a:gd name="connsiteX21" fmla="*/ 110709 w 753989"/>
              <a:gd name="connsiteY21" fmla="*/ 151912 h 680237"/>
              <a:gd name="connsiteX22" fmla="*/ 47388 w 753989"/>
              <a:gd name="connsiteY22" fmla="*/ 174776 h 680237"/>
              <a:gd name="connsiteX23" fmla="*/ 49368 w 753989"/>
              <a:gd name="connsiteY23" fmla="*/ 199922 h 680237"/>
              <a:gd name="connsiteX24" fmla="*/ 11466 w 753989"/>
              <a:gd name="connsiteY24" fmla="*/ 217769 h 680237"/>
              <a:gd name="connsiteX25" fmla="*/ 2003 w 753989"/>
              <a:gd name="connsiteY25" fmla="*/ 203824 h 680237"/>
              <a:gd name="connsiteX26" fmla="*/ 38889 w 753989"/>
              <a:gd name="connsiteY26" fmla="*/ 199008 h 680237"/>
              <a:gd name="connsiteX27" fmla="*/ 36392 w 753989"/>
              <a:gd name="connsiteY27" fmla="*/ 204725 h 680237"/>
              <a:gd name="connsiteX28" fmla="*/ 31863 w 753989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51069 w 753989"/>
              <a:gd name="connsiteY3" fmla="*/ 305736 h 680237"/>
              <a:gd name="connsiteX4" fmla="*/ 212662 w 753989"/>
              <a:gd name="connsiteY4" fmla="*/ 405110 h 680237"/>
              <a:gd name="connsiteX5" fmla="*/ 289601 w 753989"/>
              <a:gd name="connsiteY5" fmla="*/ 547103 h 680237"/>
              <a:gd name="connsiteX6" fmla="*/ 300236 w 753989"/>
              <a:gd name="connsiteY6" fmla="*/ 676689 h 680237"/>
              <a:gd name="connsiteX7" fmla="*/ 394029 w 753989"/>
              <a:gd name="connsiteY7" fmla="*/ 642487 h 680237"/>
              <a:gd name="connsiteX8" fmla="*/ 426663 w 753989"/>
              <a:gd name="connsiteY8" fmla="*/ 629390 h 680237"/>
              <a:gd name="connsiteX9" fmla="*/ 429519 w 753989"/>
              <a:gd name="connsiteY9" fmla="*/ 627446 h 680237"/>
              <a:gd name="connsiteX10" fmla="*/ 440946 w 753989"/>
              <a:gd name="connsiteY10" fmla="*/ 619667 h 680237"/>
              <a:gd name="connsiteX11" fmla="*/ 485148 w 753989"/>
              <a:gd name="connsiteY11" fmla="*/ 583324 h 680237"/>
              <a:gd name="connsiteX12" fmla="*/ 536785 w 753989"/>
              <a:gd name="connsiteY12" fmla="*/ 550775 h 680237"/>
              <a:gd name="connsiteX13" fmla="*/ 640429 w 753989"/>
              <a:gd name="connsiteY13" fmla="*/ 487545 h 680237"/>
              <a:gd name="connsiteX14" fmla="*/ 732872 w 753989"/>
              <a:gd name="connsiteY14" fmla="*/ 413140 h 680237"/>
              <a:gd name="connsiteX15" fmla="*/ 737718 w 753989"/>
              <a:gd name="connsiteY15" fmla="*/ 376539 h 680237"/>
              <a:gd name="connsiteX16" fmla="*/ 695166 w 753989"/>
              <a:gd name="connsiteY16" fmla="*/ 242987 h 680237"/>
              <a:gd name="connsiteX17" fmla="*/ 603494 w 753989"/>
              <a:gd name="connsiteY17" fmla="*/ 134606 h 680237"/>
              <a:gd name="connsiteX18" fmla="*/ 501040 w 753989"/>
              <a:gd name="connsiteY18" fmla="*/ 51447 h 680237"/>
              <a:gd name="connsiteX19" fmla="*/ 432008 w 753989"/>
              <a:gd name="connsiteY19" fmla="*/ 794 h 680237"/>
              <a:gd name="connsiteX20" fmla="*/ 356052 w 753989"/>
              <a:gd name="connsiteY20" fmla="*/ 24894 h 680237"/>
              <a:gd name="connsiteX21" fmla="*/ 200739 w 753989"/>
              <a:gd name="connsiteY21" fmla="*/ 105213 h 680237"/>
              <a:gd name="connsiteX22" fmla="*/ 110709 w 753989"/>
              <a:gd name="connsiteY22" fmla="*/ 151912 h 680237"/>
              <a:gd name="connsiteX23" fmla="*/ 47388 w 753989"/>
              <a:gd name="connsiteY23" fmla="*/ 174776 h 680237"/>
              <a:gd name="connsiteX24" fmla="*/ 49368 w 753989"/>
              <a:gd name="connsiteY24" fmla="*/ 199922 h 680237"/>
              <a:gd name="connsiteX25" fmla="*/ 11466 w 753989"/>
              <a:gd name="connsiteY25" fmla="*/ 217769 h 680237"/>
              <a:gd name="connsiteX26" fmla="*/ 2003 w 753989"/>
              <a:gd name="connsiteY26" fmla="*/ 203824 h 680237"/>
              <a:gd name="connsiteX27" fmla="*/ 38889 w 753989"/>
              <a:gd name="connsiteY27" fmla="*/ 199008 h 680237"/>
              <a:gd name="connsiteX28" fmla="*/ 36392 w 753989"/>
              <a:gd name="connsiteY28" fmla="*/ 204725 h 680237"/>
              <a:gd name="connsiteX29" fmla="*/ 31863 w 753989"/>
              <a:gd name="connsiteY29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36392 w 753989"/>
              <a:gd name="connsiteY29" fmla="*/ 204725 h 680237"/>
              <a:gd name="connsiteX30" fmla="*/ 31863 w 753989"/>
              <a:gd name="connsiteY30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8420 w 753989"/>
              <a:gd name="connsiteY29" fmla="*/ 195485 h 680237"/>
              <a:gd name="connsiteX30" fmla="*/ 31863 w 753989"/>
              <a:gd name="connsiteY30" fmla="*/ 214524 h 680237"/>
              <a:gd name="connsiteX0" fmla="*/ 32728 w 754854"/>
              <a:gd name="connsiteY0" fmla="*/ 214524 h 680237"/>
              <a:gd name="connsiteX1" fmla="*/ 39023 w 754854"/>
              <a:gd name="connsiteY1" fmla="*/ 214701 h 680237"/>
              <a:gd name="connsiteX2" fmla="*/ 52816 w 754854"/>
              <a:gd name="connsiteY2" fmla="*/ 232311 h 680237"/>
              <a:gd name="connsiteX3" fmla="*/ 118764 w 754854"/>
              <a:gd name="connsiteY3" fmla="*/ 289459 h 680237"/>
              <a:gd name="connsiteX4" fmla="*/ 151934 w 754854"/>
              <a:gd name="connsiteY4" fmla="*/ 305736 h 680237"/>
              <a:gd name="connsiteX5" fmla="*/ 213527 w 754854"/>
              <a:gd name="connsiteY5" fmla="*/ 405110 h 680237"/>
              <a:gd name="connsiteX6" fmla="*/ 290466 w 754854"/>
              <a:gd name="connsiteY6" fmla="*/ 547103 h 680237"/>
              <a:gd name="connsiteX7" fmla="*/ 301101 w 754854"/>
              <a:gd name="connsiteY7" fmla="*/ 676689 h 680237"/>
              <a:gd name="connsiteX8" fmla="*/ 394894 w 754854"/>
              <a:gd name="connsiteY8" fmla="*/ 642487 h 680237"/>
              <a:gd name="connsiteX9" fmla="*/ 427528 w 754854"/>
              <a:gd name="connsiteY9" fmla="*/ 629390 h 680237"/>
              <a:gd name="connsiteX10" fmla="*/ 430384 w 754854"/>
              <a:gd name="connsiteY10" fmla="*/ 627446 h 680237"/>
              <a:gd name="connsiteX11" fmla="*/ 441811 w 754854"/>
              <a:gd name="connsiteY11" fmla="*/ 619667 h 680237"/>
              <a:gd name="connsiteX12" fmla="*/ 486013 w 754854"/>
              <a:gd name="connsiteY12" fmla="*/ 583324 h 680237"/>
              <a:gd name="connsiteX13" fmla="*/ 537650 w 754854"/>
              <a:gd name="connsiteY13" fmla="*/ 550775 h 680237"/>
              <a:gd name="connsiteX14" fmla="*/ 641294 w 754854"/>
              <a:gd name="connsiteY14" fmla="*/ 487545 h 680237"/>
              <a:gd name="connsiteX15" fmla="*/ 733737 w 754854"/>
              <a:gd name="connsiteY15" fmla="*/ 413140 h 680237"/>
              <a:gd name="connsiteX16" fmla="*/ 738583 w 754854"/>
              <a:gd name="connsiteY16" fmla="*/ 376539 h 680237"/>
              <a:gd name="connsiteX17" fmla="*/ 696031 w 754854"/>
              <a:gd name="connsiteY17" fmla="*/ 242987 h 680237"/>
              <a:gd name="connsiteX18" fmla="*/ 604359 w 754854"/>
              <a:gd name="connsiteY18" fmla="*/ 134606 h 680237"/>
              <a:gd name="connsiteX19" fmla="*/ 501905 w 754854"/>
              <a:gd name="connsiteY19" fmla="*/ 51447 h 680237"/>
              <a:gd name="connsiteX20" fmla="*/ 432873 w 754854"/>
              <a:gd name="connsiteY20" fmla="*/ 794 h 680237"/>
              <a:gd name="connsiteX21" fmla="*/ 356917 w 754854"/>
              <a:gd name="connsiteY21" fmla="*/ 24894 h 680237"/>
              <a:gd name="connsiteX22" fmla="*/ 201604 w 754854"/>
              <a:gd name="connsiteY22" fmla="*/ 105213 h 680237"/>
              <a:gd name="connsiteX23" fmla="*/ 111574 w 754854"/>
              <a:gd name="connsiteY23" fmla="*/ 151912 h 680237"/>
              <a:gd name="connsiteX24" fmla="*/ 48253 w 754854"/>
              <a:gd name="connsiteY24" fmla="*/ 174776 h 680237"/>
              <a:gd name="connsiteX25" fmla="*/ 50233 w 754854"/>
              <a:gd name="connsiteY25" fmla="*/ 199922 h 680237"/>
              <a:gd name="connsiteX26" fmla="*/ 12331 w 754854"/>
              <a:gd name="connsiteY26" fmla="*/ 217769 h 680237"/>
              <a:gd name="connsiteX27" fmla="*/ 2868 w 754854"/>
              <a:gd name="connsiteY27" fmla="*/ 203824 h 680237"/>
              <a:gd name="connsiteX28" fmla="*/ 19496 w 754854"/>
              <a:gd name="connsiteY28" fmla="*/ 190400 h 680237"/>
              <a:gd name="connsiteX29" fmla="*/ 9285 w 754854"/>
              <a:gd name="connsiteY29" fmla="*/ 195485 h 680237"/>
              <a:gd name="connsiteX30" fmla="*/ 32728 w 754854"/>
              <a:gd name="connsiteY30" fmla="*/ 214524 h 680237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04359 w 754854"/>
              <a:gd name="connsiteY18" fmla="*/ 134515 h 680146"/>
              <a:gd name="connsiteX19" fmla="*/ 563697 w 754854"/>
              <a:gd name="connsiteY19" fmla="*/ 102523 h 680146"/>
              <a:gd name="connsiteX20" fmla="*/ 501905 w 754854"/>
              <a:gd name="connsiteY20" fmla="*/ 51356 h 680146"/>
              <a:gd name="connsiteX21" fmla="*/ 432873 w 754854"/>
              <a:gd name="connsiteY21" fmla="*/ 703 h 680146"/>
              <a:gd name="connsiteX22" fmla="*/ 356917 w 754854"/>
              <a:gd name="connsiteY22" fmla="*/ 24803 h 680146"/>
              <a:gd name="connsiteX23" fmla="*/ 201604 w 754854"/>
              <a:gd name="connsiteY23" fmla="*/ 105122 h 680146"/>
              <a:gd name="connsiteX24" fmla="*/ 111574 w 754854"/>
              <a:gd name="connsiteY24" fmla="*/ 151821 h 680146"/>
              <a:gd name="connsiteX25" fmla="*/ 48253 w 754854"/>
              <a:gd name="connsiteY25" fmla="*/ 174685 h 680146"/>
              <a:gd name="connsiteX26" fmla="*/ 50233 w 754854"/>
              <a:gd name="connsiteY26" fmla="*/ 199831 h 680146"/>
              <a:gd name="connsiteX27" fmla="*/ 12331 w 754854"/>
              <a:gd name="connsiteY27" fmla="*/ 217678 h 680146"/>
              <a:gd name="connsiteX28" fmla="*/ 2868 w 754854"/>
              <a:gd name="connsiteY28" fmla="*/ 203733 h 680146"/>
              <a:gd name="connsiteX29" fmla="*/ 19496 w 754854"/>
              <a:gd name="connsiteY29" fmla="*/ 190309 h 680146"/>
              <a:gd name="connsiteX30" fmla="*/ 9285 w 754854"/>
              <a:gd name="connsiteY30" fmla="*/ 195394 h 680146"/>
              <a:gd name="connsiteX31" fmla="*/ 32728 w 754854"/>
              <a:gd name="connsiteY31" fmla="*/ 214433 h 680146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41576 w 754854"/>
              <a:gd name="connsiteY18" fmla="*/ 193862 h 680146"/>
              <a:gd name="connsiteX19" fmla="*/ 604359 w 754854"/>
              <a:gd name="connsiteY19" fmla="*/ 134515 h 680146"/>
              <a:gd name="connsiteX20" fmla="*/ 563697 w 754854"/>
              <a:gd name="connsiteY20" fmla="*/ 102523 h 680146"/>
              <a:gd name="connsiteX21" fmla="*/ 501905 w 754854"/>
              <a:gd name="connsiteY21" fmla="*/ 51356 h 680146"/>
              <a:gd name="connsiteX22" fmla="*/ 432873 w 754854"/>
              <a:gd name="connsiteY22" fmla="*/ 703 h 680146"/>
              <a:gd name="connsiteX23" fmla="*/ 356917 w 754854"/>
              <a:gd name="connsiteY23" fmla="*/ 24803 h 680146"/>
              <a:gd name="connsiteX24" fmla="*/ 201604 w 754854"/>
              <a:gd name="connsiteY24" fmla="*/ 105122 h 680146"/>
              <a:gd name="connsiteX25" fmla="*/ 111574 w 754854"/>
              <a:gd name="connsiteY25" fmla="*/ 151821 h 680146"/>
              <a:gd name="connsiteX26" fmla="*/ 48253 w 754854"/>
              <a:gd name="connsiteY26" fmla="*/ 174685 h 680146"/>
              <a:gd name="connsiteX27" fmla="*/ 50233 w 754854"/>
              <a:gd name="connsiteY27" fmla="*/ 199831 h 680146"/>
              <a:gd name="connsiteX28" fmla="*/ 12331 w 754854"/>
              <a:gd name="connsiteY28" fmla="*/ 217678 h 680146"/>
              <a:gd name="connsiteX29" fmla="*/ 2868 w 754854"/>
              <a:gd name="connsiteY29" fmla="*/ 203733 h 680146"/>
              <a:gd name="connsiteX30" fmla="*/ 19496 w 754854"/>
              <a:gd name="connsiteY30" fmla="*/ 190309 h 680146"/>
              <a:gd name="connsiteX31" fmla="*/ 9285 w 754854"/>
              <a:gd name="connsiteY31" fmla="*/ 195394 h 680146"/>
              <a:gd name="connsiteX32" fmla="*/ 32728 w 754854"/>
              <a:gd name="connsiteY32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51934 w 743450"/>
              <a:gd name="connsiteY4" fmla="*/ 305645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50233 w 743450"/>
              <a:gd name="connsiteY28" fmla="*/ 199831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51934 w 743450"/>
              <a:gd name="connsiteY4" fmla="*/ 305645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560301 w 743450"/>
              <a:gd name="connsiteY14" fmla="*/ 487702 h 680146"/>
              <a:gd name="connsiteX15" fmla="*/ 641294 w 743450"/>
              <a:gd name="connsiteY15" fmla="*/ 487454 h 680146"/>
              <a:gd name="connsiteX16" fmla="*/ 733737 w 743450"/>
              <a:gd name="connsiteY16" fmla="*/ 413049 h 680146"/>
              <a:gd name="connsiteX17" fmla="*/ 738583 w 743450"/>
              <a:gd name="connsiteY17" fmla="*/ 376448 h 680146"/>
              <a:gd name="connsiteX18" fmla="*/ 736233 w 743450"/>
              <a:gd name="connsiteY18" fmla="*/ 345279 h 680146"/>
              <a:gd name="connsiteX19" fmla="*/ 696031 w 743450"/>
              <a:gd name="connsiteY19" fmla="*/ 242896 h 680146"/>
              <a:gd name="connsiteX20" fmla="*/ 641576 w 743450"/>
              <a:gd name="connsiteY20" fmla="*/ 193862 h 680146"/>
              <a:gd name="connsiteX21" fmla="*/ 604359 w 743450"/>
              <a:gd name="connsiteY21" fmla="*/ 134515 h 680146"/>
              <a:gd name="connsiteX22" fmla="*/ 563697 w 743450"/>
              <a:gd name="connsiteY22" fmla="*/ 102523 h 680146"/>
              <a:gd name="connsiteX23" fmla="*/ 501905 w 743450"/>
              <a:gd name="connsiteY23" fmla="*/ 51356 h 680146"/>
              <a:gd name="connsiteX24" fmla="*/ 432873 w 743450"/>
              <a:gd name="connsiteY24" fmla="*/ 703 h 680146"/>
              <a:gd name="connsiteX25" fmla="*/ 356917 w 743450"/>
              <a:gd name="connsiteY25" fmla="*/ 24803 h 680146"/>
              <a:gd name="connsiteX26" fmla="*/ 201604 w 743450"/>
              <a:gd name="connsiteY26" fmla="*/ 105122 h 680146"/>
              <a:gd name="connsiteX27" fmla="*/ 111574 w 743450"/>
              <a:gd name="connsiteY27" fmla="*/ 151821 h 680146"/>
              <a:gd name="connsiteX28" fmla="*/ 48253 w 743450"/>
              <a:gd name="connsiteY28" fmla="*/ 174685 h 680146"/>
              <a:gd name="connsiteX29" fmla="*/ 50233 w 743450"/>
              <a:gd name="connsiteY29" fmla="*/ 199831 h 680146"/>
              <a:gd name="connsiteX30" fmla="*/ 12331 w 743450"/>
              <a:gd name="connsiteY30" fmla="*/ 217678 h 680146"/>
              <a:gd name="connsiteX31" fmla="*/ 2868 w 743450"/>
              <a:gd name="connsiteY31" fmla="*/ 203733 h 680146"/>
              <a:gd name="connsiteX32" fmla="*/ 19496 w 743450"/>
              <a:gd name="connsiteY32" fmla="*/ 190309 h 680146"/>
              <a:gd name="connsiteX33" fmla="*/ 9285 w 743450"/>
              <a:gd name="connsiteY33" fmla="*/ 195394 h 680146"/>
              <a:gd name="connsiteX34" fmla="*/ 32728 w 743450"/>
              <a:gd name="connsiteY34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0301 w 741739"/>
              <a:gd name="connsiteY14" fmla="*/ 487702 h 680146"/>
              <a:gd name="connsiteX15" fmla="*/ 641294 w 741739"/>
              <a:gd name="connsiteY15" fmla="*/ 487454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0301 w 741739"/>
              <a:gd name="connsiteY14" fmla="*/ 487702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396835 w 741739"/>
              <a:gd name="connsiteY11" fmla="*/ 581287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325019 w 741739"/>
              <a:gd name="connsiteY10" fmla="*/ 596081 h 680146"/>
              <a:gd name="connsiteX11" fmla="*/ 396835 w 741739"/>
              <a:gd name="connsiteY11" fmla="*/ 581287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246"/>
              <a:gd name="connsiteX1" fmla="*/ 39023 w 741739"/>
              <a:gd name="connsiteY1" fmla="*/ 214610 h 680246"/>
              <a:gd name="connsiteX2" fmla="*/ 52816 w 741739"/>
              <a:gd name="connsiteY2" fmla="*/ 232220 h 680246"/>
              <a:gd name="connsiteX3" fmla="*/ 118764 w 741739"/>
              <a:gd name="connsiteY3" fmla="*/ 289368 h 680246"/>
              <a:gd name="connsiteX4" fmla="*/ 151934 w 741739"/>
              <a:gd name="connsiteY4" fmla="*/ 305645 h 680246"/>
              <a:gd name="connsiteX5" fmla="*/ 213527 w 741739"/>
              <a:gd name="connsiteY5" fmla="*/ 405019 h 680246"/>
              <a:gd name="connsiteX6" fmla="*/ 290466 w 741739"/>
              <a:gd name="connsiteY6" fmla="*/ 547012 h 680246"/>
              <a:gd name="connsiteX7" fmla="*/ 301101 w 741739"/>
              <a:gd name="connsiteY7" fmla="*/ 676598 h 680246"/>
              <a:gd name="connsiteX8" fmla="*/ 394894 w 741739"/>
              <a:gd name="connsiteY8" fmla="*/ 642396 h 680246"/>
              <a:gd name="connsiteX9" fmla="*/ 284242 w 741739"/>
              <a:gd name="connsiteY9" fmla="*/ 619798 h 680246"/>
              <a:gd name="connsiteX10" fmla="*/ 325019 w 741739"/>
              <a:gd name="connsiteY10" fmla="*/ 596081 h 680246"/>
              <a:gd name="connsiteX11" fmla="*/ 396835 w 741739"/>
              <a:gd name="connsiteY11" fmla="*/ 581287 h 680246"/>
              <a:gd name="connsiteX12" fmla="*/ 455413 w 741739"/>
              <a:gd name="connsiteY12" fmla="*/ 571888 h 680246"/>
              <a:gd name="connsiteX13" fmla="*/ 513833 w 741739"/>
              <a:gd name="connsiteY13" fmla="*/ 537960 h 680246"/>
              <a:gd name="connsiteX14" fmla="*/ 569396 w 741739"/>
              <a:gd name="connsiteY14" fmla="*/ 497566 h 680246"/>
              <a:gd name="connsiteX15" fmla="*/ 629424 w 741739"/>
              <a:gd name="connsiteY15" fmla="*/ 464099 h 680246"/>
              <a:gd name="connsiteX16" fmla="*/ 652431 w 741739"/>
              <a:gd name="connsiteY16" fmla="*/ 443185 h 680246"/>
              <a:gd name="connsiteX17" fmla="*/ 733737 w 741739"/>
              <a:gd name="connsiteY17" fmla="*/ 413049 h 680246"/>
              <a:gd name="connsiteX18" fmla="*/ 738583 w 741739"/>
              <a:gd name="connsiteY18" fmla="*/ 376448 h 680246"/>
              <a:gd name="connsiteX19" fmla="*/ 736233 w 741739"/>
              <a:gd name="connsiteY19" fmla="*/ 345279 h 680246"/>
              <a:gd name="connsiteX20" fmla="*/ 696031 w 741739"/>
              <a:gd name="connsiteY20" fmla="*/ 242896 h 680246"/>
              <a:gd name="connsiteX21" fmla="*/ 641576 w 741739"/>
              <a:gd name="connsiteY21" fmla="*/ 193862 h 680246"/>
              <a:gd name="connsiteX22" fmla="*/ 604359 w 741739"/>
              <a:gd name="connsiteY22" fmla="*/ 134515 h 680246"/>
              <a:gd name="connsiteX23" fmla="*/ 563697 w 741739"/>
              <a:gd name="connsiteY23" fmla="*/ 102523 h 680246"/>
              <a:gd name="connsiteX24" fmla="*/ 501905 w 741739"/>
              <a:gd name="connsiteY24" fmla="*/ 51356 h 680246"/>
              <a:gd name="connsiteX25" fmla="*/ 432873 w 741739"/>
              <a:gd name="connsiteY25" fmla="*/ 703 h 680246"/>
              <a:gd name="connsiteX26" fmla="*/ 356917 w 741739"/>
              <a:gd name="connsiteY26" fmla="*/ 24803 h 680246"/>
              <a:gd name="connsiteX27" fmla="*/ 201604 w 741739"/>
              <a:gd name="connsiteY27" fmla="*/ 105122 h 680246"/>
              <a:gd name="connsiteX28" fmla="*/ 111574 w 741739"/>
              <a:gd name="connsiteY28" fmla="*/ 151821 h 680246"/>
              <a:gd name="connsiteX29" fmla="*/ 48253 w 741739"/>
              <a:gd name="connsiteY29" fmla="*/ 174685 h 680246"/>
              <a:gd name="connsiteX30" fmla="*/ 50233 w 741739"/>
              <a:gd name="connsiteY30" fmla="*/ 199831 h 680246"/>
              <a:gd name="connsiteX31" fmla="*/ 12331 w 741739"/>
              <a:gd name="connsiteY31" fmla="*/ 217678 h 680246"/>
              <a:gd name="connsiteX32" fmla="*/ 2868 w 741739"/>
              <a:gd name="connsiteY32" fmla="*/ 203733 h 680246"/>
              <a:gd name="connsiteX33" fmla="*/ 19496 w 741739"/>
              <a:gd name="connsiteY33" fmla="*/ 190309 h 680246"/>
              <a:gd name="connsiteX34" fmla="*/ 9285 w 741739"/>
              <a:gd name="connsiteY34" fmla="*/ 195394 h 680246"/>
              <a:gd name="connsiteX35" fmla="*/ 32728 w 741739"/>
              <a:gd name="connsiteY35" fmla="*/ 214433 h 680246"/>
              <a:gd name="connsiteX0" fmla="*/ 32728 w 741739"/>
              <a:gd name="connsiteY0" fmla="*/ 214433 h 679028"/>
              <a:gd name="connsiteX1" fmla="*/ 39023 w 741739"/>
              <a:gd name="connsiteY1" fmla="*/ 214610 h 679028"/>
              <a:gd name="connsiteX2" fmla="*/ 52816 w 741739"/>
              <a:gd name="connsiteY2" fmla="*/ 232220 h 679028"/>
              <a:gd name="connsiteX3" fmla="*/ 118764 w 741739"/>
              <a:gd name="connsiteY3" fmla="*/ 289368 h 679028"/>
              <a:gd name="connsiteX4" fmla="*/ 151934 w 741739"/>
              <a:gd name="connsiteY4" fmla="*/ 305645 h 679028"/>
              <a:gd name="connsiteX5" fmla="*/ 213527 w 741739"/>
              <a:gd name="connsiteY5" fmla="*/ 405019 h 679028"/>
              <a:gd name="connsiteX6" fmla="*/ 290466 w 741739"/>
              <a:gd name="connsiteY6" fmla="*/ 547012 h 679028"/>
              <a:gd name="connsiteX7" fmla="*/ 301101 w 741739"/>
              <a:gd name="connsiteY7" fmla="*/ 676598 h 679028"/>
              <a:gd name="connsiteX8" fmla="*/ 230490 w 741739"/>
              <a:gd name="connsiteY8" fmla="*/ 616108 h 679028"/>
              <a:gd name="connsiteX9" fmla="*/ 284242 w 741739"/>
              <a:gd name="connsiteY9" fmla="*/ 619798 h 679028"/>
              <a:gd name="connsiteX10" fmla="*/ 325019 w 741739"/>
              <a:gd name="connsiteY10" fmla="*/ 596081 h 679028"/>
              <a:gd name="connsiteX11" fmla="*/ 396835 w 741739"/>
              <a:gd name="connsiteY11" fmla="*/ 581287 h 679028"/>
              <a:gd name="connsiteX12" fmla="*/ 455413 w 741739"/>
              <a:gd name="connsiteY12" fmla="*/ 571888 h 679028"/>
              <a:gd name="connsiteX13" fmla="*/ 513833 w 741739"/>
              <a:gd name="connsiteY13" fmla="*/ 537960 h 679028"/>
              <a:gd name="connsiteX14" fmla="*/ 569396 w 741739"/>
              <a:gd name="connsiteY14" fmla="*/ 497566 h 679028"/>
              <a:gd name="connsiteX15" fmla="*/ 629424 w 741739"/>
              <a:gd name="connsiteY15" fmla="*/ 464099 h 679028"/>
              <a:gd name="connsiteX16" fmla="*/ 652431 w 741739"/>
              <a:gd name="connsiteY16" fmla="*/ 443185 h 679028"/>
              <a:gd name="connsiteX17" fmla="*/ 733737 w 741739"/>
              <a:gd name="connsiteY17" fmla="*/ 413049 h 679028"/>
              <a:gd name="connsiteX18" fmla="*/ 738583 w 741739"/>
              <a:gd name="connsiteY18" fmla="*/ 376448 h 679028"/>
              <a:gd name="connsiteX19" fmla="*/ 736233 w 741739"/>
              <a:gd name="connsiteY19" fmla="*/ 345279 h 679028"/>
              <a:gd name="connsiteX20" fmla="*/ 696031 w 741739"/>
              <a:gd name="connsiteY20" fmla="*/ 242896 h 679028"/>
              <a:gd name="connsiteX21" fmla="*/ 641576 w 741739"/>
              <a:gd name="connsiteY21" fmla="*/ 193862 h 679028"/>
              <a:gd name="connsiteX22" fmla="*/ 604359 w 741739"/>
              <a:gd name="connsiteY22" fmla="*/ 134515 h 679028"/>
              <a:gd name="connsiteX23" fmla="*/ 563697 w 741739"/>
              <a:gd name="connsiteY23" fmla="*/ 102523 h 679028"/>
              <a:gd name="connsiteX24" fmla="*/ 501905 w 741739"/>
              <a:gd name="connsiteY24" fmla="*/ 51356 h 679028"/>
              <a:gd name="connsiteX25" fmla="*/ 432873 w 741739"/>
              <a:gd name="connsiteY25" fmla="*/ 703 h 679028"/>
              <a:gd name="connsiteX26" fmla="*/ 356917 w 741739"/>
              <a:gd name="connsiteY26" fmla="*/ 24803 h 679028"/>
              <a:gd name="connsiteX27" fmla="*/ 201604 w 741739"/>
              <a:gd name="connsiteY27" fmla="*/ 105122 h 679028"/>
              <a:gd name="connsiteX28" fmla="*/ 111574 w 741739"/>
              <a:gd name="connsiteY28" fmla="*/ 151821 h 679028"/>
              <a:gd name="connsiteX29" fmla="*/ 48253 w 741739"/>
              <a:gd name="connsiteY29" fmla="*/ 174685 h 679028"/>
              <a:gd name="connsiteX30" fmla="*/ 50233 w 741739"/>
              <a:gd name="connsiteY30" fmla="*/ 199831 h 679028"/>
              <a:gd name="connsiteX31" fmla="*/ 12331 w 741739"/>
              <a:gd name="connsiteY31" fmla="*/ 217678 h 679028"/>
              <a:gd name="connsiteX32" fmla="*/ 2868 w 741739"/>
              <a:gd name="connsiteY32" fmla="*/ 203733 h 679028"/>
              <a:gd name="connsiteX33" fmla="*/ 19496 w 741739"/>
              <a:gd name="connsiteY33" fmla="*/ 190309 h 679028"/>
              <a:gd name="connsiteX34" fmla="*/ 9285 w 741739"/>
              <a:gd name="connsiteY34" fmla="*/ 195394 h 679028"/>
              <a:gd name="connsiteX35" fmla="*/ 32728 w 741739"/>
              <a:gd name="connsiteY35" fmla="*/ 214433 h 679028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213527 w 741739"/>
              <a:gd name="connsiteY5" fmla="*/ 405019 h 625122"/>
              <a:gd name="connsiteX6" fmla="*/ 290466 w 741739"/>
              <a:gd name="connsiteY6" fmla="*/ 547012 h 625122"/>
              <a:gd name="connsiteX7" fmla="*/ 218277 w 741739"/>
              <a:gd name="connsiteY7" fmla="*/ 523015 h 625122"/>
              <a:gd name="connsiteX8" fmla="*/ 230490 w 741739"/>
              <a:gd name="connsiteY8" fmla="*/ 616108 h 625122"/>
              <a:gd name="connsiteX9" fmla="*/ 284242 w 741739"/>
              <a:gd name="connsiteY9" fmla="*/ 619798 h 625122"/>
              <a:gd name="connsiteX10" fmla="*/ 325019 w 741739"/>
              <a:gd name="connsiteY10" fmla="*/ 596081 h 625122"/>
              <a:gd name="connsiteX11" fmla="*/ 396835 w 741739"/>
              <a:gd name="connsiteY11" fmla="*/ 581287 h 625122"/>
              <a:gd name="connsiteX12" fmla="*/ 455413 w 741739"/>
              <a:gd name="connsiteY12" fmla="*/ 571888 h 625122"/>
              <a:gd name="connsiteX13" fmla="*/ 513833 w 741739"/>
              <a:gd name="connsiteY13" fmla="*/ 537960 h 625122"/>
              <a:gd name="connsiteX14" fmla="*/ 569396 w 741739"/>
              <a:gd name="connsiteY14" fmla="*/ 497566 h 625122"/>
              <a:gd name="connsiteX15" fmla="*/ 629424 w 741739"/>
              <a:gd name="connsiteY15" fmla="*/ 464099 h 625122"/>
              <a:gd name="connsiteX16" fmla="*/ 652431 w 741739"/>
              <a:gd name="connsiteY16" fmla="*/ 443185 h 625122"/>
              <a:gd name="connsiteX17" fmla="*/ 733737 w 741739"/>
              <a:gd name="connsiteY17" fmla="*/ 413049 h 625122"/>
              <a:gd name="connsiteX18" fmla="*/ 738583 w 741739"/>
              <a:gd name="connsiteY18" fmla="*/ 376448 h 625122"/>
              <a:gd name="connsiteX19" fmla="*/ 736233 w 741739"/>
              <a:gd name="connsiteY19" fmla="*/ 345279 h 625122"/>
              <a:gd name="connsiteX20" fmla="*/ 696031 w 741739"/>
              <a:gd name="connsiteY20" fmla="*/ 242896 h 625122"/>
              <a:gd name="connsiteX21" fmla="*/ 641576 w 741739"/>
              <a:gd name="connsiteY21" fmla="*/ 193862 h 625122"/>
              <a:gd name="connsiteX22" fmla="*/ 604359 w 741739"/>
              <a:gd name="connsiteY22" fmla="*/ 134515 h 625122"/>
              <a:gd name="connsiteX23" fmla="*/ 563697 w 741739"/>
              <a:gd name="connsiteY23" fmla="*/ 102523 h 625122"/>
              <a:gd name="connsiteX24" fmla="*/ 501905 w 741739"/>
              <a:gd name="connsiteY24" fmla="*/ 51356 h 625122"/>
              <a:gd name="connsiteX25" fmla="*/ 432873 w 741739"/>
              <a:gd name="connsiteY25" fmla="*/ 703 h 625122"/>
              <a:gd name="connsiteX26" fmla="*/ 356917 w 741739"/>
              <a:gd name="connsiteY26" fmla="*/ 24803 h 625122"/>
              <a:gd name="connsiteX27" fmla="*/ 201604 w 741739"/>
              <a:gd name="connsiteY27" fmla="*/ 105122 h 625122"/>
              <a:gd name="connsiteX28" fmla="*/ 111574 w 741739"/>
              <a:gd name="connsiteY28" fmla="*/ 151821 h 625122"/>
              <a:gd name="connsiteX29" fmla="*/ 48253 w 741739"/>
              <a:gd name="connsiteY29" fmla="*/ 174685 h 625122"/>
              <a:gd name="connsiteX30" fmla="*/ 50233 w 741739"/>
              <a:gd name="connsiteY30" fmla="*/ 199831 h 625122"/>
              <a:gd name="connsiteX31" fmla="*/ 12331 w 741739"/>
              <a:gd name="connsiteY31" fmla="*/ 217678 h 625122"/>
              <a:gd name="connsiteX32" fmla="*/ 2868 w 741739"/>
              <a:gd name="connsiteY32" fmla="*/ 203733 h 625122"/>
              <a:gd name="connsiteX33" fmla="*/ 19496 w 741739"/>
              <a:gd name="connsiteY33" fmla="*/ 190309 h 625122"/>
              <a:gd name="connsiteX34" fmla="*/ 9285 w 741739"/>
              <a:gd name="connsiteY34" fmla="*/ 195394 h 625122"/>
              <a:gd name="connsiteX35" fmla="*/ 32728 w 741739"/>
              <a:gd name="connsiteY35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97341 w 741739"/>
              <a:gd name="connsiteY5" fmla="*/ 429398 h 625122"/>
              <a:gd name="connsiteX6" fmla="*/ 290466 w 741739"/>
              <a:gd name="connsiteY6" fmla="*/ 547012 h 625122"/>
              <a:gd name="connsiteX7" fmla="*/ 218277 w 741739"/>
              <a:gd name="connsiteY7" fmla="*/ 523015 h 625122"/>
              <a:gd name="connsiteX8" fmla="*/ 230490 w 741739"/>
              <a:gd name="connsiteY8" fmla="*/ 616108 h 625122"/>
              <a:gd name="connsiteX9" fmla="*/ 284242 w 741739"/>
              <a:gd name="connsiteY9" fmla="*/ 619798 h 625122"/>
              <a:gd name="connsiteX10" fmla="*/ 325019 w 741739"/>
              <a:gd name="connsiteY10" fmla="*/ 596081 h 625122"/>
              <a:gd name="connsiteX11" fmla="*/ 396835 w 741739"/>
              <a:gd name="connsiteY11" fmla="*/ 581287 h 625122"/>
              <a:gd name="connsiteX12" fmla="*/ 455413 w 741739"/>
              <a:gd name="connsiteY12" fmla="*/ 571888 h 625122"/>
              <a:gd name="connsiteX13" fmla="*/ 513833 w 741739"/>
              <a:gd name="connsiteY13" fmla="*/ 537960 h 625122"/>
              <a:gd name="connsiteX14" fmla="*/ 569396 w 741739"/>
              <a:gd name="connsiteY14" fmla="*/ 497566 h 625122"/>
              <a:gd name="connsiteX15" fmla="*/ 629424 w 741739"/>
              <a:gd name="connsiteY15" fmla="*/ 464099 h 625122"/>
              <a:gd name="connsiteX16" fmla="*/ 652431 w 741739"/>
              <a:gd name="connsiteY16" fmla="*/ 443185 h 625122"/>
              <a:gd name="connsiteX17" fmla="*/ 733737 w 741739"/>
              <a:gd name="connsiteY17" fmla="*/ 413049 h 625122"/>
              <a:gd name="connsiteX18" fmla="*/ 738583 w 741739"/>
              <a:gd name="connsiteY18" fmla="*/ 376448 h 625122"/>
              <a:gd name="connsiteX19" fmla="*/ 736233 w 741739"/>
              <a:gd name="connsiteY19" fmla="*/ 345279 h 625122"/>
              <a:gd name="connsiteX20" fmla="*/ 696031 w 741739"/>
              <a:gd name="connsiteY20" fmla="*/ 242896 h 625122"/>
              <a:gd name="connsiteX21" fmla="*/ 641576 w 741739"/>
              <a:gd name="connsiteY21" fmla="*/ 193862 h 625122"/>
              <a:gd name="connsiteX22" fmla="*/ 604359 w 741739"/>
              <a:gd name="connsiteY22" fmla="*/ 134515 h 625122"/>
              <a:gd name="connsiteX23" fmla="*/ 563697 w 741739"/>
              <a:gd name="connsiteY23" fmla="*/ 102523 h 625122"/>
              <a:gd name="connsiteX24" fmla="*/ 501905 w 741739"/>
              <a:gd name="connsiteY24" fmla="*/ 51356 h 625122"/>
              <a:gd name="connsiteX25" fmla="*/ 432873 w 741739"/>
              <a:gd name="connsiteY25" fmla="*/ 703 h 625122"/>
              <a:gd name="connsiteX26" fmla="*/ 356917 w 741739"/>
              <a:gd name="connsiteY26" fmla="*/ 24803 h 625122"/>
              <a:gd name="connsiteX27" fmla="*/ 201604 w 741739"/>
              <a:gd name="connsiteY27" fmla="*/ 105122 h 625122"/>
              <a:gd name="connsiteX28" fmla="*/ 111574 w 741739"/>
              <a:gd name="connsiteY28" fmla="*/ 151821 h 625122"/>
              <a:gd name="connsiteX29" fmla="*/ 48253 w 741739"/>
              <a:gd name="connsiteY29" fmla="*/ 174685 h 625122"/>
              <a:gd name="connsiteX30" fmla="*/ 50233 w 741739"/>
              <a:gd name="connsiteY30" fmla="*/ 199831 h 625122"/>
              <a:gd name="connsiteX31" fmla="*/ 12331 w 741739"/>
              <a:gd name="connsiteY31" fmla="*/ 217678 h 625122"/>
              <a:gd name="connsiteX32" fmla="*/ 2868 w 741739"/>
              <a:gd name="connsiteY32" fmla="*/ 203733 h 625122"/>
              <a:gd name="connsiteX33" fmla="*/ 19496 w 741739"/>
              <a:gd name="connsiteY33" fmla="*/ 190309 h 625122"/>
              <a:gd name="connsiteX34" fmla="*/ 9285 w 741739"/>
              <a:gd name="connsiteY34" fmla="*/ 195394 h 625122"/>
              <a:gd name="connsiteX35" fmla="*/ 32728 w 741739"/>
              <a:gd name="connsiteY35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97341 w 741739"/>
              <a:gd name="connsiteY5" fmla="*/ 429398 h 625122"/>
              <a:gd name="connsiteX6" fmla="*/ 239320 w 741739"/>
              <a:gd name="connsiteY6" fmla="*/ 516116 h 625122"/>
              <a:gd name="connsiteX7" fmla="*/ 290466 w 741739"/>
              <a:gd name="connsiteY7" fmla="*/ 547012 h 625122"/>
              <a:gd name="connsiteX8" fmla="*/ 218277 w 741739"/>
              <a:gd name="connsiteY8" fmla="*/ 523015 h 625122"/>
              <a:gd name="connsiteX9" fmla="*/ 230490 w 741739"/>
              <a:gd name="connsiteY9" fmla="*/ 616108 h 625122"/>
              <a:gd name="connsiteX10" fmla="*/ 284242 w 741739"/>
              <a:gd name="connsiteY10" fmla="*/ 619798 h 625122"/>
              <a:gd name="connsiteX11" fmla="*/ 325019 w 741739"/>
              <a:gd name="connsiteY11" fmla="*/ 596081 h 625122"/>
              <a:gd name="connsiteX12" fmla="*/ 396835 w 741739"/>
              <a:gd name="connsiteY12" fmla="*/ 581287 h 625122"/>
              <a:gd name="connsiteX13" fmla="*/ 455413 w 741739"/>
              <a:gd name="connsiteY13" fmla="*/ 571888 h 625122"/>
              <a:gd name="connsiteX14" fmla="*/ 513833 w 741739"/>
              <a:gd name="connsiteY14" fmla="*/ 537960 h 625122"/>
              <a:gd name="connsiteX15" fmla="*/ 569396 w 741739"/>
              <a:gd name="connsiteY15" fmla="*/ 497566 h 625122"/>
              <a:gd name="connsiteX16" fmla="*/ 629424 w 741739"/>
              <a:gd name="connsiteY16" fmla="*/ 464099 h 625122"/>
              <a:gd name="connsiteX17" fmla="*/ 652431 w 741739"/>
              <a:gd name="connsiteY17" fmla="*/ 443185 h 625122"/>
              <a:gd name="connsiteX18" fmla="*/ 733737 w 741739"/>
              <a:gd name="connsiteY18" fmla="*/ 413049 h 625122"/>
              <a:gd name="connsiteX19" fmla="*/ 738583 w 741739"/>
              <a:gd name="connsiteY19" fmla="*/ 376448 h 625122"/>
              <a:gd name="connsiteX20" fmla="*/ 736233 w 741739"/>
              <a:gd name="connsiteY20" fmla="*/ 345279 h 625122"/>
              <a:gd name="connsiteX21" fmla="*/ 696031 w 741739"/>
              <a:gd name="connsiteY21" fmla="*/ 242896 h 625122"/>
              <a:gd name="connsiteX22" fmla="*/ 641576 w 741739"/>
              <a:gd name="connsiteY22" fmla="*/ 193862 h 625122"/>
              <a:gd name="connsiteX23" fmla="*/ 604359 w 741739"/>
              <a:gd name="connsiteY23" fmla="*/ 134515 h 625122"/>
              <a:gd name="connsiteX24" fmla="*/ 563697 w 741739"/>
              <a:gd name="connsiteY24" fmla="*/ 102523 h 625122"/>
              <a:gd name="connsiteX25" fmla="*/ 501905 w 741739"/>
              <a:gd name="connsiteY25" fmla="*/ 51356 h 625122"/>
              <a:gd name="connsiteX26" fmla="*/ 432873 w 741739"/>
              <a:gd name="connsiteY26" fmla="*/ 703 h 625122"/>
              <a:gd name="connsiteX27" fmla="*/ 356917 w 741739"/>
              <a:gd name="connsiteY27" fmla="*/ 24803 h 625122"/>
              <a:gd name="connsiteX28" fmla="*/ 201604 w 741739"/>
              <a:gd name="connsiteY28" fmla="*/ 105122 h 625122"/>
              <a:gd name="connsiteX29" fmla="*/ 111574 w 741739"/>
              <a:gd name="connsiteY29" fmla="*/ 151821 h 625122"/>
              <a:gd name="connsiteX30" fmla="*/ 48253 w 741739"/>
              <a:gd name="connsiteY30" fmla="*/ 174685 h 625122"/>
              <a:gd name="connsiteX31" fmla="*/ 50233 w 741739"/>
              <a:gd name="connsiteY31" fmla="*/ 199831 h 625122"/>
              <a:gd name="connsiteX32" fmla="*/ 12331 w 741739"/>
              <a:gd name="connsiteY32" fmla="*/ 217678 h 625122"/>
              <a:gd name="connsiteX33" fmla="*/ 2868 w 741739"/>
              <a:gd name="connsiteY33" fmla="*/ 203733 h 625122"/>
              <a:gd name="connsiteX34" fmla="*/ 19496 w 741739"/>
              <a:gd name="connsiteY34" fmla="*/ 190309 h 625122"/>
              <a:gd name="connsiteX35" fmla="*/ 9285 w 741739"/>
              <a:gd name="connsiteY35" fmla="*/ 195394 h 625122"/>
              <a:gd name="connsiteX36" fmla="*/ 32728 w 741739"/>
              <a:gd name="connsiteY36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57112 w 741739"/>
              <a:gd name="connsiteY5" fmla="*/ 348351 h 625122"/>
              <a:gd name="connsiteX6" fmla="*/ 197341 w 741739"/>
              <a:gd name="connsiteY6" fmla="*/ 429398 h 625122"/>
              <a:gd name="connsiteX7" fmla="*/ 239320 w 741739"/>
              <a:gd name="connsiteY7" fmla="*/ 516116 h 625122"/>
              <a:gd name="connsiteX8" fmla="*/ 290466 w 741739"/>
              <a:gd name="connsiteY8" fmla="*/ 547012 h 625122"/>
              <a:gd name="connsiteX9" fmla="*/ 218277 w 741739"/>
              <a:gd name="connsiteY9" fmla="*/ 523015 h 625122"/>
              <a:gd name="connsiteX10" fmla="*/ 230490 w 741739"/>
              <a:gd name="connsiteY10" fmla="*/ 616108 h 625122"/>
              <a:gd name="connsiteX11" fmla="*/ 284242 w 741739"/>
              <a:gd name="connsiteY11" fmla="*/ 619798 h 625122"/>
              <a:gd name="connsiteX12" fmla="*/ 325019 w 741739"/>
              <a:gd name="connsiteY12" fmla="*/ 596081 h 625122"/>
              <a:gd name="connsiteX13" fmla="*/ 396835 w 741739"/>
              <a:gd name="connsiteY13" fmla="*/ 581287 h 625122"/>
              <a:gd name="connsiteX14" fmla="*/ 455413 w 741739"/>
              <a:gd name="connsiteY14" fmla="*/ 571888 h 625122"/>
              <a:gd name="connsiteX15" fmla="*/ 513833 w 741739"/>
              <a:gd name="connsiteY15" fmla="*/ 537960 h 625122"/>
              <a:gd name="connsiteX16" fmla="*/ 569396 w 741739"/>
              <a:gd name="connsiteY16" fmla="*/ 497566 h 625122"/>
              <a:gd name="connsiteX17" fmla="*/ 629424 w 741739"/>
              <a:gd name="connsiteY17" fmla="*/ 464099 h 625122"/>
              <a:gd name="connsiteX18" fmla="*/ 652431 w 741739"/>
              <a:gd name="connsiteY18" fmla="*/ 443185 h 625122"/>
              <a:gd name="connsiteX19" fmla="*/ 733737 w 741739"/>
              <a:gd name="connsiteY19" fmla="*/ 413049 h 625122"/>
              <a:gd name="connsiteX20" fmla="*/ 738583 w 741739"/>
              <a:gd name="connsiteY20" fmla="*/ 376448 h 625122"/>
              <a:gd name="connsiteX21" fmla="*/ 736233 w 741739"/>
              <a:gd name="connsiteY21" fmla="*/ 345279 h 625122"/>
              <a:gd name="connsiteX22" fmla="*/ 696031 w 741739"/>
              <a:gd name="connsiteY22" fmla="*/ 242896 h 625122"/>
              <a:gd name="connsiteX23" fmla="*/ 641576 w 741739"/>
              <a:gd name="connsiteY23" fmla="*/ 193862 h 625122"/>
              <a:gd name="connsiteX24" fmla="*/ 604359 w 741739"/>
              <a:gd name="connsiteY24" fmla="*/ 134515 h 625122"/>
              <a:gd name="connsiteX25" fmla="*/ 563697 w 741739"/>
              <a:gd name="connsiteY25" fmla="*/ 102523 h 625122"/>
              <a:gd name="connsiteX26" fmla="*/ 501905 w 741739"/>
              <a:gd name="connsiteY26" fmla="*/ 51356 h 625122"/>
              <a:gd name="connsiteX27" fmla="*/ 432873 w 741739"/>
              <a:gd name="connsiteY27" fmla="*/ 703 h 625122"/>
              <a:gd name="connsiteX28" fmla="*/ 356917 w 741739"/>
              <a:gd name="connsiteY28" fmla="*/ 24803 h 625122"/>
              <a:gd name="connsiteX29" fmla="*/ 201604 w 741739"/>
              <a:gd name="connsiteY29" fmla="*/ 105122 h 625122"/>
              <a:gd name="connsiteX30" fmla="*/ 111574 w 741739"/>
              <a:gd name="connsiteY30" fmla="*/ 151821 h 625122"/>
              <a:gd name="connsiteX31" fmla="*/ 48253 w 741739"/>
              <a:gd name="connsiteY31" fmla="*/ 174685 h 625122"/>
              <a:gd name="connsiteX32" fmla="*/ 50233 w 741739"/>
              <a:gd name="connsiteY32" fmla="*/ 199831 h 625122"/>
              <a:gd name="connsiteX33" fmla="*/ 12331 w 741739"/>
              <a:gd name="connsiteY33" fmla="*/ 217678 h 625122"/>
              <a:gd name="connsiteX34" fmla="*/ 2868 w 741739"/>
              <a:gd name="connsiteY34" fmla="*/ 203733 h 625122"/>
              <a:gd name="connsiteX35" fmla="*/ 19496 w 741739"/>
              <a:gd name="connsiteY35" fmla="*/ 190309 h 625122"/>
              <a:gd name="connsiteX36" fmla="*/ 9285 w 741739"/>
              <a:gd name="connsiteY36" fmla="*/ 195394 h 625122"/>
              <a:gd name="connsiteX37" fmla="*/ 32728 w 741739"/>
              <a:gd name="connsiteY37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18764 w 741739"/>
              <a:gd name="connsiteY4" fmla="*/ 289368 h 625122"/>
              <a:gd name="connsiteX5" fmla="*/ 151934 w 741739"/>
              <a:gd name="connsiteY5" fmla="*/ 305645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18764 w 741739"/>
              <a:gd name="connsiteY4" fmla="*/ 289368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04584 w 741739"/>
              <a:gd name="connsiteY4" fmla="*/ 306311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44029 w 741739"/>
              <a:gd name="connsiteY2" fmla="*/ 241036 h 625122"/>
              <a:gd name="connsiteX3" fmla="*/ 89552 w 741739"/>
              <a:gd name="connsiteY3" fmla="*/ 268973 h 625122"/>
              <a:gd name="connsiteX4" fmla="*/ 104584 w 741739"/>
              <a:gd name="connsiteY4" fmla="*/ 306311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650 w 760569"/>
              <a:gd name="connsiteY0" fmla="*/ 216007 h 625122"/>
              <a:gd name="connsiteX1" fmla="*/ 57853 w 760569"/>
              <a:gd name="connsiteY1" fmla="*/ 214610 h 625122"/>
              <a:gd name="connsiteX2" fmla="*/ 62859 w 760569"/>
              <a:gd name="connsiteY2" fmla="*/ 241036 h 625122"/>
              <a:gd name="connsiteX3" fmla="*/ 108382 w 760569"/>
              <a:gd name="connsiteY3" fmla="*/ 268973 h 625122"/>
              <a:gd name="connsiteX4" fmla="*/ 123414 w 760569"/>
              <a:gd name="connsiteY4" fmla="*/ 306311 h 625122"/>
              <a:gd name="connsiteX5" fmla="*/ 155927 w 760569"/>
              <a:gd name="connsiteY5" fmla="*/ 327992 h 625122"/>
              <a:gd name="connsiteX6" fmla="*/ 175942 w 760569"/>
              <a:gd name="connsiteY6" fmla="*/ 348351 h 625122"/>
              <a:gd name="connsiteX7" fmla="*/ 216171 w 760569"/>
              <a:gd name="connsiteY7" fmla="*/ 429398 h 625122"/>
              <a:gd name="connsiteX8" fmla="*/ 258150 w 760569"/>
              <a:gd name="connsiteY8" fmla="*/ 516116 h 625122"/>
              <a:gd name="connsiteX9" fmla="*/ 309296 w 760569"/>
              <a:gd name="connsiteY9" fmla="*/ 547012 h 625122"/>
              <a:gd name="connsiteX10" fmla="*/ 237107 w 760569"/>
              <a:gd name="connsiteY10" fmla="*/ 523015 h 625122"/>
              <a:gd name="connsiteX11" fmla="*/ 249320 w 760569"/>
              <a:gd name="connsiteY11" fmla="*/ 616108 h 625122"/>
              <a:gd name="connsiteX12" fmla="*/ 303072 w 760569"/>
              <a:gd name="connsiteY12" fmla="*/ 619798 h 625122"/>
              <a:gd name="connsiteX13" fmla="*/ 343849 w 760569"/>
              <a:gd name="connsiteY13" fmla="*/ 596081 h 625122"/>
              <a:gd name="connsiteX14" fmla="*/ 415665 w 760569"/>
              <a:gd name="connsiteY14" fmla="*/ 581287 h 625122"/>
              <a:gd name="connsiteX15" fmla="*/ 474243 w 760569"/>
              <a:gd name="connsiteY15" fmla="*/ 571888 h 625122"/>
              <a:gd name="connsiteX16" fmla="*/ 532663 w 760569"/>
              <a:gd name="connsiteY16" fmla="*/ 537960 h 625122"/>
              <a:gd name="connsiteX17" fmla="*/ 588226 w 760569"/>
              <a:gd name="connsiteY17" fmla="*/ 497566 h 625122"/>
              <a:gd name="connsiteX18" fmla="*/ 648254 w 760569"/>
              <a:gd name="connsiteY18" fmla="*/ 464099 h 625122"/>
              <a:gd name="connsiteX19" fmla="*/ 671261 w 760569"/>
              <a:gd name="connsiteY19" fmla="*/ 443185 h 625122"/>
              <a:gd name="connsiteX20" fmla="*/ 752567 w 760569"/>
              <a:gd name="connsiteY20" fmla="*/ 413049 h 625122"/>
              <a:gd name="connsiteX21" fmla="*/ 757413 w 760569"/>
              <a:gd name="connsiteY21" fmla="*/ 376448 h 625122"/>
              <a:gd name="connsiteX22" fmla="*/ 755063 w 760569"/>
              <a:gd name="connsiteY22" fmla="*/ 345279 h 625122"/>
              <a:gd name="connsiteX23" fmla="*/ 714861 w 760569"/>
              <a:gd name="connsiteY23" fmla="*/ 242896 h 625122"/>
              <a:gd name="connsiteX24" fmla="*/ 660406 w 760569"/>
              <a:gd name="connsiteY24" fmla="*/ 193862 h 625122"/>
              <a:gd name="connsiteX25" fmla="*/ 623189 w 760569"/>
              <a:gd name="connsiteY25" fmla="*/ 134515 h 625122"/>
              <a:gd name="connsiteX26" fmla="*/ 582527 w 760569"/>
              <a:gd name="connsiteY26" fmla="*/ 102523 h 625122"/>
              <a:gd name="connsiteX27" fmla="*/ 520735 w 760569"/>
              <a:gd name="connsiteY27" fmla="*/ 51356 h 625122"/>
              <a:gd name="connsiteX28" fmla="*/ 451703 w 760569"/>
              <a:gd name="connsiteY28" fmla="*/ 703 h 625122"/>
              <a:gd name="connsiteX29" fmla="*/ 375747 w 760569"/>
              <a:gd name="connsiteY29" fmla="*/ 24803 h 625122"/>
              <a:gd name="connsiteX30" fmla="*/ 220434 w 760569"/>
              <a:gd name="connsiteY30" fmla="*/ 105122 h 625122"/>
              <a:gd name="connsiteX31" fmla="*/ 130404 w 760569"/>
              <a:gd name="connsiteY31" fmla="*/ 151821 h 625122"/>
              <a:gd name="connsiteX32" fmla="*/ 67083 w 760569"/>
              <a:gd name="connsiteY32" fmla="*/ 174685 h 625122"/>
              <a:gd name="connsiteX33" fmla="*/ 69063 w 760569"/>
              <a:gd name="connsiteY33" fmla="*/ 199831 h 625122"/>
              <a:gd name="connsiteX34" fmla="*/ 31161 w 760569"/>
              <a:gd name="connsiteY34" fmla="*/ 217678 h 625122"/>
              <a:gd name="connsiteX35" fmla="*/ 21698 w 760569"/>
              <a:gd name="connsiteY35" fmla="*/ 203733 h 625122"/>
              <a:gd name="connsiteX36" fmla="*/ 38326 w 760569"/>
              <a:gd name="connsiteY36" fmla="*/ 190309 h 625122"/>
              <a:gd name="connsiteX37" fmla="*/ 28115 w 760569"/>
              <a:gd name="connsiteY37" fmla="*/ 195394 h 625122"/>
              <a:gd name="connsiteX38" fmla="*/ 650 w 760569"/>
              <a:gd name="connsiteY38" fmla="*/ 216007 h 625122"/>
              <a:gd name="connsiteX0" fmla="*/ 5346 w 765265"/>
              <a:gd name="connsiteY0" fmla="*/ 216007 h 625122"/>
              <a:gd name="connsiteX1" fmla="*/ 62549 w 765265"/>
              <a:gd name="connsiteY1" fmla="*/ 214610 h 625122"/>
              <a:gd name="connsiteX2" fmla="*/ 67555 w 765265"/>
              <a:gd name="connsiteY2" fmla="*/ 241036 h 625122"/>
              <a:gd name="connsiteX3" fmla="*/ 113078 w 765265"/>
              <a:gd name="connsiteY3" fmla="*/ 268973 h 625122"/>
              <a:gd name="connsiteX4" fmla="*/ 128110 w 765265"/>
              <a:gd name="connsiteY4" fmla="*/ 306311 h 625122"/>
              <a:gd name="connsiteX5" fmla="*/ 160623 w 765265"/>
              <a:gd name="connsiteY5" fmla="*/ 327992 h 625122"/>
              <a:gd name="connsiteX6" fmla="*/ 180638 w 765265"/>
              <a:gd name="connsiteY6" fmla="*/ 348351 h 625122"/>
              <a:gd name="connsiteX7" fmla="*/ 220867 w 765265"/>
              <a:gd name="connsiteY7" fmla="*/ 429398 h 625122"/>
              <a:gd name="connsiteX8" fmla="*/ 262846 w 765265"/>
              <a:gd name="connsiteY8" fmla="*/ 516116 h 625122"/>
              <a:gd name="connsiteX9" fmla="*/ 313992 w 765265"/>
              <a:gd name="connsiteY9" fmla="*/ 547012 h 625122"/>
              <a:gd name="connsiteX10" fmla="*/ 241803 w 765265"/>
              <a:gd name="connsiteY10" fmla="*/ 523015 h 625122"/>
              <a:gd name="connsiteX11" fmla="*/ 254016 w 765265"/>
              <a:gd name="connsiteY11" fmla="*/ 616108 h 625122"/>
              <a:gd name="connsiteX12" fmla="*/ 307768 w 765265"/>
              <a:gd name="connsiteY12" fmla="*/ 619798 h 625122"/>
              <a:gd name="connsiteX13" fmla="*/ 348545 w 765265"/>
              <a:gd name="connsiteY13" fmla="*/ 596081 h 625122"/>
              <a:gd name="connsiteX14" fmla="*/ 420361 w 765265"/>
              <a:gd name="connsiteY14" fmla="*/ 581287 h 625122"/>
              <a:gd name="connsiteX15" fmla="*/ 478939 w 765265"/>
              <a:gd name="connsiteY15" fmla="*/ 571888 h 625122"/>
              <a:gd name="connsiteX16" fmla="*/ 537359 w 765265"/>
              <a:gd name="connsiteY16" fmla="*/ 537960 h 625122"/>
              <a:gd name="connsiteX17" fmla="*/ 592922 w 765265"/>
              <a:gd name="connsiteY17" fmla="*/ 497566 h 625122"/>
              <a:gd name="connsiteX18" fmla="*/ 652950 w 765265"/>
              <a:gd name="connsiteY18" fmla="*/ 464099 h 625122"/>
              <a:gd name="connsiteX19" fmla="*/ 675957 w 765265"/>
              <a:gd name="connsiteY19" fmla="*/ 443185 h 625122"/>
              <a:gd name="connsiteX20" fmla="*/ 757263 w 765265"/>
              <a:gd name="connsiteY20" fmla="*/ 413049 h 625122"/>
              <a:gd name="connsiteX21" fmla="*/ 762109 w 765265"/>
              <a:gd name="connsiteY21" fmla="*/ 376448 h 625122"/>
              <a:gd name="connsiteX22" fmla="*/ 759759 w 765265"/>
              <a:gd name="connsiteY22" fmla="*/ 345279 h 625122"/>
              <a:gd name="connsiteX23" fmla="*/ 719557 w 765265"/>
              <a:gd name="connsiteY23" fmla="*/ 242896 h 625122"/>
              <a:gd name="connsiteX24" fmla="*/ 665102 w 765265"/>
              <a:gd name="connsiteY24" fmla="*/ 193862 h 625122"/>
              <a:gd name="connsiteX25" fmla="*/ 627885 w 765265"/>
              <a:gd name="connsiteY25" fmla="*/ 134515 h 625122"/>
              <a:gd name="connsiteX26" fmla="*/ 587223 w 765265"/>
              <a:gd name="connsiteY26" fmla="*/ 102523 h 625122"/>
              <a:gd name="connsiteX27" fmla="*/ 525431 w 765265"/>
              <a:gd name="connsiteY27" fmla="*/ 51356 h 625122"/>
              <a:gd name="connsiteX28" fmla="*/ 456399 w 765265"/>
              <a:gd name="connsiteY28" fmla="*/ 703 h 625122"/>
              <a:gd name="connsiteX29" fmla="*/ 380443 w 765265"/>
              <a:gd name="connsiteY29" fmla="*/ 24803 h 625122"/>
              <a:gd name="connsiteX30" fmla="*/ 225130 w 765265"/>
              <a:gd name="connsiteY30" fmla="*/ 105122 h 625122"/>
              <a:gd name="connsiteX31" fmla="*/ 135100 w 765265"/>
              <a:gd name="connsiteY31" fmla="*/ 151821 h 625122"/>
              <a:gd name="connsiteX32" fmla="*/ 71779 w 765265"/>
              <a:gd name="connsiteY32" fmla="*/ 174685 h 625122"/>
              <a:gd name="connsiteX33" fmla="*/ 73759 w 765265"/>
              <a:gd name="connsiteY33" fmla="*/ 199831 h 625122"/>
              <a:gd name="connsiteX34" fmla="*/ 35857 w 765265"/>
              <a:gd name="connsiteY34" fmla="*/ 217678 h 625122"/>
              <a:gd name="connsiteX35" fmla="*/ 26394 w 765265"/>
              <a:gd name="connsiteY35" fmla="*/ 203733 h 625122"/>
              <a:gd name="connsiteX36" fmla="*/ 43022 w 765265"/>
              <a:gd name="connsiteY36" fmla="*/ 190309 h 625122"/>
              <a:gd name="connsiteX37" fmla="*/ 7684 w 765265"/>
              <a:gd name="connsiteY37" fmla="*/ 193479 h 625122"/>
              <a:gd name="connsiteX38" fmla="*/ 5346 w 765265"/>
              <a:gd name="connsiteY38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112129 w 764316"/>
              <a:gd name="connsiteY3" fmla="*/ 268973 h 625122"/>
              <a:gd name="connsiteX4" fmla="*/ 127161 w 764316"/>
              <a:gd name="connsiteY4" fmla="*/ 306311 h 625122"/>
              <a:gd name="connsiteX5" fmla="*/ 159674 w 764316"/>
              <a:gd name="connsiteY5" fmla="*/ 327992 h 625122"/>
              <a:gd name="connsiteX6" fmla="*/ 179689 w 764316"/>
              <a:gd name="connsiteY6" fmla="*/ 348351 h 625122"/>
              <a:gd name="connsiteX7" fmla="*/ 219918 w 764316"/>
              <a:gd name="connsiteY7" fmla="*/ 429398 h 625122"/>
              <a:gd name="connsiteX8" fmla="*/ 261897 w 764316"/>
              <a:gd name="connsiteY8" fmla="*/ 516116 h 625122"/>
              <a:gd name="connsiteX9" fmla="*/ 313043 w 764316"/>
              <a:gd name="connsiteY9" fmla="*/ 547012 h 625122"/>
              <a:gd name="connsiteX10" fmla="*/ 240854 w 764316"/>
              <a:gd name="connsiteY10" fmla="*/ 523015 h 625122"/>
              <a:gd name="connsiteX11" fmla="*/ 253067 w 764316"/>
              <a:gd name="connsiteY11" fmla="*/ 616108 h 625122"/>
              <a:gd name="connsiteX12" fmla="*/ 306819 w 764316"/>
              <a:gd name="connsiteY12" fmla="*/ 619798 h 625122"/>
              <a:gd name="connsiteX13" fmla="*/ 347596 w 764316"/>
              <a:gd name="connsiteY13" fmla="*/ 596081 h 625122"/>
              <a:gd name="connsiteX14" fmla="*/ 419412 w 764316"/>
              <a:gd name="connsiteY14" fmla="*/ 581287 h 625122"/>
              <a:gd name="connsiteX15" fmla="*/ 477990 w 764316"/>
              <a:gd name="connsiteY15" fmla="*/ 571888 h 625122"/>
              <a:gd name="connsiteX16" fmla="*/ 536410 w 764316"/>
              <a:gd name="connsiteY16" fmla="*/ 537960 h 625122"/>
              <a:gd name="connsiteX17" fmla="*/ 591973 w 764316"/>
              <a:gd name="connsiteY17" fmla="*/ 497566 h 625122"/>
              <a:gd name="connsiteX18" fmla="*/ 652001 w 764316"/>
              <a:gd name="connsiteY18" fmla="*/ 464099 h 625122"/>
              <a:gd name="connsiteX19" fmla="*/ 675008 w 764316"/>
              <a:gd name="connsiteY19" fmla="*/ 443185 h 625122"/>
              <a:gd name="connsiteX20" fmla="*/ 756314 w 764316"/>
              <a:gd name="connsiteY20" fmla="*/ 413049 h 625122"/>
              <a:gd name="connsiteX21" fmla="*/ 761160 w 764316"/>
              <a:gd name="connsiteY21" fmla="*/ 376448 h 625122"/>
              <a:gd name="connsiteX22" fmla="*/ 758810 w 764316"/>
              <a:gd name="connsiteY22" fmla="*/ 345279 h 625122"/>
              <a:gd name="connsiteX23" fmla="*/ 718608 w 764316"/>
              <a:gd name="connsiteY23" fmla="*/ 242896 h 625122"/>
              <a:gd name="connsiteX24" fmla="*/ 664153 w 764316"/>
              <a:gd name="connsiteY24" fmla="*/ 193862 h 625122"/>
              <a:gd name="connsiteX25" fmla="*/ 626936 w 764316"/>
              <a:gd name="connsiteY25" fmla="*/ 134515 h 625122"/>
              <a:gd name="connsiteX26" fmla="*/ 586274 w 764316"/>
              <a:gd name="connsiteY26" fmla="*/ 102523 h 625122"/>
              <a:gd name="connsiteX27" fmla="*/ 524482 w 764316"/>
              <a:gd name="connsiteY27" fmla="*/ 51356 h 625122"/>
              <a:gd name="connsiteX28" fmla="*/ 455450 w 764316"/>
              <a:gd name="connsiteY28" fmla="*/ 703 h 625122"/>
              <a:gd name="connsiteX29" fmla="*/ 379494 w 764316"/>
              <a:gd name="connsiteY29" fmla="*/ 24803 h 625122"/>
              <a:gd name="connsiteX30" fmla="*/ 224181 w 764316"/>
              <a:gd name="connsiteY30" fmla="*/ 105122 h 625122"/>
              <a:gd name="connsiteX31" fmla="*/ 134151 w 764316"/>
              <a:gd name="connsiteY31" fmla="*/ 151821 h 625122"/>
              <a:gd name="connsiteX32" fmla="*/ 70830 w 764316"/>
              <a:gd name="connsiteY32" fmla="*/ 174685 h 625122"/>
              <a:gd name="connsiteX33" fmla="*/ 72810 w 764316"/>
              <a:gd name="connsiteY33" fmla="*/ 199831 h 625122"/>
              <a:gd name="connsiteX34" fmla="*/ 34908 w 764316"/>
              <a:gd name="connsiteY34" fmla="*/ 217678 h 625122"/>
              <a:gd name="connsiteX35" fmla="*/ 25445 w 764316"/>
              <a:gd name="connsiteY35" fmla="*/ 203733 h 625122"/>
              <a:gd name="connsiteX36" fmla="*/ 42073 w 764316"/>
              <a:gd name="connsiteY36" fmla="*/ 190309 h 625122"/>
              <a:gd name="connsiteX37" fmla="*/ 6735 w 764316"/>
              <a:gd name="connsiteY37" fmla="*/ 193479 h 625122"/>
              <a:gd name="connsiteX38" fmla="*/ 4397 w 764316"/>
              <a:gd name="connsiteY38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12129 w 764316"/>
              <a:gd name="connsiteY4" fmla="*/ 268973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313043 w 764316"/>
              <a:gd name="connsiteY10" fmla="*/ 547012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313043 w 764316"/>
              <a:gd name="connsiteY10" fmla="*/ 547012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243097 w 764316"/>
              <a:gd name="connsiteY10" fmla="*/ 541916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44940 w 764316"/>
              <a:gd name="connsiteY9" fmla="*/ 519568 h 625122"/>
              <a:gd name="connsiteX10" fmla="*/ 243097 w 764316"/>
              <a:gd name="connsiteY10" fmla="*/ 541916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38367"/>
              <a:gd name="connsiteX1" fmla="*/ 48113 w 764316"/>
              <a:gd name="connsiteY1" fmla="*/ 234926 h 638367"/>
              <a:gd name="connsiteX2" fmla="*/ 66606 w 764316"/>
              <a:gd name="connsiteY2" fmla="*/ 241036 h 638367"/>
              <a:gd name="connsiteX3" fmla="*/ 80912 w 764316"/>
              <a:gd name="connsiteY3" fmla="*/ 271809 h 638367"/>
              <a:gd name="connsiteX4" fmla="*/ 107428 w 764316"/>
              <a:gd name="connsiteY4" fmla="*/ 280472 h 638367"/>
              <a:gd name="connsiteX5" fmla="*/ 127161 w 764316"/>
              <a:gd name="connsiteY5" fmla="*/ 306311 h 638367"/>
              <a:gd name="connsiteX6" fmla="*/ 159674 w 764316"/>
              <a:gd name="connsiteY6" fmla="*/ 327992 h 638367"/>
              <a:gd name="connsiteX7" fmla="*/ 179689 w 764316"/>
              <a:gd name="connsiteY7" fmla="*/ 348351 h 638367"/>
              <a:gd name="connsiteX8" fmla="*/ 219918 w 764316"/>
              <a:gd name="connsiteY8" fmla="*/ 429398 h 638367"/>
              <a:gd name="connsiteX9" fmla="*/ 244940 w 764316"/>
              <a:gd name="connsiteY9" fmla="*/ 519568 h 638367"/>
              <a:gd name="connsiteX10" fmla="*/ 243097 w 764316"/>
              <a:gd name="connsiteY10" fmla="*/ 541916 h 638367"/>
              <a:gd name="connsiteX11" fmla="*/ 240854 w 764316"/>
              <a:gd name="connsiteY11" fmla="*/ 523015 h 638367"/>
              <a:gd name="connsiteX12" fmla="*/ 253067 w 764316"/>
              <a:gd name="connsiteY12" fmla="*/ 616108 h 638367"/>
              <a:gd name="connsiteX13" fmla="*/ 257008 w 764316"/>
              <a:gd name="connsiteY13" fmla="*/ 638348 h 638367"/>
              <a:gd name="connsiteX14" fmla="*/ 306819 w 764316"/>
              <a:gd name="connsiteY14" fmla="*/ 619798 h 638367"/>
              <a:gd name="connsiteX15" fmla="*/ 347596 w 764316"/>
              <a:gd name="connsiteY15" fmla="*/ 596081 h 638367"/>
              <a:gd name="connsiteX16" fmla="*/ 419412 w 764316"/>
              <a:gd name="connsiteY16" fmla="*/ 581287 h 638367"/>
              <a:gd name="connsiteX17" fmla="*/ 477990 w 764316"/>
              <a:gd name="connsiteY17" fmla="*/ 571888 h 638367"/>
              <a:gd name="connsiteX18" fmla="*/ 536410 w 764316"/>
              <a:gd name="connsiteY18" fmla="*/ 537960 h 638367"/>
              <a:gd name="connsiteX19" fmla="*/ 591973 w 764316"/>
              <a:gd name="connsiteY19" fmla="*/ 497566 h 638367"/>
              <a:gd name="connsiteX20" fmla="*/ 652001 w 764316"/>
              <a:gd name="connsiteY20" fmla="*/ 464099 h 638367"/>
              <a:gd name="connsiteX21" fmla="*/ 675008 w 764316"/>
              <a:gd name="connsiteY21" fmla="*/ 443185 h 638367"/>
              <a:gd name="connsiteX22" fmla="*/ 756314 w 764316"/>
              <a:gd name="connsiteY22" fmla="*/ 413049 h 638367"/>
              <a:gd name="connsiteX23" fmla="*/ 761160 w 764316"/>
              <a:gd name="connsiteY23" fmla="*/ 376448 h 638367"/>
              <a:gd name="connsiteX24" fmla="*/ 758810 w 764316"/>
              <a:gd name="connsiteY24" fmla="*/ 345279 h 638367"/>
              <a:gd name="connsiteX25" fmla="*/ 718608 w 764316"/>
              <a:gd name="connsiteY25" fmla="*/ 242896 h 638367"/>
              <a:gd name="connsiteX26" fmla="*/ 664153 w 764316"/>
              <a:gd name="connsiteY26" fmla="*/ 193862 h 638367"/>
              <a:gd name="connsiteX27" fmla="*/ 626936 w 764316"/>
              <a:gd name="connsiteY27" fmla="*/ 134515 h 638367"/>
              <a:gd name="connsiteX28" fmla="*/ 586274 w 764316"/>
              <a:gd name="connsiteY28" fmla="*/ 102523 h 638367"/>
              <a:gd name="connsiteX29" fmla="*/ 524482 w 764316"/>
              <a:gd name="connsiteY29" fmla="*/ 51356 h 638367"/>
              <a:gd name="connsiteX30" fmla="*/ 455450 w 764316"/>
              <a:gd name="connsiteY30" fmla="*/ 703 h 638367"/>
              <a:gd name="connsiteX31" fmla="*/ 379494 w 764316"/>
              <a:gd name="connsiteY31" fmla="*/ 24803 h 638367"/>
              <a:gd name="connsiteX32" fmla="*/ 224181 w 764316"/>
              <a:gd name="connsiteY32" fmla="*/ 105122 h 638367"/>
              <a:gd name="connsiteX33" fmla="*/ 134151 w 764316"/>
              <a:gd name="connsiteY33" fmla="*/ 151821 h 638367"/>
              <a:gd name="connsiteX34" fmla="*/ 70830 w 764316"/>
              <a:gd name="connsiteY34" fmla="*/ 174685 h 638367"/>
              <a:gd name="connsiteX35" fmla="*/ 72810 w 764316"/>
              <a:gd name="connsiteY35" fmla="*/ 199831 h 638367"/>
              <a:gd name="connsiteX36" fmla="*/ 34908 w 764316"/>
              <a:gd name="connsiteY36" fmla="*/ 217678 h 638367"/>
              <a:gd name="connsiteX37" fmla="*/ 25445 w 764316"/>
              <a:gd name="connsiteY37" fmla="*/ 203733 h 638367"/>
              <a:gd name="connsiteX38" fmla="*/ 42073 w 764316"/>
              <a:gd name="connsiteY38" fmla="*/ 190309 h 638367"/>
              <a:gd name="connsiteX39" fmla="*/ 6735 w 764316"/>
              <a:gd name="connsiteY39" fmla="*/ 193479 h 638367"/>
              <a:gd name="connsiteX40" fmla="*/ 4397 w 764316"/>
              <a:gd name="connsiteY40" fmla="*/ 216007 h 638367"/>
              <a:gd name="connsiteX0" fmla="*/ 4397 w 764316"/>
              <a:gd name="connsiteY0" fmla="*/ 216007 h 638366"/>
              <a:gd name="connsiteX1" fmla="*/ 48113 w 764316"/>
              <a:gd name="connsiteY1" fmla="*/ 234926 h 638366"/>
              <a:gd name="connsiteX2" fmla="*/ 66606 w 764316"/>
              <a:gd name="connsiteY2" fmla="*/ 241036 h 638366"/>
              <a:gd name="connsiteX3" fmla="*/ 80912 w 764316"/>
              <a:gd name="connsiteY3" fmla="*/ 271809 h 638366"/>
              <a:gd name="connsiteX4" fmla="*/ 107428 w 764316"/>
              <a:gd name="connsiteY4" fmla="*/ 280472 h 638366"/>
              <a:gd name="connsiteX5" fmla="*/ 127161 w 764316"/>
              <a:gd name="connsiteY5" fmla="*/ 306311 h 638366"/>
              <a:gd name="connsiteX6" fmla="*/ 159674 w 764316"/>
              <a:gd name="connsiteY6" fmla="*/ 327992 h 638366"/>
              <a:gd name="connsiteX7" fmla="*/ 179689 w 764316"/>
              <a:gd name="connsiteY7" fmla="*/ 348351 h 638366"/>
              <a:gd name="connsiteX8" fmla="*/ 219918 w 764316"/>
              <a:gd name="connsiteY8" fmla="*/ 429398 h 638366"/>
              <a:gd name="connsiteX9" fmla="*/ 244940 w 764316"/>
              <a:gd name="connsiteY9" fmla="*/ 519568 h 638366"/>
              <a:gd name="connsiteX10" fmla="*/ 243097 w 764316"/>
              <a:gd name="connsiteY10" fmla="*/ 541916 h 638366"/>
              <a:gd name="connsiteX11" fmla="*/ 240854 w 764316"/>
              <a:gd name="connsiteY11" fmla="*/ 523015 h 638366"/>
              <a:gd name="connsiteX12" fmla="*/ 253067 w 764316"/>
              <a:gd name="connsiteY12" fmla="*/ 616108 h 638366"/>
              <a:gd name="connsiteX13" fmla="*/ 257008 w 764316"/>
              <a:gd name="connsiteY13" fmla="*/ 638348 h 638366"/>
              <a:gd name="connsiteX14" fmla="*/ 306819 w 764316"/>
              <a:gd name="connsiteY14" fmla="*/ 619798 h 638366"/>
              <a:gd name="connsiteX15" fmla="*/ 347596 w 764316"/>
              <a:gd name="connsiteY15" fmla="*/ 596081 h 638366"/>
              <a:gd name="connsiteX16" fmla="*/ 419412 w 764316"/>
              <a:gd name="connsiteY16" fmla="*/ 581287 h 638366"/>
              <a:gd name="connsiteX17" fmla="*/ 477990 w 764316"/>
              <a:gd name="connsiteY17" fmla="*/ 571888 h 638366"/>
              <a:gd name="connsiteX18" fmla="*/ 536410 w 764316"/>
              <a:gd name="connsiteY18" fmla="*/ 537960 h 638366"/>
              <a:gd name="connsiteX19" fmla="*/ 591973 w 764316"/>
              <a:gd name="connsiteY19" fmla="*/ 497566 h 638366"/>
              <a:gd name="connsiteX20" fmla="*/ 652001 w 764316"/>
              <a:gd name="connsiteY20" fmla="*/ 464099 h 638366"/>
              <a:gd name="connsiteX21" fmla="*/ 675008 w 764316"/>
              <a:gd name="connsiteY21" fmla="*/ 443185 h 638366"/>
              <a:gd name="connsiteX22" fmla="*/ 756314 w 764316"/>
              <a:gd name="connsiteY22" fmla="*/ 413049 h 638366"/>
              <a:gd name="connsiteX23" fmla="*/ 761160 w 764316"/>
              <a:gd name="connsiteY23" fmla="*/ 376448 h 638366"/>
              <a:gd name="connsiteX24" fmla="*/ 758810 w 764316"/>
              <a:gd name="connsiteY24" fmla="*/ 345279 h 638366"/>
              <a:gd name="connsiteX25" fmla="*/ 718608 w 764316"/>
              <a:gd name="connsiteY25" fmla="*/ 242896 h 638366"/>
              <a:gd name="connsiteX26" fmla="*/ 664153 w 764316"/>
              <a:gd name="connsiteY26" fmla="*/ 193862 h 638366"/>
              <a:gd name="connsiteX27" fmla="*/ 626936 w 764316"/>
              <a:gd name="connsiteY27" fmla="*/ 134515 h 638366"/>
              <a:gd name="connsiteX28" fmla="*/ 586274 w 764316"/>
              <a:gd name="connsiteY28" fmla="*/ 102523 h 638366"/>
              <a:gd name="connsiteX29" fmla="*/ 524482 w 764316"/>
              <a:gd name="connsiteY29" fmla="*/ 51356 h 638366"/>
              <a:gd name="connsiteX30" fmla="*/ 455450 w 764316"/>
              <a:gd name="connsiteY30" fmla="*/ 703 h 638366"/>
              <a:gd name="connsiteX31" fmla="*/ 379494 w 764316"/>
              <a:gd name="connsiteY31" fmla="*/ 24803 h 638366"/>
              <a:gd name="connsiteX32" fmla="*/ 224181 w 764316"/>
              <a:gd name="connsiteY32" fmla="*/ 105122 h 638366"/>
              <a:gd name="connsiteX33" fmla="*/ 134151 w 764316"/>
              <a:gd name="connsiteY33" fmla="*/ 151821 h 638366"/>
              <a:gd name="connsiteX34" fmla="*/ 70830 w 764316"/>
              <a:gd name="connsiteY34" fmla="*/ 174685 h 638366"/>
              <a:gd name="connsiteX35" fmla="*/ 34696 w 764316"/>
              <a:gd name="connsiteY35" fmla="*/ 177717 h 638366"/>
              <a:gd name="connsiteX36" fmla="*/ 34908 w 764316"/>
              <a:gd name="connsiteY36" fmla="*/ 217678 h 638366"/>
              <a:gd name="connsiteX37" fmla="*/ 25445 w 764316"/>
              <a:gd name="connsiteY37" fmla="*/ 203733 h 638366"/>
              <a:gd name="connsiteX38" fmla="*/ 42073 w 764316"/>
              <a:gd name="connsiteY38" fmla="*/ 190309 h 638366"/>
              <a:gd name="connsiteX39" fmla="*/ 6735 w 764316"/>
              <a:gd name="connsiteY39" fmla="*/ 193479 h 638366"/>
              <a:gd name="connsiteX40" fmla="*/ 4397 w 764316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89250 w 772654"/>
              <a:gd name="connsiteY3" fmla="*/ 271809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51435 w 772654"/>
              <a:gd name="connsiteY10" fmla="*/ 541916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51435 w 772654"/>
              <a:gd name="connsiteY10" fmla="*/ 541916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77950 w 772654"/>
              <a:gd name="connsiteY10" fmla="*/ 550577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77950 w 772654"/>
              <a:gd name="connsiteY10" fmla="*/ 550577 h 638366"/>
              <a:gd name="connsiteX11" fmla="*/ 266882 w 772654"/>
              <a:gd name="connsiteY11" fmla="*/ 531716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9168 w 772654"/>
              <a:gd name="connsiteY35" fmla="*/ 174685 h 638366"/>
              <a:gd name="connsiteX36" fmla="*/ 43034 w 772654"/>
              <a:gd name="connsiteY36" fmla="*/ 177717 h 638366"/>
              <a:gd name="connsiteX37" fmla="*/ 43246 w 772654"/>
              <a:gd name="connsiteY37" fmla="*/ 217678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12735 w 772654"/>
              <a:gd name="connsiteY41" fmla="*/ 216007 h 638366"/>
              <a:gd name="connsiteX0" fmla="*/ 26564 w 786483"/>
              <a:gd name="connsiteY0" fmla="*/ 216007 h 638366"/>
              <a:gd name="connsiteX1" fmla="*/ 70280 w 786483"/>
              <a:gd name="connsiteY1" fmla="*/ 234926 h 638366"/>
              <a:gd name="connsiteX2" fmla="*/ 88773 w 786483"/>
              <a:gd name="connsiteY2" fmla="*/ 241036 h 638366"/>
              <a:gd name="connsiteX3" fmla="*/ 115258 w 786483"/>
              <a:gd name="connsiteY3" fmla="*/ 262302 h 638366"/>
              <a:gd name="connsiteX4" fmla="*/ 129595 w 786483"/>
              <a:gd name="connsiteY4" fmla="*/ 280472 h 638366"/>
              <a:gd name="connsiteX5" fmla="*/ 149328 w 786483"/>
              <a:gd name="connsiteY5" fmla="*/ 306311 h 638366"/>
              <a:gd name="connsiteX6" fmla="*/ 181841 w 786483"/>
              <a:gd name="connsiteY6" fmla="*/ 327992 h 638366"/>
              <a:gd name="connsiteX7" fmla="*/ 201856 w 786483"/>
              <a:gd name="connsiteY7" fmla="*/ 348351 h 638366"/>
              <a:gd name="connsiteX8" fmla="*/ 242085 w 786483"/>
              <a:gd name="connsiteY8" fmla="*/ 429398 h 638366"/>
              <a:gd name="connsiteX9" fmla="*/ 267107 w 786483"/>
              <a:gd name="connsiteY9" fmla="*/ 519568 h 638366"/>
              <a:gd name="connsiteX10" fmla="*/ 279602 w 786483"/>
              <a:gd name="connsiteY10" fmla="*/ 560083 h 638366"/>
              <a:gd name="connsiteX11" fmla="*/ 280711 w 786483"/>
              <a:gd name="connsiteY11" fmla="*/ 531716 h 638366"/>
              <a:gd name="connsiteX12" fmla="*/ 269461 w 786483"/>
              <a:gd name="connsiteY12" fmla="*/ 591127 h 638366"/>
              <a:gd name="connsiteX13" fmla="*/ 275234 w 786483"/>
              <a:gd name="connsiteY13" fmla="*/ 616108 h 638366"/>
              <a:gd name="connsiteX14" fmla="*/ 279175 w 786483"/>
              <a:gd name="connsiteY14" fmla="*/ 638348 h 638366"/>
              <a:gd name="connsiteX15" fmla="*/ 328986 w 786483"/>
              <a:gd name="connsiteY15" fmla="*/ 619798 h 638366"/>
              <a:gd name="connsiteX16" fmla="*/ 369763 w 786483"/>
              <a:gd name="connsiteY16" fmla="*/ 596081 h 638366"/>
              <a:gd name="connsiteX17" fmla="*/ 441579 w 786483"/>
              <a:gd name="connsiteY17" fmla="*/ 581287 h 638366"/>
              <a:gd name="connsiteX18" fmla="*/ 500157 w 786483"/>
              <a:gd name="connsiteY18" fmla="*/ 571888 h 638366"/>
              <a:gd name="connsiteX19" fmla="*/ 558577 w 786483"/>
              <a:gd name="connsiteY19" fmla="*/ 537960 h 638366"/>
              <a:gd name="connsiteX20" fmla="*/ 614140 w 786483"/>
              <a:gd name="connsiteY20" fmla="*/ 497566 h 638366"/>
              <a:gd name="connsiteX21" fmla="*/ 674168 w 786483"/>
              <a:gd name="connsiteY21" fmla="*/ 464099 h 638366"/>
              <a:gd name="connsiteX22" fmla="*/ 697175 w 786483"/>
              <a:gd name="connsiteY22" fmla="*/ 443185 h 638366"/>
              <a:gd name="connsiteX23" fmla="*/ 778481 w 786483"/>
              <a:gd name="connsiteY23" fmla="*/ 413049 h 638366"/>
              <a:gd name="connsiteX24" fmla="*/ 783327 w 786483"/>
              <a:gd name="connsiteY24" fmla="*/ 376448 h 638366"/>
              <a:gd name="connsiteX25" fmla="*/ 780977 w 786483"/>
              <a:gd name="connsiteY25" fmla="*/ 345279 h 638366"/>
              <a:gd name="connsiteX26" fmla="*/ 740775 w 786483"/>
              <a:gd name="connsiteY26" fmla="*/ 242896 h 638366"/>
              <a:gd name="connsiteX27" fmla="*/ 686320 w 786483"/>
              <a:gd name="connsiteY27" fmla="*/ 193862 h 638366"/>
              <a:gd name="connsiteX28" fmla="*/ 649103 w 786483"/>
              <a:gd name="connsiteY28" fmla="*/ 134515 h 638366"/>
              <a:gd name="connsiteX29" fmla="*/ 608441 w 786483"/>
              <a:gd name="connsiteY29" fmla="*/ 102523 h 638366"/>
              <a:gd name="connsiteX30" fmla="*/ 546649 w 786483"/>
              <a:gd name="connsiteY30" fmla="*/ 51356 h 638366"/>
              <a:gd name="connsiteX31" fmla="*/ 477617 w 786483"/>
              <a:gd name="connsiteY31" fmla="*/ 703 h 638366"/>
              <a:gd name="connsiteX32" fmla="*/ 401661 w 786483"/>
              <a:gd name="connsiteY32" fmla="*/ 24803 h 638366"/>
              <a:gd name="connsiteX33" fmla="*/ 246348 w 786483"/>
              <a:gd name="connsiteY33" fmla="*/ 105122 h 638366"/>
              <a:gd name="connsiteX34" fmla="*/ 156318 w 786483"/>
              <a:gd name="connsiteY34" fmla="*/ 151821 h 638366"/>
              <a:gd name="connsiteX35" fmla="*/ 92997 w 786483"/>
              <a:gd name="connsiteY35" fmla="*/ 174685 h 638366"/>
              <a:gd name="connsiteX36" fmla="*/ 56863 w 786483"/>
              <a:gd name="connsiteY36" fmla="*/ 177717 h 638366"/>
              <a:gd name="connsiteX37" fmla="*/ 57075 w 786483"/>
              <a:gd name="connsiteY37" fmla="*/ 217678 h 638366"/>
              <a:gd name="connsiteX38" fmla="*/ 2870 w 786483"/>
              <a:gd name="connsiteY38" fmla="*/ 218109 h 638366"/>
              <a:gd name="connsiteX39" fmla="*/ 19458 w 786483"/>
              <a:gd name="connsiteY39" fmla="*/ 195906 h 638366"/>
              <a:gd name="connsiteX40" fmla="*/ 28902 w 786483"/>
              <a:gd name="connsiteY40" fmla="*/ 193479 h 638366"/>
              <a:gd name="connsiteX41" fmla="*/ 26564 w 786483"/>
              <a:gd name="connsiteY41" fmla="*/ 216007 h 638366"/>
              <a:gd name="connsiteX0" fmla="*/ 26564 w 786483"/>
              <a:gd name="connsiteY0" fmla="*/ 216007 h 638366"/>
              <a:gd name="connsiteX1" fmla="*/ 70280 w 786483"/>
              <a:gd name="connsiteY1" fmla="*/ 234926 h 638366"/>
              <a:gd name="connsiteX2" fmla="*/ 88773 w 786483"/>
              <a:gd name="connsiteY2" fmla="*/ 241036 h 638366"/>
              <a:gd name="connsiteX3" fmla="*/ 115258 w 786483"/>
              <a:gd name="connsiteY3" fmla="*/ 262302 h 638366"/>
              <a:gd name="connsiteX4" fmla="*/ 129595 w 786483"/>
              <a:gd name="connsiteY4" fmla="*/ 280472 h 638366"/>
              <a:gd name="connsiteX5" fmla="*/ 149328 w 786483"/>
              <a:gd name="connsiteY5" fmla="*/ 306311 h 638366"/>
              <a:gd name="connsiteX6" fmla="*/ 181841 w 786483"/>
              <a:gd name="connsiteY6" fmla="*/ 327992 h 638366"/>
              <a:gd name="connsiteX7" fmla="*/ 201856 w 786483"/>
              <a:gd name="connsiteY7" fmla="*/ 348351 h 638366"/>
              <a:gd name="connsiteX8" fmla="*/ 242085 w 786483"/>
              <a:gd name="connsiteY8" fmla="*/ 429398 h 638366"/>
              <a:gd name="connsiteX9" fmla="*/ 267107 w 786483"/>
              <a:gd name="connsiteY9" fmla="*/ 519568 h 638366"/>
              <a:gd name="connsiteX10" fmla="*/ 279602 w 786483"/>
              <a:gd name="connsiteY10" fmla="*/ 560083 h 638366"/>
              <a:gd name="connsiteX11" fmla="*/ 280711 w 786483"/>
              <a:gd name="connsiteY11" fmla="*/ 531716 h 638366"/>
              <a:gd name="connsiteX12" fmla="*/ 269461 w 786483"/>
              <a:gd name="connsiteY12" fmla="*/ 591127 h 638366"/>
              <a:gd name="connsiteX13" fmla="*/ 275234 w 786483"/>
              <a:gd name="connsiteY13" fmla="*/ 616108 h 638366"/>
              <a:gd name="connsiteX14" fmla="*/ 279175 w 786483"/>
              <a:gd name="connsiteY14" fmla="*/ 638348 h 638366"/>
              <a:gd name="connsiteX15" fmla="*/ 328986 w 786483"/>
              <a:gd name="connsiteY15" fmla="*/ 619798 h 638366"/>
              <a:gd name="connsiteX16" fmla="*/ 369763 w 786483"/>
              <a:gd name="connsiteY16" fmla="*/ 596081 h 638366"/>
              <a:gd name="connsiteX17" fmla="*/ 441579 w 786483"/>
              <a:gd name="connsiteY17" fmla="*/ 581287 h 638366"/>
              <a:gd name="connsiteX18" fmla="*/ 500157 w 786483"/>
              <a:gd name="connsiteY18" fmla="*/ 571888 h 638366"/>
              <a:gd name="connsiteX19" fmla="*/ 558577 w 786483"/>
              <a:gd name="connsiteY19" fmla="*/ 537960 h 638366"/>
              <a:gd name="connsiteX20" fmla="*/ 614140 w 786483"/>
              <a:gd name="connsiteY20" fmla="*/ 497566 h 638366"/>
              <a:gd name="connsiteX21" fmla="*/ 674168 w 786483"/>
              <a:gd name="connsiteY21" fmla="*/ 464099 h 638366"/>
              <a:gd name="connsiteX22" fmla="*/ 697175 w 786483"/>
              <a:gd name="connsiteY22" fmla="*/ 443185 h 638366"/>
              <a:gd name="connsiteX23" fmla="*/ 778481 w 786483"/>
              <a:gd name="connsiteY23" fmla="*/ 413049 h 638366"/>
              <a:gd name="connsiteX24" fmla="*/ 783327 w 786483"/>
              <a:gd name="connsiteY24" fmla="*/ 376448 h 638366"/>
              <a:gd name="connsiteX25" fmla="*/ 780977 w 786483"/>
              <a:gd name="connsiteY25" fmla="*/ 345279 h 638366"/>
              <a:gd name="connsiteX26" fmla="*/ 740775 w 786483"/>
              <a:gd name="connsiteY26" fmla="*/ 242896 h 638366"/>
              <a:gd name="connsiteX27" fmla="*/ 686320 w 786483"/>
              <a:gd name="connsiteY27" fmla="*/ 193862 h 638366"/>
              <a:gd name="connsiteX28" fmla="*/ 649103 w 786483"/>
              <a:gd name="connsiteY28" fmla="*/ 134515 h 638366"/>
              <a:gd name="connsiteX29" fmla="*/ 608441 w 786483"/>
              <a:gd name="connsiteY29" fmla="*/ 102523 h 638366"/>
              <a:gd name="connsiteX30" fmla="*/ 546649 w 786483"/>
              <a:gd name="connsiteY30" fmla="*/ 51356 h 638366"/>
              <a:gd name="connsiteX31" fmla="*/ 477617 w 786483"/>
              <a:gd name="connsiteY31" fmla="*/ 703 h 638366"/>
              <a:gd name="connsiteX32" fmla="*/ 401661 w 786483"/>
              <a:gd name="connsiteY32" fmla="*/ 24803 h 638366"/>
              <a:gd name="connsiteX33" fmla="*/ 246348 w 786483"/>
              <a:gd name="connsiteY33" fmla="*/ 105122 h 638366"/>
              <a:gd name="connsiteX34" fmla="*/ 156318 w 786483"/>
              <a:gd name="connsiteY34" fmla="*/ 151821 h 638366"/>
              <a:gd name="connsiteX35" fmla="*/ 92997 w 786483"/>
              <a:gd name="connsiteY35" fmla="*/ 174685 h 638366"/>
              <a:gd name="connsiteX36" fmla="*/ 56863 w 786483"/>
              <a:gd name="connsiteY36" fmla="*/ 177717 h 638366"/>
              <a:gd name="connsiteX37" fmla="*/ 28518 w 786483"/>
              <a:gd name="connsiteY37" fmla="*/ 207675 h 638366"/>
              <a:gd name="connsiteX38" fmla="*/ 2870 w 786483"/>
              <a:gd name="connsiteY38" fmla="*/ 218109 h 638366"/>
              <a:gd name="connsiteX39" fmla="*/ 19458 w 786483"/>
              <a:gd name="connsiteY39" fmla="*/ 195906 h 638366"/>
              <a:gd name="connsiteX40" fmla="*/ 28902 w 786483"/>
              <a:gd name="connsiteY40" fmla="*/ 193479 h 638366"/>
              <a:gd name="connsiteX41" fmla="*/ 26564 w 786483"/>
              <a:gd name="connsiteY41" fmla="*/ 216007 h 638366"/>
              <a:gd name="connsiteX0" fmla="*/ 26564 w 786483"/>
              <a:gd name="connsiteY0" fmla="*/ 216007 h 638366"/>
              <a:gd name="connsiteX1" fmla="*/ 70280 w 786483"/>
              <a:gd name="connsiteY1" fmla="*/ 234926 h 638366"/>
              <a:gd name="connsiteX2" fmla="*/ 88773 w 786483"/>
              <a:gd name="connsiteY2" fmla="*/ 241036 h 638366"/>
              <a:gd name="connsiteX3" fmla="*/ 115258 w 786483"/>
              <a:gd name="connsiteY3" fmla="*/ 262302 h 638366"/>
              <a:gd name="connsiteX4" fmla="*/ 129595 w 786483"/>
              <a:gd name="connsiteY4" fmla="*/ 280472 h 638366"/>
              <a:gd name="connsiteX5" fmla="*/ 149328 w 786483"/>
              <a:gd name="connsiteY5" fmla="*/ 306311 h 638366"/>
              <a:gd name="connsiteX6" fmla="*/ 181841 w 786483"/>
              <a:gd name="connsiteY6" fmla="*/ 327992 h 638366"/>
              <a:gd name="connsiteX7" fmla="*/ 201856 w 786483"/>
              <a:gd name="connsiteY7" fmla="*/ 348351 h 638366"/>
              <a:gd name="connsiteX8" fmla="*/ 242085 w 786483"/>
              <a:gd name="connsiteY8" fmla="*/ 429398 h 638366"/>
              <a:gd name="connsiteX9" fmla="*/ 267107 w 786483"/>
              <a:gd name="connsiteY9" fmla="*/ 519568 h 638366"/>
              <a:gd name="connsiteX10" fmla="*/ 279602 w 786483"/>
              <a:gd name="connsiteY10" fmla="*/ 560083 h 638366"/>
              <a:gd name="connsiteX11" fmla="*/ 280711 w 786483"/>
              <a:gd name="connsiteY11" fmla="*/ 531716 h 638366"/>
              <a:gd name="connsiteX12" fmla="*/ 269461 w 786483"/>
              <a:gd name="connsiteY12" fmla="*/ 591127 h 638366"/>
              <a:gd name="connsiteX13" fmla="*/ 275234 w 786483"/>
              <a:gd name="connsiteY13" fmla="*/ 616108 h 638366"/>
              <a:gd name="connsiteX14" fmla="*/ 279175 w 786483"/>
              <a:gd name="connsiteY14" fmla="*/ 638348 h 638366"/>
              <a:gd name="connsiteX15" fmla="*/ 328986 w 786483"/>
              <a:gd name="connsiteY15" fmla="*/ 619798 h 638366"/>
              <a:gd name="connsiteX16" fmla="*/ 369763 w 786483"/>
              <a:gd name="connsiteY16" fmla="*/ 596081 h 638366"/>
              <a:gd name="connsiteX17" fmla="*/ 441579 w 786483"/>
              <a:gd name="connsiteY17" fmla="*/ 581287 h 638366"/>
              <a:gd name="connsiteX18" fmla="*/ 500157 w 786483"/>
              <a:gd name="connsiteY18" fmla="*/ 571888 h 638366"/>
              <a:gd name="connsiteX19" fmla="*/ 558577 w 786483"/>
              <a:gd name="connsiteY19" fmla="*/ 537960 h 638366"/>
              <a:gd name="connsiteX20" fmla="*/ 614140 w 786483"/>
              <a:gd name="connsiteY20" fmla="*/ 497566 h 638366"/>
              <a:gd name="connsiteX21" fmla="*/ 674168 w 786483"/>
              <a:gd name="connsiteY21" fmla="*/ 464099 h 638366"/>
              <a:gd name="connsiteX22" fmla="*/ 697175 w 786483"/>
              <a:gd name="connsiteY22" fmla="*/ 443185 h 638366"/>
              <a:gd name="connsiteX23" fmla="*/ 778481 w 786483"/>
              <a:gd name="connsiteY23" fmla="*/ 413049 h 638366"/>
              <a:gd name="connsiteX24" fmla="*/ 783327 w 786483"/>
              <a:gd name="connsiteY24" fmla="*/ 376448 h 638366"/>
              <a:gd name="connsiteX25" fmla="*/ 780977 w 786483"/>
              <a:gd name="connsiteY25" fmla="*/ 345279 h 638366"/>
              <a:gd name="connsiteX26" fmla="*/ 740775 w 786483"/>
              <a:gd name="connsiteY26" fmla="*/ 242896 h 638366"/>
              <a:gd name="connsiteX27" fmla="*/ 686320 w 786483"/>
              <a:gd name="connsiteY27" fmla="*/ 193862 h 638366"/>
              <a:gd name="connsiteX28" fmla="*/ 649103 w 786483"/>
              <a:gd name="connsiteY28" fmla="*/ 134515 h 638366"/>
              <a:gd name="connsiteX29" fmla="*/ 608441 w 786483"/>
              <a:gd name="connsiteY29" fmla="*/ 102523 h 638366"/>
              <a:gd name="connsiteX30" fmla="*/ 546649 w 786483"/>
              <a:gd name="connsiteY30" fmla="*/ 51356 h 638366"/>
              <a:gd name="connsiteX31" fmla="*/ 477617 w 786483"/>
              <a:gd name="connsiteY31" fmla="*/ 703 h 638366"/>
              <a:gd name="connsiteX32" fmla="*/ 401661 w 786483"/>
              <a:gd name="connsiteY32" fmla="*/ 24803 h 638366"/>
              <a:gd name="connsiteX33" fmla="*/ 246348 w 786483"/>
              <a:gd name="connsiteY33" fmla="*/ 105122 h 638366"/>
              <a:gd name="connsiteX34" fmla="*/ 156318 w 786483"/>
              <a:gd name="connsiteY34" fmla="*/ 151821 h 638366"/>
              <a:gd name="connsiteX35" fmla="*/ 92997 w 786483"/>
              <a:gd name="connsiteY35" fmla="*/ 174685 h 638366"/>
              <a:gd name="connsiteX36" fmla="*/ 7419 w 786483"/>
              <a:gd name="connsiteY36" fmla="*/ 203591 h 638366"/>
              <a:gd name="connsiteX37" fmla="*/ 28518 w 786483"/>
              <a:gd name="connsiteY37" fmla="*/ 207675 h 638366"/>
              <a:gd name="connsiteX38" fmla="*/ 2870 w 786483"/>
              <a:gd name="connsiteY38" fmla="*/ 218109 h 638366"/>
              <a:gd name="connsiteX39" fmla="*/ 19458 w 786483"/>
              <a:gd name="connsiteY39" fmla="*/ 195906 h 638366"/>
              <a:gd name="connsiteX40" fmla="*/ 28902 w 786483"/>
              <a:gd name="connsiteY40" fmla="*/ 193479 h 638366"/>
              <a:gd name="connsiteX41" fmla="*/ 26564 w 786483"/>
              <a:gd name="connsiteY41" fmla="*/ 216007 h 63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86483" h="638366">
                <a:moveTo>
                  <a:pt x="26564" y="216007"/>
                </a:moveTo>
                <a:cubicBezTo>
                  <a:pt x="33460" y="222915"/>
                  <a:pt x="31261" y="223855"/>
                  <a:pt x="70280" y="234926"/>
                </a:cubicBezTo>
                <a:cubicBezTo>
                  <a:pt x="75394" y="236876"/>
                  <a:pt x="69955" y="225864"/>
                  <a:pt x="88773" y="241036"/>
                </a:cubicBezTo>
                <a:cubicBezTo>
                  <a:pt x="95698" y="244251"/>
                  <a:pt x="107671" y="257646"/>
                  <a:pt x="115258" y="262302"/>
                </a:cubicBezTo>
                <a:cubicBezTo>
                  <a:pt x="122845" y="266958"/>
                  <a:pt x="123345" y="271790"/>
                  <a:pt x="129595" y="280472"/>
                </a:cubicBezTo>
                <a:cubicBezTo>
                  <a:pt x="135845" y="289154"/>
                  <a:pt x="139605" y="299183"/>
                  <a:pt x="149328" y="306311"/>
                </a:cubicBezTo>
                <a:cubicBezTo>
                  <a:pt x="159051" y="313439"/>
                  <a:pt x="173876" y="320532"/>
                  <a:pt x="181841" y="327992"/>
                </a:cubicBezTo>
                <a:cubicBezTo>
                  <a:pt x="189806" y="335452"/>
                  <a:pt x="194288" y="327726"/>
                  <a:pt x="201856" y="348351"/>
                </a:cubicBezTo>
                <a:cubicBezTo>
                  <a:pt x="209424" y="368976"/>
                  <a:pt x="231210" y="400862"/>
                  <a:pt x="242085" y="429398"/>
                </a:cubicBezTo>
                <a:cubicBezTo>
                  <a:pt x="252960" y="457934"/>
                  <a:pt x="251586" y="499966"/>
                  <a:pt x="267107" y="519568"/>
                </a:cubicBezTo>
                <a:cubicBezTo>
                  <a:pt x="282628" y="539170"/>
                  <a:pt x="288203" y="559361"/>
                  <a:pt x="279602" y="560083"/>
                </a:cubicBezTo>
                <a:cubicBezTo>
                  <a:pt x="271001" y="560805"/>
                  <a:pt x="280249" y="526101"/>
                  <a:pt x="280711" y="531716"/>
                </a:cubicBezTo>
                <a:cubicBezTo>
                  <a:pt x="281173" y="537331"/>
                  <a:pt x="270374" y="577062"/>
                  <a:pt x="269461" y="591127"/>
                </a:cubicBezTo>
                <a:cubicBezTo>
                  <a:pt x="268548" y="605192"/>
                  <a:pt x="273615" y="608238"/>
                  <a:pt x="275234" y="616108"/>
                </a:cubicBezTo>
                <a:cubicBezTo>
                  <a:pt x="276853" y="623978"/>
                  <a:pt x="270216" y="637733"/>
                  <a:pt x="279175" y="638348"/>
                </a:cubicBezTo>
                <a:cubicBezTo>
                  <a:pt x="288134" y="638963"/>
                  <a:pt x="315911" y="623795"/>
                  <a:pt x="328986" y="619798"/>
                </a:cubicBezTo>
                <a:cubicBezTo>
                  <a:pt x="342061" y="615801"/>
                  <a:pt x="367508" y="601440"/>
                  <a:pt x="369763" y="596081"/>
                </a:cubicBezTo>
                <a:cubicBezTo>
                  <a:pt x="372018" y="590722"/>
                  <a:pt x="431957" y="592703"/>
                  <a:pt x="441579" y="581287"/>
                </a:cubicBezTo>
                <a:cubicBezTo>
                  <a:pt x="451201" y="569871"/>
                  <a:pt x="484786" y="586785"/>
                  <a:pt x="500157" y="571888"/>
                </a:cubicBezTo>
                <a:cubicBezTo>
                  <a:pt x="515528" y="556991"/>
                  <a:pt x="539987" y="548508"/>
                  <a:pt x="558577" y="537960"/>
                </a:cubicBezTo>
                <a:cubicBezTo>
                  <a:pt x="577167" y="527413"/>
                  <a:pt x="596866" y="508104"/>
                  <a:pt x="614140" y="497566"/>
                </a:cubicBezTo>
                <a:cubicBezTo>
                  <a:pt x="631414" y="487028"/>
                  <a:pt x="656235" y="468529"/>
                  <a:pt x="674168" y="464099"/>
                </a:cubicBezTo>
                <a:cubicBezTo>
                  <a:pt x="692101" y="459669"/>
                  <a:pt x="681768" y="455586"/>
                  <a:pt x="697175" y="443185"/>
                </a:cubicBezTo>
                <a:cubicBezTo>
                  <a:pt x="712582" y="430784"/>
                  <a:pt x="766700" y="427161"/>
                  <a:pt x="778481" y="413049"/>
                </a:cubicBezTo>
                <a:cubicBezTo>
                  <a:pt x="790262" y="398937"/>
                  <a:pt x="786407" y="400259"/>
                  <a:pt x="783327" y="376448"/>
                </a:cubicBezTo>
                <a:cubicBezTo>
                  <a:pt x="780247" y="352637"/>
                  <a:pt x="788069" y="367538"/>
                  <a:pt x="780977" y="345279"/>
                </a:cubicBezTo>
                <a:cubicBezTo>
                  <a:pt x="773885" y="323020"/>
                  <a:pt x="753055" y="255616"/>
                  <a:pt x="740775" y="242896"/>
                </a:cubicBezTo>
                <a:cubicBezTo>
                  <a:pt x="725194" y="210067"/>
                  <a:pt x="701599" y="211925"/>
                  <a:pt x="686320" y="193862"/>
                </a:cubicBezTo>
                <a:cubicBezTo>
                  <a:pt x="671041" y="175799"/>
                  <a:pt x="662669" y="147340"/>
                  <a:pt x="649103" y="134515"/>
                </a:cubicBezTo>
                <a:cubicBezTo>
                  <a:pt x="628439" y="109946"/>
                  <a:pt x="625516" y="116383"/>
                  <a:pt x="608441" y="102523"/>
                </a:cubicBezTo>
                <a:cubicBezTo>
                  <a:pt x="591366" y="88663"/>
                  <a:pt x="568453" y="68326"/>
                  <a:pt x="546649" y="51356"/>
                </a:cubicBezTo>
                <a:cubicBezTo>
                  <a:pt x="524845" y="34386"/>
                  <a:pt x="503009" y="-5789"/>
                  <a:pt x="477617" y="703"/>
                </a:cubicBezTo>
                <a:cubicBezTo>
                  <a:pt x="452225" y="7195"/>
                  <a:pt x="453063" y="-1164"/>
                  <a:pt x="401661" y="24803"/>
                </a:cubicBezTo>
                <a:cubicBezTo>
                  <a:pt x="343226" y="45090"/>
                  <a:pt x="335432" y="76139"/>
                  <a:pt x="246348" y="105122"/>
                </a:cubicBezTo>
                <a:cubicBezTo>
                  <a:pt x="203177" y="122977"/>
                  <a:pt x="187739" y="142533"/>
                  <a:pt x="156318" y="151821"/>
                </a:cubicBezTo>
                <a:cubicBezTo>
                  <a:pt x="135261" y="165328"/>
                  <a:pt x="103221" y="166683"/>
                  <a:pt x="92997" y="174685"/>
                </a:cubicBezTo>
                <a:cubicBezTo>
                  <a:pt x="82774" y="182687"/>
                  <a:pt x="17908" y="198339"/>
                  <a:pt x="7419" y="203591"/>
                </a:cubicBezTo>
                <a:cubicBezTo>
                  <a:pt x="-3070" y="208843"/>
                  <a:pt x="47865" y="212932"/>
                  <a:pt x="28518" y="207675"/>
                </a:cubicBezTo>
                <a:cubicBezTo>
                  <a:pt x="9171" y="202418"/>
                  <a:pt x="16302" y="208503"/>
                  <a:pt x="2870" y="218109"/>
                </a:cubicBezTo>
                <a:cubicBezTo>
                  <a:pt x="-10562" y="227715"/>
                  <a:pt x="27978" y="185935"/>
                  <a:pt x="19458" y="195906"/>
                </a:cubicBezTo>
                <a:cubicBezTo>
                  <a:pt x="365" y="208836"/>
                  <a:pt x="36592" y="186075"/>
                  <a:pt x="28902" y="193479"/>
                </a:cubicBezTo>
                <a:cubicBezTo>
                  <a:pt x="21212" y="200883"/>
                  <a:pt x="19668" y="209099"/>
                  <a:pt x="26564" y="21600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24FE90-2BB8-445C-9ACB-60B95169C331}"/>
              </a:ext>
            </a:extLst>
          </p:cNvPr>
          <p:cNvSpPr/>
          <p:nvPr/>
        </p:nvSpPr>
        <p:spPr>
          <a:xfrm rot="19593745">
            <a:off x="5576002" y="2543612"/>
            <a:ext cx="797995" cy="607510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74909"/>
              <a:gd name="connsiteY0" fmla="*/ 266687 h 638190"/>
              <a:gd name="connsiteX1" fmla="*/ 264327 w 874909"/>
              <a:gd name="connsiteY1" fmla="*/ 429723 h 638190"/>
              <a:gd name="connsiteX2" fmla="*/ 361848 w 874909"/>
              <a:gd name="connsiteY2" fmla="*/ 636618 h 638190"/>
              <a:gd name="connsiteX3" fmla="*/ 550465 w 874909"/>
              <a:gd name="connsiteY3" fmla="*/ 526208 h 638190"/>
              <a:gd name="connsiteX4" fmla="*/ 633699 w 874909"/>
              <a:gd name="connsiteY4" fmla="*/ 469496 h 638190"/>
              <a:gd name="connsiteX5" fmla="*/ 863117 w 874909"/>
              <a:gd name="connsiteY5" fmla="*/ 380226 h 638190"/>
              <a:gd name="connsiteX6" fmla="*/ 778466 w 874909"/>
              <a:gd name="connsiteY6" fmla="*/ 258642 h 638190"/>
              <a:gd name="connsiteX7" fmla="*/ 717917 w 874909"/>
              <a:gd name="connsiteY7" fmla="*/ 143679 h 638190"/>
              <a:gd name="connsiteX8" fmla="*/ 626439 w 874909"/>
              <a:gd name="connsiteY8" fmla="*/ 55134 h 638190"/>
              <a:gd name="connsiteX9" fmla="*/ 557407 w 874909"/>
              <a:gd name="connsiteY9" fmla="*/ 4481 h 638190"/>
              <a:gd name="connsiteX10" fmla="*/ 459645 w 874909"/>
              <a:gd name="connsiteY10" fmla="*/ 12133 h 638190"/>
              <a:gd name="connsiteX11" fmla="*/ 296063 w 874909"/>
              <a:gd name="connsiteY11" fmla="*/ 83479 h 638190"/>
              <a:gd name="connsiteX12" fmla="*/ 137613 w 874909"/>
              <a:gd name="connsiteY12" fmla="*/ 164628 h 638190"/>
              <a:gd name="connsiteX13" fmla="*/ 57024 w 874909"/>
              <a:gd name="connsiteY13" fmla="*/ 222262 h 638190"/>
              <a:gd name="connsiteX14" fmla="*/ 10884 w 874909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17917 w 879388"/>
              <a:gd name="connsiteY7" fmla="*/ 143679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633699 w 879388"/>
              <a:gd name="connsiteY4" fmla="*/ 469496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38190"/>
              <a:gd name="connsiteX1" fmla="*/ 264327 w 879388"/>
              <a:gd name="connsiteY1" fmla="*/ 429723 h 638190"/>
              <a:gd name="connsiteX2" fmla="*/ 361848 w 879388"/>
              <a:gd name="connsiteY2" fmla="*/ 636618 h 638190"/>
              <a:gd name="connsiteX3" fmla="*/ 550465 w 879388"/>
              <a:gd name="connsiteY3" fmla="*/ 526208 h 638190"/>
              <a:gd name="connsiteX4" fmla="*/ 750380 w 879388"/>
              <a:gd name="connsiteY4" fmla="*/ 471430 h 638190"/>
              <a:gd name="connsiteX5" fmla="*/ 863117 w 879388"/>
              <a:gd name="connsiteY5" fmla="*/ 380226 h 638190"/>
              <a:gd name="connsiteX6" fmla="*/ 820565 w 879388"/>
              <a:gd name="connsiteY6" fmla="*/ 246674 h 638190"/>
              <a:gd name="connsiteX7" fmla="*/ 728893 w 879388"/>
              <a:gd name="connsiteY7" fmla="*/ 138293 h 638190"/>
              <a:gd name="connsiteX8" fmla="*/ 626439 w 879388"/>
              <a:gd name="connsiteY8" fmla="*/ 55134 h 638190"/>
              <a:gd name="connsiteX9" fmla="*/ 557407 w 879388"/>
              <a:gd name="connsiteY9" fmla="*/ 4481 h 638190"/>
              <a:gd name="connsiteX10" fmla="*/ 459645 w 879388"/>
              <a:gd name="connsiteY10" fmla="*/ 12133 h 638190"/>
              <a:gd name="connsiteX11" fmla="*/ 296063 w 879388"/>
              <a:gd name="connsiteY11" fmla="*/ 83479 h 638190"/>
              <a:gd name="connsiteX12" fmla="*/ 137613 w 879388"/>
              <a:gd name="connsiteY12" fmla="*/ 164628 h 638190"/>
              <a:gd name="connsiteX13" fmla="*/ 57024 w 879388"/>
              <a:gd name="connsiteY13" fmla="*/ 222262 h 638190"/>
              <a:gd name="connsiteX14" fmla="*/ 10884 w 879388"/>
              <a:gd name="connsiteY14" fmla="*/ 266687 h 638190"/>
              <a:gd name="connsiteX0" fmla="*/ 10884 w 879388"/>
              <a:gd name="connsiteY0" fmla="*/ 266687 h 647633"/>
              <a:gd name="connsiteX1" fmla="*/ 264327 w 879388"/>
              <a:gd name="connsiteY1" fmla="*/ 429723 h 647633"/>
              <a:gd name="connsiteX2" fmla="*/ 519428 w 879388"/>
              <a:gd name="connsiteY2" fmla="*/ 646174 h 647633"/>
              <a:gd name="connsiteX3" fmla="*/ 550465 w 879388"/>
              <a:gd name="connsiteY3" fmla="*/ 526208 h 647633"/>
              <a:gd name="connsiteX4" fmla="*/ 750380 w 879388"/>
              <a:gd name="connsiteY4" fmla="*/ 471430 h 647633"/>
              <a:gd name="connsiteX5" fmla="*/ 863117 w 879388"/>
              <a:gd name="connsiteY5" fmla="*/ 380226 h 647633"/>
              <a:gd name="connsiteX6" fmla="*/ 820565 w 879388"/>
              <a:gd name="connsiteY6" fmla="*/ 246674 h 647633"/>
              <a:gd name="connsiteX7" fmla="*/ 728893 w 879388"/>
              <a:gd name="connsiteY7" fmla="*/ 138293 h 647633"/>
              <a:gd name="connsiteX8" fmla="*/ 626439 w 879388"/>
              <a:gd name="connsiteY8" fmla="*/ 55134 h 647633"/>
              <a:gd name="connsiteX9" fmla="*/ 557407 w 879388"/>
              <a:gd name="connsiteY9" fmla="*/ 4481 h 647633"/>
              <a:gd name="connsiteX10" fmla="*/ 459645 w 879388"/>
              <a:gd name="connsiteY10" fmla="*/ 12133 h 647633"/>
              <a:gd name="connsiteX11" fmla="*/ 296063 w 879388"/>
              <a:gd name="connsiteY11" fmla="*/ 83479 h 647633"/>
              <a:gd name="connsiteX12" fmla="*/ 137613 w 879388"/>
              <a:gd name="connsiteY12" fmla="*/ 164628 h 647633"/>
              <a:gd name="connsiteX13" fmla="*/ 57024 w 879388"/>
              <a:gd name="connsiteY13" fmla="*/ 222262 h 647633"/>
              <a:gd name="connsiteX14" fmla="*/ 10884 w 879388"/>
              <a:gd name="connsiteY14" fmla="*/ 266687 h 647633"/>
              <a:gd name="connsiteX0" fmla="*/ 10884 w 879388"/>
              <a:gd name="connsiteY0" fmla="*/ 266687 h 649050"/>
              <a:gd name="connsiteX1" fmla="*/ 264327 w 879388"/>
              <a:gd name="connsiteY1" fmla="*/ 429723 h 649050"/>
              <a:gd name="connsiteX2" fmla="*/ 519428 w 879388"/>
              <a:gd name="connsiteY2" fmla="*/ 646174 h 649050"/>
              <a:gd name="connsiteX3" fmla="*/ 662184 w 879388"/>
              <a:gd name="connsiteY3" fmla="*/ 554462 h 649050"/>
              <a:gd name="connsiteX4" fmla="*/ 750380 w 879388"/>
              <a:gd name="connsiteY4" fmla="*/ 471430 h 649050"/>
              <a:gd name="connsiteX5" fmla="*/ 863117 w 879388"/>
              <a:gd name="connsiteY5" fmla="*/ 380226 h 649050"/>
              <a:gd name="connsiteX6" fmla="*/ 820565 w 879388"/>
              <a:gd name="connsiteY6" fmla="*/ 246674 h 649050"/>
              <a:gd name="connsiteX7" fmla="*/ 728893 w 879388"/>
              <a:gd name="connsiteY7" fmla="*/ 138293 h 649050"/>
              <a:gd name="connsiteX8" fmla="*/ 626439 w 879388"/>
              <a:gd name="connsiteY8" fmla="*/ 55134 h 649050"/>
              <a:gd name="connsiteX9" fmla="*/ 557407 w 879388"/>
              <a:gd name="connsiteY9" fmla="*/ 4481 h 649050"/>
              <a:gd name="connsiteX10" fmla="*/ 459645 w 879388"/>
              <a:gd name="connsiteY10" fmla="*/ 12133 h 649050"/>
              <a:gd name="connsiteX11" fmla="*/ 296063 w 879388"/>
              <a:gd name="connsiteY11" fmla="*/ 83479 h 649050"/>
              <a:gd name="connsiteX12" fmla="*/ 137613 w 879388"/>
              <a:gd name="connsiteY12" fmla="*/ 164628 h 649050"/>
              <a:gd name="connsiteX13" fmla="*/ 57024 w 879388"/>
              <a:gd name="connsiteY13" fmla="*/ 222262 h 649050"/>
              <a:gd name="connsiteX14" fmla="*/ 10884 w 879388"/>
              <a:gd name="connsiteY14" fmla="*/ 266687 h 649050"/>
              <a:gd name="connsiteX0" fmla="*/ 10884 w 879388"/>
              <a:gd name="connsiteY0" fmla="*/ 266687 h 651985"/>
              <a:gd name="connsiteX1" fmla="*/ 264327 w 879388"/>
              <a:gd name="connsiteY1" fmla="*/ 429723 h 651985"/>
              <a:gd name="connsiteX2" fmla="*/ 519428 w 879388"/>
              <a:gd name="connsiteY2" fmla="*/ 646174 h 651985"/>
              <a:gd name="connsiteX3" fmla="*/ 610547 w 879388"/>
              <a:gd name="connsiteY3" fmla="*/ 587011 h 651985"/>
              <a:gd name="connsiteX4" fmla="*/ 662184 w 879388"/>
              <a:gd name="connsiteY4" fmla="*/ 554462 h 651985"/>
              <a:gd name="connsiteX5" fmla="*/ 750380 w 879388"/>
              <a:gd name="connsiteY5" fmla="*/ 471430 h 651985"/>
              <a:gd name="connsiteX6" fmla="*/ 863117 w 879388"/>
              <a:gd name="connsiteY6" fmla="*/ 380226 h 651985"/>
              <a:gd name="connsiteX7" fmla="*/ 820565 w 879388"/>
              <a:gd name="connsiteY7" fmla="*/ 246674 h 651985"/>
              <a:gd name="connsiteX8" fmla="*/ 728893 w 879388"/>
              <a:gd name="connsiteY8" fmla="*/ 138293 h 651985"/>
              <a:gd name="connsiteX9" fmla="*/ 626439 w 879388"/>
              <a:gd name="connsiteY9" fmla="*/ 55134 h 651985"/>
              <a:gd name="connsiteX10" fmla="*/ 557407 w 879388"/>
              <a:gd name="connsiteY10" fmla="*/ 4481 h 651985"/>
              <a:gd name="connsiteX11" fmla="*/ 459645 w 879388"/>
              <a:gd name="connsiteY11" fmla="*/ 12133 h 651985"/>
              <a:gd name="connsiteX12" fmla="*/ 296063 w 879388"/>
              <a:gd name="connsiteY12" fmla="*/ 83479 h 651985"/>
              <a:gd name="connsiteX13" fmla="*/ 137613 w 879388"/>
              <a:gd name="connsiteY13" fmla="*/ 164628 h 651985"/>
              <a:gd name="connsiteX14" fmla="*/ 57024 w 879388"/>
              <a:gd name="connsiteY14" fmla="*/ 222262 h 651985"/>
              <a:gd name="connsiteX15" fmla="*/ 10884 w 879388"/>
              <a:gd name="connsiteY15" fmla="*/ 266687 h 651985"/>
              <a:gd name="connsiteX0" fmla="*/ 10884 w 879388"/>
              <a:gd name="connsiteY0" fmla="*/ 266687 h 657614"/>
              <a:gd name="connsiteX1" fmla="*/ 264327 w 879388"/>
              <a:gd name="connsiteY1" fmla="*/ 429723 h 657614"/>
              <a:gd name="connsiteX2" fmla="*/ 519428 w 879388"/>
              <a:gd name="connsiteY2" fmla="*/ 646174 h 657614"/>
              <a:gd name="connsiteX3" fmla="*/ 566345 w 879388"/>
              <a:gd name="connsiteY3" fmla="*/ 623354 h 657614"/>
              <a:gd name="connsiteX4" fmla="*/ 610547 w 879388"/>
              <a:gd name="connsiteY4" fmla="*/ 587011 h 657614"/>
              <a:gd name="connsiteX5" fmla="*/ 662184 w 879388"/>
              <a:gd name="connsiteY5" fmla="*/ 554462 h 657614"/>
              <a:gd name="connsiteX6" fmla="*/ 750380 w 879388"/>
              <a:gd name="connsiteY6" fmla="*/ 471430 h 657614"/>
              <a:gd name="connsiteX7" fmla="*/ 863117 w 879388"/>
              <a:gd name="connsiteY7" fmla="*/ 380226 h 657614"/>
              <a:gd name="connsiteX8" fmla="*/ 820565 w 879388"/>
              <a:gd name="connsiteY8" fmla="*/ 246674 h 657614"/>
              <a:gd name="connsiteX9" fmla="*/ 728893 w 879388"/>
              <a:gd name="connsiteY9" fmla="*/ 138293 h 657614"/>
              <a:gd name="connsiteX10" fmla="*/ 626439 w 879388"/>
              <a:gd name="connsiteY10" fmla="*/ 55134 h 657614"/>
              <a:gd name="connsiteX11" fmla="*/ 557407 w 879388"/>
              <a:gd name="connsiteY11" fmla="*/ 4481 h 657614"/>
              <a:gd name="connsiteX12" fmla="*/ 459645 w 879388"/>
              <a:gd name="connsiteY12" fmla="*/ 12133 h 657614"/>
              <a:gd name="connsiteX13" fmla="*/ 296063 w 879388"/>
              <a:gd name="connsiteY13" fmla="*/ 83479 h 657614"/>
              <a:gd name="connsiteX14" fmla="*/ 137613 w 879388"/>
              <a:gd name="connsiteY14" fmla="*/ 164628 h 657614"/>
              <a:gd name="connsiteX15" fmla="*/ 57024 w 879388"/>
              <a:gd name="connsiteY15" fmla="*/ 222262 h 657614"/>
              <a:gd name="connsiteX16" fmla="*/ 10884 w 879388"/>
              <a:gd name="connsiteY16" fmla="*/ 266687 h 657614"/>
              <a:gd name="connsiteX0" fmla="*/ 10884 w 879388"/>
              <a:gd name="connsiteY0" fmla="*/ 266687 h 658573"/>
              <a:gd name="connsiteX1" fmla="*/ 264327 w 879388"/>
              <a:gd name="connsiteY1" fmla="*/ 429723 h 658573"/>
              <a:gd name="connsiteX2" fmla="*/ 519428 w 879388"/>
              <a:gd name="connsiteY2" fmla="*/ 646174 h 658573"/>
              <a:gd name="connsiteX3" fmla="*/ 554918 w 879388"/>
              <a:gd name="connsiteY3" fmla="*/ 631133 h 658573"/>
              <a:gd name="connsiteX4" fmla="*/ 566345 w 879388"/>
              <a:gd name="connsiteY4" fmla="*/ 623354 h 658573"/>
              <a:gd name="connsiteX5" fmla="*/ 610547 w 879388"/>
              <a:gd name="connsiteY5" fmla="*/ 587011 h 658573"/>
              <a:gd name="connsiteX6" fmla="*/ 662184 w 879388"/>
              <a:gd name="connsiteY6" fmla="*/ 554462 h 658573"/>
              <a:gd name="connsiteX7" fmla="*/ 750380 w 879388"/>
              <a:gd name="connsiteY7" fmla="*/ 471430 h 658573"/>
              <a:gd name="connsiteX8" fmla="*/ 863117 w 879388"/>
              <a:gd name="connsiteY8" fmla="*/ 380226 h 658573"/>
              <a:gd name="connsiteX9" fmla="*/ 820565 w 879388"/>
              <a:gd name="connsiteY9" fmla="*/ 246674 h 658573"/>
              <a:gd name="connsiteX10" fmla="*/ 728893 w 879388"/>
              <a:gd name="connsiteY10" fmla="*/ 138293 h 658573"/>
              <a:gd name="connsiteX11" fmla="*/ 626439 w 879388"/>
              <a:gd name="connsiteY11" fmla="*/ 55134 h 658573"/>
              <a:gd name="connsiteX12" fmla="*/ 557407 w 879388"/>
              <a:gd name="connsiteY12" fmla="*/ 4481 h 658573"/>
              <a:gd name="connsiteX13" fmla="*/ 459645 w 879388"/>
              <a:gd name="connsiteY13" fmla="*/ 12133 h 658573"/>
              <a:gd name="connsiteX14" fmla="*/ 296063 w 879388"/>
              <a:gd name="connsiteY14" fmla="*/ 83479 h 658573"/>
              <a:gd name="connsiteX15" fmla="*/ 137613 w 879388"/>
              <a:gd name="connsiteY15" fmla="*/ 164628 h 658573"/>
              <a:gd name="connsiteX16" fmla="*/ 57024 w 879388"/>
              <a:gd name="connsiteY16" fmla="*/ 222262 h 658573"/>
              <a:gd name="connsiteX17" fmla="*/ 10884 w 879388"/>
              <a:gd name="connsiteY17" fmla="*/ 266687 h 658573"/>
              <a:gd name="connsiteX0" fmla="*/ 10884 w 879388"/>
              <a:gd name="connsiteY0" fmla="*/ 266687 h 658856"/>
              <a:gd name="connsiteX1" fmla="*/ 264327 w 879388"/>
              <a:gd name="connsiteY1" fmla="*/ 429723 h 658856"/>
              <a:gd name="connsiteX2" fmla="*/ 519428 w 879388"/>
              <a:gd name="connsiteY2" fmla="*/ 646174 h 658856"/>
              <a:gd name="connsiteX3" fmla="*/ 552062 w 879388"/>
              <a:gd name="connsiteY3" fmla="*/ 633077 h 658856"/>
              <a:gd name="connsiteX4" fmla="*/ 554918 w 879388"/>
              <a:gd name="connsiteY4" fmla="*/ 631133 h 658856"/>
              <a:gd name="connsiteX5" fmla="*/ 566345 w 879388"/>
              <a:gd name="connsiteY5" fmla="*/ 623354 h 658856"/>
              <a:gd name="connsiteX6" fmla="*/ 610547 w 879388"/>
              <a:gd name="connsiteY6" fmla="*/ 587011 h 658856"/>
              <a:gd name="connsiteX7" fmla="*/ 662184 w 879388"/>
              <a:gd name="connsiteY7" fmla="*/ 554462 h 658856"/>
              <a:gd name="connsiteX8" fmla="*/ 750380 w 879388"/>
              <a:gd name="connsiteY8" fmla="*/ 471430 h 658856"/>
              <a:gd name="connsiteX9" fmla="*/ 863117 w 879388"/>
              <a:gd name="connsiteY9" fmla="*/ 380226 h 658856"/>
              <a:gd name="connsiteX10" fmla="*/ 820565 w 879388"/>
              <a:gd name="connsiteY10" fmla="*/ 246674 h 658856"/>
              <a:gd name="connsiteX11" fmla="*/ 728893 w 879388"/>
              <a:gd name="connsiteY11" fmla="*/ 138293 h 658856"/>
              <a:gd name="connsiteX12" fmla="*/ 626439 w 879388"/>
              <a:gd name="connsiteY12" fmla="*/ 55134 h 658856"/>
              <a:gd name="connsiteX13" fmla="*/ 557407 w 879388"/>
              <a:gd name="connsiteY13" fmla="*/ 4481 h 658856"/>
              <a:gd name="connsiteX14" fmla="*/ 459645 w 879388"/>
              <a:gd name="connsiteY14" fmla="*/ 12133 h 658856"/>
              <a:gd name="connsiteX15" fmla="*/ 296063 w 879388"/>
              <a:gd name="connsiteY15" fmla="*/ 83479 h 658856"/>
              <a:gd name="connsiteX16" fmla="*/ 137613 w 879388"/>
              <a:gd name="connsiteY16" fmla="*/ 164628 h 658856"/>
              <a:gd name="connsiteX17" fmla="*/ 57024 w 879388"/>
              <a:gd name="connsiteY17" fmla="*/ 222262 h 658856"/>
              <a:gd name="connsiteX18" fmla="*/ 10884 w 879388"/>
              <a:gd name="connsiteY18" fmla="*/ 266687 h 658856"/>
              <a:gd name="connsiteX0" fmla="*/ 15501 w 884005"/>
              <a:gd name="connsiteY0" fmla="*/ 266687 h 660816"/>
              <a:gd name="connsiteX1" fmla="*/ 336303 w 884005"/>
              <a:gd name="connsiteY1" fmla="*/ 402649 h 660816"/>
              <a:gd name="connsiteX2" fmla="*/ 524045 w 884005"/>
              <a:gd name="connsiteY2" fmla="*/ 646174 h 660816"/>
              <a:gd name="connsiteX3" fmla="*/ 556679 w 884005"/>
              <a:gd name="connsiteY3" fmla="*/ 633077 h 660816"/>
              <a:gd name="connsiteX4" fmla="*/ 559535 w 884005"/>
              <a:gd name="connsiteY4" fmla="*/ 631133 h 660816"/>
              <a:gd name="connsiteX5" fmla="*/ 570962 w 884005"/>
              <a:gd name="connsiteY5" fmla="*/ 623354 h 660816"/>
              <a:gd name="connsiteX6" fmla="*/ 615164 w 884005"/>
              <a:gd name="connsiteY6" fmla="*/ 587011 h 660816"/>
              <a:gd name="connsiteX7" fmla="*/ 666801 w 884005"/>
              <a:gd name="connsiteY7" fmla="*/ 554462 h 660816"/>
              <a:gd name="connsiteX8" fmla="*/ 754997 w 884005"/>
              <a:gd name="connsiteY8" fmla="*/ 471430 h 660816"/>
              <a:gd name="connsiteX9" fmla="*/ 867734 w 884005"/>
              <a:gd name="connsiteY9" fmla="*/ 380226 h 660816"/>
              <a:gd name="connsiteX10" fmla="*/ 825182 w 884005"/>
              <a:gd name="connsiteY10" fmla="*/ 246674 h 660816"/>
              <a:gd name="connsiteX11" fmla="*/ 733510 w 884005"/>
              <a:gd name="connsiteY11" fmla="*/ 138293 h 660816"/>
              <a:gd name="connsiteX12" fmla="*/ 631056 w 884005"/>
              <a:gd name="connsiteY12" fmla="*/ 55134 h 660816"/>
              <a:gd name="connsiteX13" fmla="*/ 562024 w 884005"/>
              <a:gd name="connsiteY13" fmla="*/ 4481 h 660816"/>
              <a:gd name="connsiteX14" fmla="*/ 464262 w 884005"/>
              <a:gd name="connsiteY14" fmla="*/ 12133 h 660816"/>
              <a:gd name="connsiteX15" fmla="*/ 300680 w 884005"/>
              <a:gd name="connsiteY15" fmla="*/ 83479 h 660816"/>
              <a:gd name="connsiteX16" fmla="*/ 142230 w 884005"/>
              <a:gd name="connsiteY16" fmla="*/ 164628 h 660816"/>
              <a:gd name="connsiteX17" fmla="*/ 61641 w 884005"/>
              <a:gd name="connsiteY17" fmla="*/ 222262 h 660816"/>
              <a:gd name="connsiteX18" fmla="*/ 15501 w 884005"/>
              <a:gd name="connsiteY18" fmla="*/ 266687 h 660816"/>
              <a:gd name="connsiteX0" fmla="*/ 16391 w 884895"/>
              <a:gd name="connsiteY0" fmla="*/ 266687 h 661902"/>
              <a:gd name="connsiteX1" fmla="*/ 349972 w 884895"/>
              <a:gd name="connsiteY1" fmla="*/ 387693 h 661902"/>
              <a:gd name="connsiteX2" fmla="*/ 524935 w 884895"/>
              <a:gd name="connsiteY2" fmla="*/ 646174 h 661902"/>
              <a:gd name="connsiteX3" fmla="*/ 557569 w 884895"/>
              <a:gd name="connsiteY3" fmla="*/ 633077 h 661902"/>
              <a:gd name="connsiteX4" fmla="*/ 560425 w 884895"/>
              <a:gd name="connsiteY4" fmla="*/ 631133 h 661902"/>
              <a:gd name="connsiteX5" fmla="*/ 571852 w 884895"/>
              <a:gd name="connsiteY5" fmla="*/ 623354 h 661902"/>
              <a:gd name="connsiteX6" fmla="*/ 616054 w 884895"/>
              <a:gd name="connsiteY6" fmla="*/ 587011 h 661902"/>
              <a:gd name="connsiteX7" fmla="*/ 667691 w 884895"/>
              <a:gd name="connsiteY7" fmla="*/ 554462 h 661902"/>
              <a:gd name="connsiteX8" fmla="*/ 755887 w 884895"/>
              <a:gd name="connsiteY8" fmla="*/ 471430 h 661902"/>
              <a:gd name="connsiteX9" fmla="*/ 868624 w 884895"/>
              <a:gd name="connsiteY9" fmla="*/ 380226 h 661902"/>
              <a:gd name="connsiteX10" fmla="*/ 826072 w 884895"/>
              <a:gd name="connsiteY10" fmla="*/ 246674 h 661902"/>
              <a:gd name="connsiteX11" fmla="*/ 734400 w 884895"/>
              <a:gd name="connsiteY11" fmla="*/ 138293 h 661902"/>
              <a:gd name="connsiteX12" fmla="*/ 631946 w 884895"/>
              <a:gd name="connsiteY12" fmla="*/ 55134 h 661902"/>
              <a:gd name="connsiteX13" fmla="*/ 562914 w 884895"/>
              <a:gd name="connsiteY13" fmla="*/ 4481 h 661902"/>
              <a:gd name="connsiteX14" fmla="*/ 465152 w 884895"/>
              <a:gd name="connsiteY14" fmla="*/ 12133 h 661902"/>
              <a:gd name="connsiteX15" fmla="*/ 301570 w 884895"/>
              <a:gd name="connsiteY15" fmla="*/ 83479 h 661902"/>
              <a:gd name="connsiteX16" fmla="*/ 143120 w 884895"/>
              <a:gd name="connsiteY16" fmla="*/ 164628 h 661902"/>
              <a:gd name="connsiteX17" fmla="*/ 62531 w 884895"/>
              <a:gd name="connsiteY17" fmla="*/ 222262 h 661902"/>
              <a:gd name="connsiteX18" fmla="*/ 16391 w 884895"/>
              <a:gd name="connsiteY18" fmla="*/ 266687 h 661902"/>
              <a:gd name="connsiteX0" fmla="*/ 16391 w 884895"/>
              <a:gd name="connsiteY0" fmla="*/ 266687 h 654767"/>
              <a:gd name="connsiteX1" fmla="*/ 349972 w 884895"/>
              <a:gd name="connsiteY1" fmla="*/ 387693 h 654767"/>
              <a:gd name="connsiteX2" fmla="*/ 450649 w 884895"/>
              <a:gd name="connsiteY2" fmla="*/ 486827 h 654767"/>
              <a:gd name="connsiteX3" fmla="*/ 524935 w 884895"/>
              <a:gd name="connsiteY3" fmla="*/ 646174 h 654767"/>
              <a:gd name="connsiteX4" fmla="*/ 557569 w 884895"/>
              <a:gd name="connsiteY4" fmla="*/ 633077 h 654767"/>
              <a:gd name="connsiteX5" fmla="*/ 560425 w 884895"/>
              <a:gd name="connsiteY5" fmla="*/ 631133 h 654767"/>
              <a:gd name="connsiteX6" fmla="*/ 571852 w 884895"/>
              <a:gd name="connsiteY6" fmla="*/ 623354 h 654767"/>
              <a:gd name="connsiteX7" fmla="*/ 616054 w 884895"/>
              <a:gd name="connsiteY7" fmla="*/ 587011 h 654767"/>
              <a:gd name="connsiteX8" fmla="*/ 667691 w 884895"/>
              <a:gd name="connsiteY8" fmla="*/ 554462 h 654767"/>
              <a:gd name="connsiteX9" fmla="*/ 755887 w 884895"/>
              <a:gd name="connsiteY9" fmla="*/ 471430 h 654767"/>
              <a:gd name="connsiteX10" fmla="*/ 868624 w 884895"/>
              <a:gd name="connsiteY10" fmla="*/ 380226 h 654767"/>
              <a:gd name="connsiteX11" fmla="*/ 826072 w 884895"/>
              <a:gd name="connsiteY11" fmla="*/ 246674 h 654767"/>
              <a:gd name="connsiteX12" fmla="*/ 734400 w 884895"/>
              <a:gd name="connsiteY12" fmla="*/ 138293 h 654767"/>
              <a:gd name="connsiteX13" fmla="*/ 631946 w 884895"/>
              <a:gd name="connsiteY13" fmla="*/ 55134 h 654767"/>
              <a:gd name="connsiteX14" fmla="*/ 562914 w 884895"/>
              <a:gd name="connsiteY14" fmla="*/ 4481 h 654767"/>
              <a:gd name="connsiteX15" fmla="*/ 465152 w 884895"/>
              <a:gd name="connsiteY15" fmla="*/ 12133 h 654767"/>
              <a:gd name="connsiteX16" fmla="*/ 301570 w 884895"/>
              <a:gd name="connsiteY16" fmla="*/ 83479 h 654767"/>
              <a:gd name="connsiteX17" fmla="*/ 143120 w 884895"/>
              <a:gd name="connsiteY17" fmla="*/ 164628 h 654767"/>
              <a:gd name="connsiteX18" fmla="*/ 62531 w 884895"/>
              <a:gd name="connsiteY18" fmla="*/ 222262 h 654767"/>
              <a:gd name="connsiteX19" fmla="*/ 16391 w 884895"/>
              <a:gd name="connsiteY19" fmla="*/ 266687 h 654767"/>
              <a:gd name="connsiteX0" fmla="*/ 9591 w 878095"/>
              <a:gd name="connsiteY0" fmla="*/ 266687 h 654767"/>
              <a:gd name="connsiteX1" fmla="*/ 243704 w 878095"/>
              <a:gd name="connsiteY1" fmla="*/ 333112 h 654767"/>
              <a:gd name="connsiteX2" fmla="*/ 343172 w 878095"/>
              <a:gd name="connsiteY2" fmla="*/ 387693 h 654767"/>
              <a:gd name="connsiteX3" fmla="*/ 443849 w 878095"/>
              <a:gd name="connsiteY3" fmla="*/ 486827 h 654767"/>
              <a:gd name="connsiteX4" fmla="*/ 518135 w 878095"/>
              <a:gd name="connsiteY4" fmla="*/ 646174 h 654767"/>
              <a:gd name="connsiteX5" fmla="*/ 550769 w 878095"/>
              <a:gd name="connsiteY5" fmla="*/ 633077 h 654767"/>
              <a:gd name="connsiteX6" fmla="*/ 553625 w 878095"/>
              <a:gd name="connsiteY6" fmla="*/ 631133 h 654767"/>
              <a:gd name="connsiteX7" fmla="*/ 565052 w 878095"/>
              <a:gd name="connsiteY7" fmla="*/ 623354 h 654767"/>
              <a:gd name="connsiteX8" fmla="*/ 609254 w 878095"/>
              <a:gd name="connsiteY8" fmla="*/ 587011 h 654767"/>
              <a:gd name="connsiteX9" fmla="*/ 660891 w 878095"/>
              <a:gd name="connsiteY9" fmla="*/ 554462 h 654767"/>
              <a:gd name="connsiteX10" fmla="*/ 749087 w 878095"/>
              <a:gd name="connsiteY10" fmla="*/ 471430 h 654767"/>
              <a:gd name="connsiteX11" fmla="*/ 861824 w 878095"/>
              <a:gd name="connsiteY11" fmla="*/ 380226 h 654767"/>
              <a:gd name="connsiteX12" fmla="*/ 819272 w 878095"/>
              <a:gd name="connsiteY12" fmla="*/ 246674 h 654767"/>
              <a:gd name="connsiteX13" fmla="*/ 727600 w 878095"/>
              <a:gd name="connsiteY13" fmla="*/ 138293 h 654767"/>
              <a:gd name="connsiteX14" fmla="*/ 625146 w 878095"/>
              <a:gd name="connsiteY14" fmla="*/ 55134 h 654767"/>
              <a:gd name="connsiteX15" fmla="*/ 556114 w 878095"/>
              <a:gd name="connsiteY15" fmla="*/ 4481 h 654767"/>
              <a:gd name="connsiteX16" fmla="*/ 458352 w 878095"/>
              <a:gd name="connsiteY16" fmla="*/ 12133 h 654767"/>
              <a:gd name="connsiteX17" fmla="*/ 294770 w 878095"/>
              <a:gd name="connsiteY17" fmla="*/ 83479 h 654767"/>
              <a:gd name="connsiteX18" fmla="*/ 136320 w 878095"/>
              <a:gd name="connsiteY18" fmla="*/ 164628 h 654767"/>
              <a:gd name="connsiteX19" fmla="*/ 55731 w 878095"/>
              <a:gd name="connsiteY19" fmla="*/ 222262 h 654767"/>
              <a:gd name="connsiteX20" fmla="*/ 9591 w 878095"/>
              <a:gd name="connsiteY20" fmla="*/ 266687 h 654767"/>
              <a:gd name="connsiteX0" fmla="*/ 8085 w 876589"/>
              <a:gd name="connsiteY0" fmla="*/ 266687 h 654767"/>
              <a:gd name="connsiteX1" fmla="*/ 242198 w 876589"/>
              <a:gd name="connsiteY1" fmla="*/ 333112 h 654767"/>
              <a:gd name="connsiteX2" fmla="*/ 341666 w 876589"/>
              <a:gd name="connsiteY2" fmla="*/ 387693 h 654767"/>
              <a:gd name="connsiteX3" fmla="*/ 442343 w 876589"/>
              <a:gd name="connsiteY3" fmla="*/ 486827 h 654767"/>
              <a:gd name="connsiteX4" fmla="*/ 516629 w 876589"/>
              <a:gd name="connsiteY4" fmla="*/ 646174 h 654767"/>
              <a:gd name="connsiteX5" fmla="*/ 549263 w 876589"/>
              <a:gd name="connsiteY5" fmla="*/ 633077 h 654767"/>
              <a:gd name="connsiteX6" fmla="*/ 552119 w 876589"/>
              <a:gd name="connsiteY6" fmla="*/ 631133 h 654767"/>
              <a:gd name="connsiteX7" fmla="*/ 563546 w 876589"/>
              <a:gd name="connsiteY7" fmla="*/ 623354 h 654767"/>
              <a:gd name="connsiteX8" fmla="*/ 607748 w 876589"/>
              <a:gd name="connsiteY8" fmla="*/ 587011 h 654767"/>
              <a:gd name="connsiteX9" fmla="*/ 659385 w 876589"/>
              <a:gd name="connsiteY9" fmla="*/ 554462 h 654767"/>
              <a:gd name="connsiteX10" fmla="*/ 747581 w 876589"/>
              <a:gd name="connsiteY10" fmla="*/ 471430 h 654767"/>
              <a:gd name="connsiteX11" fmla="*/ 860318 w 876589"/>
              <a:gd name="connsiteY11" fmla="*/ 380226 h 654767"/>
              <a:gd name="connsiteX12" fmla="*/ 817766 w 876589"/>
              <a:gd name="connsiteY12" fmla="*/ 246674 h 654767"/>
              <a:gd name="connsiteX13" fmla="*/ 726094 w 876589"/>
              <a:gd name="connsiteY13" fmla="*/ 138293 h 654767"/>
              <a:gd name="connsiteX14" fmla="*/ 623640 w 876589"/>
              <a:gd name="connsiteY14" fmla="*/ 55134 h 654767"/>
              <a:gd name="connsiteX15" fmla="*/ 554608 w 876589"/>
              <a:gd name="connsiteY15" fmla="*/ 4481 h 654767"/>
              <a:gd name="connsiteX16" fmla="*/ 456846 w 876589"/>
              <a:gd name="connsiteY16" fmla="*/ 12133 h 654767"/>
              <a:gd name="connsiteX17" fmla="*/ 293264 w 876589"/>
              <a:gd name="connsiteY17" fmla="*/ 83479 h 654767"/>
              <a:gd name="connsiteX18" fmla="*/ 134814 w 876589"/>
              <a:gd name="connsiteY18" fmla="*/ 164628 h 654767"/>
              <a:gd name="connsiteX19" fmla="*/ 54225 w 876589"/>
              <a:gd name="connsiteY19" fmla="*/ 222262 h 654767"/>
              <a:gd name="connsiteX20" fmla="*/ 53939 w 876589"/>
              <a:gd name="connsiteY20" fmla="*/ 248484 h 654767"/>
              <a:gd name="connsiteX21" fmla="*/ 8085 w 876589"/>
              <a:gd name="connsiteY21" fmla="*/ 266687 h 654767"/>
              <a:gd name="connsiteX0" fmla="*/ 516 w 869020"/>
              <a:gd name="connsiteY0" fmla="*/ 266687 h 654767"/>
              <a:gd name="connsiteX1" fmla="*/ 80806 w 869020"/>
              <a:gd name="connsiteY1" fmla="*/ 277194 h 654767"/>
              <a:gd name="connsiteX2" fmla="*/ 234629 w 869020"/>
              <a:gd name="connsiteY2" fmla="*/ 333112 h 654767"/>
              <a:gd name="connsiteX3" fmla="*/ 334097 w 869020"/>
              <a:gd name="connsiteY3" fmla="*/ 387693 h 654767"/>
              <a:gd name="connsiteX4" fmla="*/ 434774 w 869020"/>
              <a:gd name="connsiteY4" fmla="*/ 486827 h 654767"/>
              <a:gd name="connsiteX5" fmla="*/ 509060 w 869020"/>
              <a:gd name="connsiteY5" fmla="*/ 646174 h 654767"/>
              <a:gd name="connsiteX6" fmla="*/ 541694 w 869020"/>
              <a:gd name="connsiteY6" fmla="*/ 633077 h 654767"/>
              <a:gd name="connsiteX7" fmla="*/ 544550 w 869020"/>
              <a:gd name="connsiteY7" fmla="*/ 631133 h 654767"/>
              <a:gd name="connsiteX8" fmla="*/ 555977 w 869020"/>
              <a:gd name="connsiteY8" fmla="*/ 623354 h 654767"/>
              <a:gd name="connsiteX9" fmla="*/ 600179 w 869020"/>
              <a:gd name="connsiteY9" fmla="*/ 587011 h 654767"/>
              <a:gd name="connsiteX10" fmla="*/ 651816 w 869020"/>
              <a:gd name="connsiteY10" fmla="*/ 554462 h 654767"/>
              <a:gd name="connsiteX11" fmla="*/ 740012 w 869020"/>
              <a:gd name="connsiteY11" fmla="*/ 471430 h 654767"/>
              <a:gd name="connsiteX12" fmla="*/ 852749 w 869020"/>
              <a:gd name="connsiteY12" fmla="*/ 380226 h 654767"/>
              <a:gd name="connsiteX13" fmla="*/ 810197 w 869020"/>
              <a:gd name="connsiteY13" fmla="*/ 246674 h 654767"/>
              <a:gd name="connsiteX14" fmla="*/ 718525 w 869020"/>
              <a:gd name="connsiteY14" fmla="*/ 138293 h 654767"/>
              <a:gd name="connsiteX15" fmla="*/ 616071 w 869020"/>
              <a:gd name="connsiteY15" fmla="*/ 55134 h 654767"/>
              <a:gd name="connsiteX16" fmla="*/ 547039 w 869020"/>
              <a:gd name="connsiteY16" fmla="*/ 4481 h 654767"/>
              <a:gd name="connsiteX17" fmla="*/ 449277 w 869020"/>
              <a:gd name="connsiteY17" fmla="*/ 12133 h 654767"/>
              <a:gd name="connsiteX18" fmla="*/ 285695 w 869020"/>
              <a:gd name="connsiteY18" fmla="*/ 83479 h 654767"/>
              <a:gd name="connsiteX19" fmla="*/ 127245 w 869020"/>
              <a:gd name="connsiteY19" fmla="*/ 164628 h 654767"/>
              <a:gd name="connsiteX20" fmla="*/ 46656 w 869020"/>
              <a:gd name="connsiteY20" fmla="*/ 222262 h 654767"/>
              <a:gd name="connsiteX21" fmla="*/ 46370 w 869020"/>
              <a:gd name="connsiteY21" fmla="*/ 248484 h 654767"/>
              <a:gd name="connsiteX22" fmla="*/ 516 w 869020"/>
              <a:gd name="connsiteY22" fmla="*/ 26668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46107 w 829432"/>
              <a:gd name="connsiteY18" fmla="*/ 83479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8477 h 654767"/>
              <a:gd name="connsiteX1" fmla="*/ 41218 w 829432"/>
              <a:gd name="connsiteY1" fmla="*/ 277194 h 654767"/>
              <a:gd name="connsiteX2" fmla="*/ 195041 w 829432"/>
              <a:gd name="connsiteY2" fmla="*/ 333112 h 654767"/>
              <a:gd name="connsiteX3" fmla="*/ 294509 w 829432"/>
              <a:gd name="connsiteY3" fmla="*/ 387693 h 654767"/>
              <a:gd name="connsiteX4" fmla="*/ 395186 w 829432"/>
              <a:gd name="connsiteY4" fmla="*/ 486827 h 654767"/>
              <a:gd name="connsiteX5" fmla="*/ 469472 w 829432"/>
              <a:gd name="connsiteY5" fmla="*/ 646174 h 654767"/>
              <a:gd name="connsiteX6" fmla="*/ 502106 w 829432"/>
              <a:gd name="connsiteY6" fmla="*/ 633077 h 654767"/>
              <a:gd name="connsiteX7" fmla="*/ 504962 w 829432"/>
              <a:gd name="connsiteY7" fmla="*/ 631133 h 654767"/>
              <a:gd name="connsiteX8" fmla="*/ 516389 w 829432"/>
              <a:gd name="connsiteY8" fmla="*/ 623354 h 654767"/>
              <a:gd name="connsiteX9" fmla="*/ 560591 w 829432"/>
              <a:gd name="connsiteY9" fmla="*/ 587011 h 654767"/>
              <a:gd name="connsiteX10" fmla="*/ 612228 w 829432"/>
              <a:gd name="connsiteY10" fmla="*/ 554462 h 654767"/>
              <a:gd name="connsiteX11" fmla="*/ 700424 w 829432"/>
              <a:gd name="connsiteY11" fmla="*/ 471430 h 654767"/>
              <a:gd name="connsiteX12" fmla="*/ 813161 w 829432"/>
              <a:gd name="connsiteY12" fmla="*/ 380226 h 654767"/>
              <a:gd name="connsiteX13" fmla="*/ 770609 w 829432"/>
              <a:gd name="connsiteY13" fmla="*/ 246674 h 654767"/>
              <a:gd name="connsiteX14" fmla="*/ 678937 w 829432"/>
              <a:gd name="connsiteY14" fmla="*/ 138293 h 654767"/>
              <a:gd name="connsiteX15" fmla="*/ 576483 w 829432"/>
              <a:gd name="connsiteY15" fmla="*/ 55134 h 654767"/>
              <a:gd name="connsiteX16" fmla="*/ 507451 w 829432"/>
              <a:gd name="connsiteY16" fmla="*/ 4481 h 654767"/>
              <a:gd name="connsiteX17" fmla="*/ 409689 w 829432"/>
              <a:gd name="connsiteY17" fmla="*/ 12133 h 654767"/>
              <a:gd name="connsiteX18" fmla="*/ 276182 w 829432"/>
              <a:gd name="connsiteY18" fmla="*/ 108900 h 654767"/>
              <a:gd name="connsiteX19" fmla="*/ 87657 w 829432"/>
              <a:gd name="connsiteY19" fmla="*/ 164628 h 654767"/>
              <a:gd name="connsiteX20" fmla="*/ 7068 w 829432"/>
              <a:gd name="connsiteY20" fmla="*/ 222262 h 654767"/>
              <a:gd name="connsiteX21" fmla="*/ 6782 w 829432"/>
              <a:gd name="connsiteY21" fmla="*/ 248484 h 654767"/>
              <a:gd name="connsiteX22" fmla="*/ 10397 w 829432"/>
              <a:gd name="connsiteY22" fmla="*/ 268477 h 654767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2547 w 829432"/>
              <a:gd name="connsiteY17" fmla="*/ 32521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87657 w 829432"/>
              <a:gd name="connsiteY19" fmla="*/ 160941 h 651080"/>
              <a:gd name="connsiteX20" fmla="*/ 7068 w 829432"/>
              <a:gd name="connsiteY20" fmla="*/ 218575 h 651080"/>
              <a:gd name="connsiteX21" fmla="*/ 6782 w 829432"/>
              <a:gd name="connsiteY21" fmla="*/ 244797 h 651080"/>
              <a:gd name="connsiteX22" fmla="*/ 10397 w 829432"/>
              <a:gd name="connsiteY22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87657 w 829432"/>
              <a:gd name="connsiteY20" fmla="*/ 160941 h 651080"/>
              <a:gd name="connsiteX21" fmla="*/ 7068 w 829432"/>
              <a:gd name="connsiteY21" fmla="*/ 218575 h 651080"/>
              <a:gd name="connsiteX22" fmla="*/ 6782 w 829432"/>
              <a:gd name="connsiteY22" fmla="*/ 244797 h 651080"/>
              <a:gd name="connsiteX23" fmla="*/ 10397 w 829432"/>
              <a:gd name="connsiteY23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7068 w 829432"/>
              <a:gd name="connsiteY22" fmla="*/ 218575 h 651080"/>
              <a:gd name="connsiteX23" fmla="*/ 6782 w 829432"/>
              <a:gd name="connsiteY23" fmla="*/ 244797 h 651080"/>
              <a:gd name="connsiteX24" fmla="*/ 10397 w 829432"/>
              <a:gd name="connsiteY24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87657 w 829432"/>
              <a:gd name="connsiteY21" fmla="*/ 160941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10397 w 829432"/>
              <a:gd name="connsiteY0" fmla="*/ 264790 h 651080"/>
              <a:gd name="connsiteX1" fmla="*/ 41218 w 829432"/>
              <a:gd name="connsiteY1" fmla="*/ 273507 h 651080"/>
              <a:gd name="connsiteX2" fmla="*/ 195041 w 829432"/>
              <a:gd name="connsiteY2" fmla="*/ 329425 h 651080"/>
              <a:gd name="connsiteX3" fmla="*/ 294509 w 829432"/>
              <a:gd name="connsiteY3" fmla="*/ 384006 h 651080"/>
              <a:gd name="connsiteX4" fmla="*/ 395186 w 829432"/>
              <a:gd name="connsiteY4" fmla="*/ 483140 h 651080"/>
              <a:gd name="connsiteX5" fmla="*/ 469472 w 829432"/>
              <a:gd name="connsiteY5" fmla="*/ 642487 h 651080"/>
              <a:gd name="connsiteX6" fmla="*/ 502106 w 829432"/>
              <a:gd name="connsiteY6" fmla="*/ 629390 h 651080"/>
              <a:gd name="connsiteX7" fmla="*/ 504962 w 829432"/>
              <a:gd name="connsiteY7" fmla="*/ 627446 h 651080"/>
              <a:gd name="connsiteX8" fmla="*/ 516389 w 829432"/>
              <a:gd name="connsiteY8" fmla="*/ 619667 h 651080"/>
              <a:gd name="connsiteX9" fmla="*/ 560591 w 829432"/>
              <a:gd name="connsiteY9" fmla="*/ 583324 h 651080"/>
              <a:gd name="connsiteX10" fmla="*/ 612228 w 829432"/>
              <a:gd name="connsiteY10" fmla="*/ 550775 h 651080"/>
              <a:gd name="connsiteX11" fmla="*/ 700424 w 829432"/>
              <a:gd name="connsiteY11" fmla="*/ 467743 h 651080"/>
              <a:gd name="connsiteX12" fmla="*/ 813161 w 829432"/>
              <a:gd name="connsiteY12" fmla="*/ 376539 h 651080"/>
              <a:gd name="connsiteX13" fmla="*/ 770609 w 829432"/>
              <a:gd name="connsiteY13" fmla="*/ 242987 h 651080"/>
              <a:gd name="connsiteX14" fmla="*/ 678937 w 829432"/>
              <a:gd name="connsiteY14" fmla="*/ 134606 h 651080"/>
              <a:gd name="connsiteX15" fmla="*/ 576483 w 829432"/>
              <a:gd name="connsiteY15" fmla="*/ 51447 h 651080"/>
              <a:gd name="connsiteX16" fmla="*/ 507451 w 829432"/>
              <a:gd name="connsiteY16" fmla="*/ 794 h 651080"/>
              <a:gd name="connsiteX17" fmla="*/ 431495 w 829432"/>
              <a:gd name="connsiteY17" fmla="*/ 24894 h 651080"/>
              <a:gd name="connsiteX18" fmla="*/ 276182 w 829432"/>
              <a:gd name="connsiteY18" fmla="*/ 105213 h 651080"/>
              <a:gd name="connsiteX19" fmla="*/ 206904 w 829432"/>
              <a:gd name="connsiteY19" fmla="*/ 160733 h 651080"/>
              <a:gd name="connsiteX20" fmla="*/ 173980 w 829432"/>
              <a:gd name="connsiteY20" fmla="*/ 216518 h 651080"/>
              <a:gd name="connsiteX21" fmla="*/ 143596 w 829432"/>
              <a:gd name="connsiteY21" fmla="*/ 220905 h 651080"/>
              <a:gd name="connsiteX22" fmla="*/ 105117 w 829432"/>
              <a:gd name="connsiteY22" fmla="*/ 238357 h 651080"/>
              <a:gd name="connsiteX23" fmla="*/ 7068 w 829432"/>
              <a:gd name="connsiteY23" fmla="*/ 218575 h 651080"/>
              <a:gd name="connsiteX24" fmla="*/ 6782 w 829432"/>
              <a:gd name="connsiteY24" fmla="*/ 244797 h 651080"/>
              <a:gd name="connsiteX25" fmla="*/ 10397 w 829432"/>
              <a:gd name="connsiteY25" fmla="*/ 264790 h 651080"/>
              <a:gd name="connsiteX0" fmla="*/ 7379 w 826414"/>
              <a:gd name="connsiteY0" fmla="*/ 264790 h 651080"/>
              <a:gd name="connsiteX1" fmla="*/ 38200 w 826414"/>
              <a:gd name="connsiteY1" fmla="*/ 273507 h 651080"/>
              <a:gd name="connsiteX2" fmla="*/ 192023 w 826414"/>
              <a:gd name="connsiteY2" fmla="*/ 329425 h 651080"/>
              <a:gd name="connsiteX3" fmla="*/ 291491 w 826414"/>
              <a:gd name="connsiteY3" fmla="*/ 384006 h 651080"/>
              <a:gd name="connsiteX4" fmla="*/ 392168 w 826414"/>
              <a:gd name="connsiteY4" fmla="*/ 483140 h 651080"/>
              <a:gd name="connsiteX5" fmla="*/ 466454 w 826414"/>
              <a:gd name="connsiteY5" fmla="*/ 642487 h 651080"/>
              <a:gd name="connsiteX6" fmla="*/ 499088 w 826414"/>
              <a:gd name="connsiteY6" fmla="*/ 629390 h 651080"/>
              <a:gd name="connsiteX7" fmla="*/ 501944 w 826414"/>
              <a:gd name="connsiteY7" fmla="*/ 627446 h 651080"/>
              <a:gd name="connsiteX8" fmla="*/ 513371 w 826414"/>
              <a:gd name="connsiteY8" fmla="*/ 619667 h 651080"/>
              <a:gd name="connsiteX9" fmla="*/ 557573 w 826414"/>
              <a:gd name="connsiteY9" fmla="*/ 583324 h 651080"/>
              <a:gd name="connsiteX10" fmla="*/ 609210 w 826414"/>
              <a:gd name="connsiteY10" fmla="*/ 550775 h 651080"/>
              <a:gd name="connsiteX11" fmla="*/ 697406 w 826414"/>
              <a:gd name="connsiteY11" fmla="*/ 467743 h 651080"/>
              <a:gd name="connsiteX12" fmla="*/ 810143 w 826414"/>
              <a:gd name="connsiteY12" fmla="*/ 376539 h 651080"/>
              <a:gd name="connsiteX13" fmla="*/ 767591 w 826414"/>
              <a:gd name="connsiteY13" fmla="*/ 242987 h 651080"/>
              <a:gd name="connsiteX14" fmla="*/ 675919 w 826414"/>
              <a:gd name="connsiteY14" fmla="*/ 134606 h 651080"/>
              <a:gd name="connsiteX15" fmla="*/ 573465 w 826414"/>
              <a:gd name="connsiteY15" fmla="*/ 51447 h 651080"/>
              <a:gd name="connsiteX16" fmla="*/ 504433 w 826414"/>
              <a:gd name="connsiteY16" fmla="*/ 794 h 651080"/>
              <a:gd name="connsiteX17" fmla="*/ 428477 w 826414"/>
              <a:gd name="connsiteY17" fmla="*/ 24894 h 651080"/>
              <a:gd name="connsiteX18" fmla="*/ 273164 w 826414"/>
              <a:gd name="connsiteY18" fmla="*/ 105213 h 651080"/>
              <a:gd name="connsiteX19" fmla="*/ 203886 w 826414"/>
              <a:gd name="connsiteY19" fmla="*/ 160733 h 651080"/>
              <a:gd name="connsiteX20" fmla="*/ 170962 w 826414"/>
              <a:gd name="connsiteY20" fmla="*/ 216518 h 651080"/>
              <a:gd name="connsiteX21" fmla="*/ 140578 w 826414"/>
              <a:gd name="connsiteY21" fmla="*/ 220905 h 651080"/>
              <a:gd name="connsiteX22" fmla="*/ 102099 w 826414"/>
              <a:gd name="connsiteY22" fmla="*/ 238357 h 651080"/>
              <a:gd name="connsiteX23" fmla="*/ 51718 w 826414"/>
              <a:gd name="connsiteY23" fmla="*/ 269568 h 651080"/>
              <a:gd name="connsiteX24" fmla="*/ 3764 w 826414"/>
              <a:gd name="connsiteY24" fmla="*/ 244797 h 651080"/>
              <a:gd name="connsiteX25" fmla="*/ 7379 w 826414"/>
              <a:gd name="connsiteY25" fmla="*/ 264790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201792 w 824320"/>
              <a:gd name="connsiteY19" fmla="*/ 160733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68868 w 824320"/>
              <a:gd name="connsiteY20" fmla="*/ 216518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138484 w 824320"/>
              <a:gd name="connsiteY21" fmla="*/ 220905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100005 w 824320"/>
              <a:gd name="connsiteY22" fmla="*/ 238357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20774 w 824320"/>
              <a:gd name="connsiteY0" fmla="*/ 275107 h 651080"/>
              <a:gd name="connsiteX1" fmla="*/ 36106 w 824320"/>
              <a:gd name="connsiteY1" fmla="*/ 273507 h 651080"/>
              <a:gd name="connsiteX2" fmla="*/ 189929 w 824320"/>
              <a:gd name="connsiteY2" fmla="*/ 329425 h 651080"/>
              <a:gd name="connsiteX3" fmla="*/ 289397 w 824320"/>
              <a:gd name="connsiteY3" fmla="*/ 384006 h 651080"/>
              <a:gd name="connsiteX4" fmla="*/ 390074 w 824320"/>
              <a:gd name="connsiteY4" fmla="*/ 483140 h 651080"/>
              <a:gd name="connsiteX5" fmla="*/ 464360 w 824320"/>
              <a:gd name="connsiteY5" fmla="*/ 642487 h 651080"/>
              <a:gd name="connsiteX6" fmla="*/ 496994 w 824320"/>
              <a:gd name="connsiteY6" fmla="*/ 629390 h 651080"/>
              <a:gd name="connsiteX7" fmla="*/ 499850 w 824320"/>
              <a:gd name="connsiteY7" fmla="*/ 627446 h 651080"/>
              <a:gd name="connsiteX8" fmla="*/ 511277 w 824320"/>
              <a:gd name="connsiteY8" fmla="*/ 619667 h 651080"/>
              <a:gd name="connsiteX9" fmla="*/ 555479 w 824320"/>
              <a:gd name="connsiteY9" fmla="*/ 583324 h 651080"/>
              <a:gd name="connsiteX10" fmla="*/ 607116 w 824320"/>
              <a:gd name="connsiteY10" fmla="*/ 550775 h 651080"/>
              <a:gd name="connsiteX11" fmla="*/ 695312 w 824320"/>
              <a:gd name="connsiteY11" fmla="*/ 467743 h 651080"/>
              <a:gd name="connsiteX12" fmla="*/ 808049 w 824320"/>
              <a:gd name="connsiteY12" fmla="*/ 376539 h 651080"/>
              <a:gd name="connsiteX13" fmla="*/ 765497 w 824320"/>
              <a:gd name="connsiteY13" fmla="*/ 242987 h 651080"/>
              <a:gd name="connsiteX14" fmla="*/ 673825 w 824320"/>
              <a:gd name="connsiteY14" fmla="*/ 134606 h 651080"/>
              <a:gd name="connsiteX15" fmla="*/ 571371 w 824320"/>
              <a:gd name="connsiteY15" fmla="*/ 51447 h 651080"/>
              <a:gd name="connsiteX16" fmla="*/ 502339 w 824320"/>
              <a:gd name="connsiteY16" fmla="*/ 794 h 651080"/>
              <a:gd name="connsiteX17" fmla="*/ 426383 w 824320"/>
              <a:gd name="connsiteY17" fmla="*/ 24894 h 651080"/>
              <a:gd name="connsiteX18" fmla="*/ 271070 w 824320"/>
              <a:gd name="connsiteY18" fmla="*/ 105213 h 651080"/>
              <a:gd name="connsiteX19" fmla="*/ 181040 w 824320"/>
              <a:gd name="connsiteY19" fmla="*/ 151912 h 651080"/>
              <a:gd name="connsiteX20" fmla="*/ 119699 w 824320"/>
              <a:gd name="connsiteY20" fmla="*/ 199922 h 651080"/>
              <a:gd name="connsiteX21" fmla="*/ 81797 w 824320"/>
              <a:gd name="connsiteY21" fmla="*/ 217769 h 651080"/>
              <a:gd name="connsiteX22" fmla="*/ 60159 w 824320"/>
              <a:gd name="connsiteY22" fmla="*/ 238361 h 651080"/>
              <a:gd name="connsiteX23" fmla="*/ 49624 w 824320"/>
              <a:gd name="connsiteY23" fmla="*/ 269568 h 651080"/>
              <a:gd name="connsiteX24" fmla="*/ 1670 w 824320"/>
              <a:gd name="connsiteY24" fmla="*/ 244797 h 651080"/>
              <a:gd name="connsiteX25" fmla="*/ 20774 w 824320"/>
              <a:gd name="connsiteY25" fmla="*/ 275107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48769 w 823465"/>
              <a:gd name="connsiteY23" fmla="*/ 269568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35 w 823465"/>
              <a:gd name="connsiteY0" fmla="*/ 258056 h 651080"/>
              <a:gd name="connsiteX1" fmla="*/ 35251 w 823465"/>
              <a:gd name="connsiteY1" fmla="*/ 273507 h 651080"/>
              <a:gd name="connsiteX2" fmla="*/ 189074 w 823465"/>
              <a:gd name="connsiteY2" fmla="*/ 329425 h 651080"/>
              <a:gd name="connsiteX3" fmla="*/ 288542 w 823465"/>
              <a:gd name="connsiteY3" fmla="*/ 384006 h 651080"/>
              <a:gd name="connsiteX4" fmla="*/ 389219 w 823465"/>
              <a:gd name="connsiteY4" fmla="*/ 483140 h 651080"/>
              <a:gd name="connsiteX5" fmla="*/ 463505 w 823465"/>
              <a:gd name="connsiteY5" fmla="*/ 642487 h 651080"/>
              <a:gd name="connsiteX6" fmla="*/ 496139 w 823465"/>
              <a:gd name="connsiteY6" fmla="*/ 629390 h 651080"/>
              <a:gd name="connsiteX7" fmla="*/ 498995 w 823465"/>
              <a:gd name="connsiteY7" fmla="*/ 627446 h 651080"/>
              <a:gd name="connsiteX8" fmla="*/ 510422 w 823465"/>
              <a:gd name="connsiteY8" fmla="*/ 619667 h 651080"/>
              <a:gd name="connsiteX9" fmla="*/ 554624 w 823465"/>
              <a:gd name="connsiteY9" fmla="*/ 583324 h 651080"/>
              <a:gd name="connsiteX10" fmla="*/ 606261 w 823465"/>
              <a:gd name="connsiteY10" fmla="*/ 550775 h 651080"/>
              <a:gd name="connsiteX11" fmla="*/ 694457 w 823465"/>
              <a:gd name="connsiteY11" fmla="*/ 467743 h 651080"/>
              <a:gd name="connsiteX12" fmla="*/ 807194 w 823465"/>
              <a:gd name="connsiteY12" fmla="*/ 376539 h 651080"/>
              <a:gd name="connsiteX13" fmla="*/ 764642 w 823465"/>
              <a:gd name="connsiteY13" fmla="*/ 242987 h 651080"/>
              <a:gd name="connsiteX14" fmla="*/ 672970 w 823465"/>
              <a:gd name="connsiteY14" fmla="*/ 134606 h 651080"/>
              <a:gd name="connsiteX15" fmla="*/ 570516 w 823465"/>
              <a:gd name="connsiteY15" fmla="*/ 51447 h 651080"/>
              <a:gd name="connsiteX16" fmla="*/ 501484 w 823465"/>
              <a:gd name="connsiteY16" fmla="*/ 794 h 651080"/>
              <a:gd name="connsiteX17" fmla="*/ 425528 w 823465"/>
              <a:gd name="connsiteY17" fmla="*/ 24894 h 651080"/>
              <a:gd name="connsiteX18" fmla="*/ 270215 w 823465"/>
              <a:gd name="connsiteY18" fmla="*/ 105213 h 651080"/>
              <a:gd name="connsiteX19" fmla="*/ 180185 w 823465"/>
              <a:gd name="connsiteY19" fmla="*/ 151912 h 651080"/>
              <a:gd name="connsiteX20" fmla="*/ 118844 w 823465"/>
              <a:gd name="connsiteY20" fmla="*/ 199922 h 651080"/>
              <a:gd name="connsiteX21" fmla="*/ 80942 w 823465"/>
              <a:gd name="connsiteY21" fmla="*/ 217769 h 651080"/>
              <a:gd name="connsiteX22" fmla="*/ 59304 w 823465"/>
              <a:gd name="connsiteY22" fmla="*/ 238361 h 651080"/>
              <a:gd name="connsiteX23" fmla="*/ 57638 w 823465"/>
              <a:gd name="connsiteY23" fmla="*/ 248930 h 651080"/>
              <a:gd name="connsiteX24" fmla="*/ 815 w 823465"/>
              <a:gd name="connsiteY24" fmla="*/ 244797 h 651080"/>
              <a:gd name="connsiteX25" fmla="*/ 48035 w 823465"/>
              <a:gd name="connsiteY25" fmla="*/ 258056 h 651080"/>
              <a:gd name="connsiteX0" fmla="*/ 48096 w 823526"/>
              <a:gd name="connsiteY0" fmla="*/ 258056 h 651080"/>
              <a:gd name="connsiteX1" fmla="*/ 59220 w 823526"/>
              <a:gd name="connsiteY1" fmla="*/ 265579 h 651080"/>
              <a:gd name="connsiteX2" fmla="*/ 189135 w 823526"/>
              <a:gd name="connsiteY2" fmla="*/ 329425 h 651080"/>
              <a:gd name="connsiteX3" fmla="*/ 288603 w 823526"/>
              <a:gd name="connsiteY3" fmla="*/ 384006 h 651080"/>
              <a:gd name="connsiteX4" fmla="*/ 389280 w 823526"/>
              <a:gd name="connsiteY4" fmla="*/ 483140 h 651080"/>
              <a:gd name="connsiteX5" fmla="*/ 463566 w 823526"/>
              <a:gd name="connsiteY5" fmla="*/ 642487 h 651080"/>
              <a:gd name="connsiteX6" fmla="*/ 496200 w 823526"/>
              <a:gd name="connsiteY6" fmla="*/ 629390 h 651080"/>
              <a:gd name="connsiteX7" fmla="*/ 499056 w 823526"/>
              <a:gd name="connsiteY7" fmla="*/ 627446 h 651080"/>
              <a:gd name="connsiteX8" fmla="*/ 510483 w 823526"/>
              <a:gd name="connsiteY8" fmla="*/ 619667 h 651080"/>
              <a:gd name="connsiteX9" fmla="*/ 554685 w 823526"/>
              <a:gd name="connsiteY9" fmla="*/ 583324 h 651080"/>
              <a:gd name="connsiteX10" fmla="*/ 606322 w 823526"/>
              <a:gd name="connsiteY10" fmla="*/ 550775 h 651080"/>
              <a:gd name="connsiteX11" fmla="*/ 694518 w 823526"/>
              <a:gd name="connsiteY11" fmla="*/ 467743 h 651080"/>
              <a:gd name="connsiteX12" fmla="*/ 807255 w 823526"/>
              <a:gd name="connsiteY12" fmla="*/ 376539 h 651080"/>
              <a:gd name="connsiteX13" fmla="*/ 764703 w 823526"/>
              <a:gd name="connsiteY13" fmla="*/ 242987 h 651080"/>
              <a:gd name="connsiteX14" fmla="*/ 673031 w 823526"/>
              <a:gd name="connsiteY14" fmla="*/ 134606 h 651080"/>
              <a:gd name="connsiteX15" fmla="*/ 570577 w 823526"/>
              <a:gd name="connsiteY15" fmla="*/ 51447 h 651080"/>
              <a:gd name="connsiteX16" fmla="*/ 501545 w 823526"/>
              <a:gd name="connsiteY16" fmla="*/ 794 h 651080"/>
              <a:gd name="connsiteX17" fmla="*/ 425589 w 823526"/>
              <a:gd name="connsiteY17" fmla="*/ 24894 h 651080"/>
              <a:gd name="connsiteX18" fmla="*/ 270276 w 823526"/>
              <a:gd name="connsiteY18" fmla="*/ 105213 h 651080"/>
              <a:gd name="connsiteX19" fmla="*/ 180246 w 823526"/>
              <a:gd name="connsiteY19" fmla="*/ 151912 h 651080"/>
              <a:gd name="connsiteX20" fmla="*/ 118905 w 823526"/>
              <a:gd name="connsiteY20" fmla="*/ 199922 h 651080"/>
              <a:gd name="connsiteX21" fmla="*/ 81003 w 823526"/>
              <a:gd name="connsiteY21" fmla="*/ 217769 h 651080"/>
              <a:gd name="connsiteX22" fmla="*/ 59365 w 823526"/>
              <a:gd name="connsiteY22" fmla="*/ 238361 h 651080"/>
              <a:gd name="connsiteX23" fmla="*/ 57699 w 823526"/>
              <a:gd name="connsiteY23" fmla="*/ 248930 h 651080"/>
              <a:gd name="connsiteX24" fmla="*/ 876 w 823526"/>
              <a:gd name="connsiteY24" fmla="*/ 244797 h 651080"/>
              <a:gd name="connsiteX25" fmla="*/ 48096 w 823526"/>
              <a:gd name="connsiteY25" fmla="*/ 258056 h 651080"/>
              <a:gd name="connsiteX0" fmla="*/ 12145 w 787575"/>
              <a:gd name="connsiteY0" fmla="*/ 258056 h 651080"/>
              <a:gd name="connsiteX1" fmla="*/ 23269 w 787575"/>
              <a:gd name="connsiteY1" fmla="*/ 265579 h 651080"/>
              <a:gd name="connsiteX2" fmla="*/ 153184 w 787575"/>
              <a:gd name="connsiteY2" fmla="*/ 329425 h 651080"/>
              <a:gd name="connsiteX3" fmla="*/ 252652 w 787575"/>
              <a:gd name="connsiteY3" fmla="*/ 384006 h 651080"/>
              <a:gd name="connsiteX4" fmla="*/ 353329 w 787575"/>
              <a:gd name="connsiteY4" fmla="*/ 483140 h 651080"/>
              <a:gd name="connsiteX5" fmla="*/ 427615 w 787575"/>
              <a:gd name="connsiteY5" fmla="*/ 642487 h 651080"/>
              <a:gd name="connsiteX6" fmla="*/ 460249 w 787575"/>
              <a:gd name="connsiteY6" fmla="*/ 629390 h 651080"/>
              <a:gd name="connsiteX7" fmla="*/ 463105 w 787575"/>
              <a:gd name="connsiteY7" fmla="*/ 627446 h 651080"/>
              <a:gd name="connsiteX8" fmla="*/ 474532 w 787575"/>
              <a:gd name="connsiteY8" fmla="*/ 619667 h 651080"/>
              <a:gd name="connsiteX9" fmla="*/ 518734 w 787575"/>
              <a:gd name="connsiteY9" fmla="*/ 583324 h 651080"/>
              <a:gd name="connsiteX10" fmla="*/ 570371 w 787575"/>
              <a:gd name="connsiteY10" fmla="*/ 550775 h 651080"/>
              <a:gd name="connsiteX11" fmla="*/ 658567 w 787575"/>
              <a:gd name="connsiteY11" fmla="*/ 467743 h 651080"/>
              <a:gd name="connsiteX12" fmla="*/ 771304 w 787575"/>
              <a:gd name="connsiteY12" fmla="*/ 376539 h 651080"/>
              <a:gd name="connsiteX13" fmla="*/ 728752 w 787575"/>
              <a:gd name="connsiteY13" fmla="*/ 242987 h 651080"/>
              <a:gd name="connsiteX14" fmla="*/ 637080 w 787575"/>
              <a:gd name="connsiteY14" fmla="*/ 134606 h 651080"/>
              <a:gd name="connsiteX15" fmla="*/ 534626 w 787575"/>
              <a:gd name="connsiteY15" fmla="*/ 51447 h 651080"/>
              <a:gd name="connsiteX16" fmla="*/ 465594 w 787575"/>
              <a:gd name="connsiteY16" fmla="*/ 794 h 651080"/>
              <a:gd name="connsiteX17" fmla="*/ 389638 w 787575"/>
              <a:gd name="connsiteY17" fmla="*/ 24894 h 651080"/>
              <a:gd name="connsiteX18" fmla="*/ 234325 w 787575"/>
              <a:gd name="connsiteY18" fmla="*/ 105213 h 651080"/>
              <a:gd name="connsiteX19" fmla="*/ 144295 w 787575"/>
              <a:gd name="connsiteY19" fmla="*/ 151912 h 651080"/>
              <a:gd name="connsiteX20" fmla="*/ 82954 w 787575"/>
              <a:gd name="connsiteY20" fmla="*/ 199922 h 651080"/>
              <a:gd name="connsiteX21" fmla="*/ 45052 w 787575"/>
              <a:gd name="connsiteY21" fmla="*/ 217769 h 651080"/>
              <a:gd name="connsiteX22" fmla="*/ 23414 w 787575"/>
              <a:gd name="connsiteY22" fmla="*/ 238361 h 651080"/>
              <a:gd name="connsiteX23" fmla="*/ 21748 w 787575"/>
              <a:gd name="connsiteY23" fmla="*/ 248930 h 651080"/>
              <a:gd name="connsiteX24" fmla="*/ 69978 w 787575"/>
              <a:gd name="connsiteY24" fmla="*/ 204725 h 651080"/>
              <a:gd name="connsiteX25" fmla="*/ 12145 w 787575"/>
              <a:gd name="connsiteY25" fmla="*/ 258056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9837 w 775664"/>
              <a:gd name="connsiteY23" fmla="*/ 248930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53538 w 775664"/>
              <a:gd name="connsiteY0" fmla="*/ 214524 h 651080"/>
              <a:gd name="connsiteX1" fmla="*/ 11358 w 775664"/>
              <a:gd name="connsiteY1" fmla="*/ 265579 h 651080"/>
              <a:gd name="connsiteX2" fmla="*/ 141273 w 775664"/>
              <a:gd name="connsiteY2" fmla="*/ 329425 h 651080"/>
              <a:gd name="connsiteX3" fmla="*/ 240741 w 775664"/>
              <a:gd name="connsiteY3" fmla="*/ 384006 h 651080"/>
              <a:gd name="connsiteX4" fmla="*/ 341418 w 775664"/>
              <a:gd name="connsiteY4" fmla="*/ 483140 h 651080"/>
              <a:gd name="connsiteX5" fmla="*/ 415704 w 775664"/>
              <a:gd name="connsiteY5" fmla="*/ 642487 h 651080"/>
              <a:gd name="connsiteX6" fmla="*/ 448338 w 775664"/>
              <a:gd name="connsiteY6" fmla="*/ 629390 h 651080"/>
              <a:gd name="connsiteX7" fmla="*/ 451194 w 775664"/>
              <a:gd name="connsiteY7" fmla="*/ 627446 h 651080"/>
              <a:gd name="connsiteX8" fmla="*/ 462621 w 775664"/>
              <a:gd name="connsiteY8" fmla="*/ 619667 h 651080"/>
              <a:gd name="connsiteX9" fmla="*/ 506823 w 775664"/>
              <a:gd name="connsiteY9" fmla="*/ 583324 h 651080"/>
              <a:gd name="connsiteX10" fmla="*/ 558460 w 775664"/>
              <a:gd name="connsiteY10" fmla="*/ 550775 h 651080"/>
              <a:gd name="connsiteX11" fmla="*/ 646656 w 775664"/>
              <a:gd name="connsiteY11" fmla="*/ 467743 h 651080"/>
              <a:gd name="connsiteX12" fmla="*/ 759393 w 775664"/>
              <a:gd name="connsiteY12" fmla="*/ 376539 h 651080"/>
              <a:gd name="connsiteX13" fmla="*/ 716841 w 775664"/>
              <a:gd name="connsiteY13" fmla="*/ 242987 h 651080"/>
              <a:gd name="connsiteX14" fmla="*/ 625169 w 775664"/>
              <a:gd name="connsiteY14" fmla="*/ 134606 h 651080"/>
              <a:gd name="connsiteX15" fmla="*/ 522715 w 775664"/>
              <a:gd name="connsiteY15" fmla="*/ 51447 h 651080"/>
              <a:gd name="connsiteX16" fmla="*/ 453683 w 775664"/>
              <a:gd name="connsiteY16" fmla="*/ 794 h 651080"/>
              <a:gd name="connsiteX17" fmla="*/ 377727 w 775664"/>
              <a:gd name="connsiteY17" fmla="*/ 24894 h 651080"/>
              <a:gd name="connsiteX18" fmla="*/ 222414 w 775664"/>
              <a:gd name="connsiteY18" fmla="*/ 105213 h 651080"/>
              <a:gd name="connsiteX19" fmla="*/ 132384 w 775664"/>
              <a:gd name="connsiteY19" fmla="*/ 151912 h 651080"/>
              <a:gd name="connsiteX20" fmla="*/ 71043 w 775664"/>
              <a:gd name="connsiteY20" fmla="*/ 199922 h 651080"/>
              <a:gd name="connsiteX21" fmla="*/ 33141 w 775664"/>
              <a:gd name="connsiteY21" fmla="*/ 217769 h 651080"/>
              <a:gd name="connsiteX22" fmla="*/ 11503 w 775664"/>
              <a:gd name="connsiteY22" fmla="*/ 238361 h 651080"/>
              <a:gd name="connsiteX23" fmla="*/ 44193 w 775664"/>
              <a:gd name="connsiteY23" fmla="*/ 218525 h 651080"/>
              <a:gd name="connsiteX24" fmla="*/ 58067 w 775664"/>
              <a:gd name="connsiteY24" fmla="*/ 204725 h 651080"/>
              <a:gd name="connsiteX25" fmla="*/ 53538 w 775664"/>
              <a:gd name="connsiteY25" fmla="*/ 214524 h 651080"/>
              <a:gd name="connsiteX0" fmla="*/ 44172 w 766298"/>
              <a:gd name="connsiteY0" fmla="*/ 214524 h 651080"/>
              <a:gd name="connsiteX1" fmla="*/ 50467 w 766298"/>
              <a:gd name="connsiteY1" fmla="*/ 214701 h 651080"/>
              <a:gd name="connsiteX2" fmla="*/ 131907 w 766298"/>
              <a:gd name="connsiteY2" fmla="*/ 329425 h 651080"/>
              <a:gd name="connsiteX3" fmla="*/ 231375 w 766298"/>
              <a:gd name="connsiteY3" fmla="*/ 384006 h 651080"/>
              <a:gd name="connsiteX4" fmla="*/ 332052 w 766298"/>
              <a:gd name="connsiteY4" fmla="*/ 483140 h 651080"/>
              <a:gd name="connsiteX5" fmla="*/ 406338 w 766298"/>
              <a:gd name="connsiteY5" fmla="*/ 642487 h 651080"/>
              <a:gd name="connsiteX6" fmla="*/ 438972 w 766298"/>
              <a:gd name="connsiteY6" fmla="*/ 629390 h 651080"/>
              <a:gd name="connsiteX7" fmla="*/ 441828 w 766298"/>
              <a:gd name="connsiteY7" fmla="*/ 627446 h 651080"/>
              <a:gd name="connsiteX8" fmla="*/ 453255 w 766298"/>
              <a:gd name="connsiteY8" fmla="*/ 619667 h 651080"/>
              <a:gd name="connsiteX9" fmla="*/ 497457 w 766298"/>
              <a:gd name="connsiteY9" fmla="*/ 583324 h 651080"/>
              <a:gd name="connsiteX10" fmla="*/ 549094 w 766298"/>
              <a:gd name="connsiteY10" fmla="*/ 550775 h 651080"/>
              <a:gd name="connsiteX11" fmla="*/ 637290 w 766298"/>
              <a:gd name="connsiteY11" fmla="*/ 467743 h 651080"/>
              <a:gd name="connsiteX12" fmla="*/ 750027 w 766298"/>
              <a:gd name="connsiteY12" fmla="*/ 376539 h 651080"/>
              <a:gd name="connsiteX13" fmla="*/ 707475 w 766298"/>
              <a:gd name="connsiteY13" fmla="*/ 242987 h 651080"/>
              <a:gd name="connsiteX14" fmla="*/ 615803 w 766298"/>
              <a:gd name="connsiteY14" fmla="*/ 134606 h 651080"/>
              <a:gd name="connsiteX15" fmla="*/ 513349 w 766298"/>
              <a:gd name="connsiteY15" fmla="*/ 51447 h 651080"/>
              <a:gd name="connsiteX16" fmla="*/ 444317 w 766298"/>
              <a:gd name="connsiteY16" fmla="*/ 794 h 651080"/>
              <a:gd name="connsiteX17" fmla="*/ 368361 w 766298"/>
              <a:gd name="connsiteY17" fmla="*/ 24894 h 651080"/>
              <a:gd name="connsiteX18" fmla="*/ 213048 w 766298"/>
              <a:gd name="connsiteY18" fmla="*/ 105213 h 651080"/>
              <a:gd name="connsiteX19" fmla="*/ 123018 w 766298"/>
              <a:gd name="connsiteY19" fmla="*/ 151912 h 651080"/>
              <a:gd name="connsiteX20" fmla="*/ 61677 w 766298"/>
              <a:gd name="connsiteY20" fmla="*/ 199922 h 651080"/>
              <a:gd name="connsiteX21" fmla="*/ 23775 w 766298"/>
              <a:gd name="connsiteY21" fmla="*/ 217769 h 651080"/>
              <a:gd name="connsiteX22" fmla="*/ 2137 w 766298"/>
              <a:gd name="connsiteY22" fmla="*/ 238361 h 651080"/>
              <a:gd name="connsiteX23" fmla="*/ 34827 w 766298"/>
              <a:gd name="connsiteY23" fmla="*/ 218525 h 651080"/>
              <a:gd name="connsiteX24" fmla="*/ 48701 w 766298"/>
              <a:gd name="connsiteY24" fmla="*/ 204725 h 651080"/>
              <a:gd name="connsiteX25" fmla="*/ 44172 w 76629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31467 w 765858"/>
              <a:gd name="connsiteY2" fmla="*/ 329425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30935 w 765858"/>
              <a:gd name="connsiteY3" fmla="*/ 384006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51080"/>
              <a:gd name="connsiteX1" fmla="*/ 50027 w 765858"/>
              <a:gd name="connsiteY1" fmla="*/ 214701 h 651080"/>
              <a:gd name="connsiteX2" fmla="*/ 162938 w 765858"/>
              <a:gd name="connsiteY2" fmla="*/ 305736 h 651080"/>
              <a:gd name="connsiteX3" fmla="*/ 224531 w 765858"/>
              <a:gd name="connsiteY3" fmla="*/ 405110 h 651080"/>
              <a:gd name="connsiteX4" fmla="*/ 331612 w 765858"/>
              <a:gd name="connsiteY4" fmla="*/ 483140 h 651080"/>
              <a:gd name="connsiteX5" fmla="*/ 405898 w 765858"/>
              <a:gd name="connsiteY5" fmla="*/ 642487 h 651080"/>
              <a:gd name="connsiteX6" fmla="*/ 438532 w 765858"/>
              <a:gd name="connsiteY6" fmla="*/ 629390 h 651080"/>
              <a:gd name="connsiteX7" fmla="*/ 441388 w 765858"/>
              <a:gd name="connsiteY7" fmla="*/ 627446 h 651080"/>
              <a:gd name="connsiteX8" fmla="*/ 452815 w 765858"/>
              <a:gd name="connsiteY8" fmla="*/ 619667 h 651080"/>
              <a:gd name="connsiteX9" fmla="*/ 497017 w 765858"/>
              <a:gd name="connsiteY9" fmla="*/ 583324 h 651080"/>
              <a:gd name="connsiteX10" fmla="*/ 548654 w 765858"/>
              <a:gd name="connsiteY10" fmla="*/ 550775 h 651080"/>
              <a:gd name="connsiteX11" fmla="*/ 636850 w 765858"/>
              <a:gd name="connsiteY11" fmla="*/ 467743 h 651080"/>
              <a:gd name="connsiteX12" fmla="*/ 749587 w 765858"/>
              <a:gd name="connsiteY12" fmla="*/ 376539 h 651080"/>
              <a:gd name="connsiteX13" fmla="*/ 707035 w 765858"/>
              <a:gd name="connsiteY13" fmla="*/ 242987 h 651080"/>
              <a:gd name="connsiteX14" fmla="*/ 615363 w 765858"/>
              <a:gd name="connsiteY14" fmla="*/ 134606 h 651080"/>
              <a:gd name="connsiteX15" fmla="*/ 512909 w 765858"/>
              <a:gd name="connsiteY15" fmla="*/ 51447 h 651080"/>
              <a:gd name="connsiteX16" fmla="*/ 443877 w 765858"/>
              <a:gd name="connsiteY16" fmla="*/ 794 h 651080"/>
              <a:gd name="connsiteX17" fmla="*/ 367921 w 765858"/>
              <a:gd name="connsiteY17" fmla="*/ 24894 h 651080"/>
              <a:gd name="connsiteX18" fmla="*/ 212608 w 765858"/>
              <a:gd name="connsiteY18" fmla="*/ 105213 h 651080"/>
              <a:gd name="connsiteX19" fmla="*/ 122578 w 765858"/>
              <a:gd name="connsiteY19" fmla="*/ 151912 h 651080"/>
              <a:gd name="connsiteX20" fmla="*/ 61237 w 765858"/>
              <a:gd name="connsiteY20" fmla="*/ 199922 h 651080"/>
              <a:gd name="connsiteX21" fmla="*/ 23335 w 765858"/>
              <a:gd name="connsiteY21" fmla="*/ 217769 h 651080"/>
              <a:gd name="connsiteX22" fmla="*/ 1697 w 765858"/>
              <a:gd name="connsiteY22" fmla="*/ 238361 h 651080"/>
              <a:gd name="connsiteX23" fmla="*/ 50758 w 765858"/>
              <a:gd name="connsiteY23" fmla="*/ 199008 h 651080"/>
              <a:gd name="connsiteX24" fmla="*/ 48261 w 765858"/>
              <a:gd name="connsiteY24" fmla="*/ 204725 h 651080"/>
              <a:gd name="connsiteX25" fmla="*/ 43732 w 765858"/>
              <a:gd name="connsiteY25" fmla="*/ 214524 h 65108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7560"/>
              <a:gd name="connsiteX1" fmla="*/ 50027 w 765858"/>
              <a:gd name="connsiteY1" fmla="*/ 214701 h 647560"/>
              <a:gd name="connsiteX2" fmla="*/ 162938 w 765858"/>
              <a:gd name="connsiteY2" fmla="*/ 305736 h 647560"/>
              <a:gd name="connsiteX3" fmla="*/ 224531 w 765858"/>
              <a:gd name="connsiteY3" fmla="*/ 405110 h 647560"/>
              <a:gd name="connsiteX4" fmla="*/ 307241 w 765858"/>
              <a:gd name="connsiteY4" fmla="*/ 533672 h 647560"/>
              <a:gd name="connsiteX5" fmla="*/ 405898 w 765858"/>
              <a:gd name="connsiteY5" fmla="*/ 642487 h 647560"/>
              <a:gd name="connsiteX6" fmla="*/ 438532 w 765858"/>
              <a:gd name="connsiteY6" fmla="*/ 629390 h 647560"/>
              <a:gd name="connsiteX7" fmla="*/ 441388 w 765858"/>
              <a:gd name="connsiteY7" fmla="*/ 627446 h 647560"/>
              <a:gd name="connsiteX8" fmla="*/ 452815 w 765858"/>
              <a:gd name="connsiteY8" fmla="*/ 619667 h 647560"/>
              <a:gd name="connsiteX9" fmla="*/ 497017 w 765858"/>
              <a:gd name="connsiteY9" fmla="*/ 583324 h 647560"/>
              <a:gd name="connsiteX10" fmla="*/ 548654 w 765858"/>
              <a:gd name="connsiteY10" fmla="*/ 550775 h 647560"/>
              <a:gd name="connsiteX11" fmla="*/ 636850 w 765858"/>
              <a:gd name="connsiteY11" fmla="*/ 467743 h 647560"/>
              <a:gd name="connsiteX12" fmla="*/ 749587 w 765858"/>
              <a:gd name="connsiteY12" fmla="*/ 376539 h 647560"/>
              <a:gd name="connsiteX13" fmla="*/ 707035 w 765858"/>
              <a:gd name="connsiteY13" fmla="*/ 242987 h 647560"/>
              <a:gd name="connsiteX14" fmla="*/ 615363 w 765858"/>
              <a:gd name="connsiteY14" fmla="*/ 134606 h 647560"/>
              <a:gd name="connsiteX15" fmla="*/ 512909 w 765858"/>
              <a:gd name="connsiteY15" fmla="*/ 51447 h 647560"/>
              <a:gd name="connsiteX16" fmla="*/ 443877 w 765858"/>
              <a:gd name="connsiteY16" fmla="*/ 794 h 647560"/>
              <a:gd name="connsiteX17" fmla="*/ 367921 w 765858"/>
              <a:gd name="connsiteY17" fmla="*/ 24894 h 647560"/>
              <a:gd name="connsiteX18" fmla="*/ 212608 w 765858"/>
              <a:gd name="connsiteY18" fmla="*/ 105213 h 647560"/>
              <a:gd name="connsiteX19" fmla="*/ 122578 w 765858"/>
              <a:gd name="connsiteY19" fmla="*/ 151912 h 647560"/>
              <a:gd name="connsiteX20" fmla="*/ 61237 w 765858"/>
              <a:gd name="connsiteY20" fmla="*/ 199922 h 647560"/>
              <a:gd name="connsiteX21" fmla="*/ 23335 w 765858"/>
              <a:gd name="connsiteY21" fmla="*/ 217769 h 647560"/>
              <a:gd name="connsiteX22" fmla="*/ 1697 w 765858"/>
              <a:gd name="connsiteY22" fmla="*/ 238361 h 647560"/>
              <a:gd name="connsiteX23" fmla="*/ 50758 w 765858"/>
              <a:gd name="connsiteY23" fmla="*/ 199008 h 647560"/>
              <a:gd name="connsiteX24" fmla="*/ 48261 w 765858"/>
              <a:gd name="connsiteY24" fmla="*/ 204725 h 647560"/>
              <a:gd name="connsiteX25" fmla="*/ 43732 w 765858"/>
              <a:gd name="connsiteY25" fmla="*/ 214524 h 647560"/>
              <a:gd name="connsiteX0" fmla="*/ 43732 w 765858"/>
              <a:gd name="connsiteY0" fmla="*/ 214524 h 646655"/>
              <a:gd name="connsiteX1" fmla="*/ 50027 w 765858"/>
              <a:gd name="connsiteY1" fmla="*/ 214701 h 646655"/>
              <a:gd name="connsiteX2" fmla="*/ 162938 w 765858"/>
              <a:gd name="connsiteY2" fmla="*/ 305736 h 646655"/>
              <a:gd name="connsiteX3" fmla="*/ 224531 w 765858"/>
              <a:gd name="connsiteY3" fmla="*/ 405110 h 646655"/>
              <a:gd name="connsiteX4" fmla="*/ 301470 w 765858"/>
              <a:gd name="connsiteY4" fmla="*/ 547103 h 646655"/>
              <a:gd name="connsiteX5" fmla="*/ 405898 w 765858"/>
              <a:gd name="connsiteY5" fmla="*/ 642487 h 646655"/>
              <a:gd name="connsiteX6" fmla="*/ 438532 w 765858"/>
              <a:gd name="connsiteY6" fmla="*/ 629390 h 646655"/>
              <a:gd name="connsiteX7" fmla="*/ 441388 w 765858"/>
              <a:gd name="connsiteY7" fmla="*/ 627446 h 646655"/>
              <a:gd name="connsiteX8" fmla="*/ 452815 w 765858"/>
              <a:gd name="connsiteY8" fmla="*/ 619667 h 646655"/>
              <a:gd name="connsiteX9" fmla="*/ 497017 w 765858"/>
              <a:gd name="connsiteY9" fmla="*/ 583324 h 646655"/>
              <a:gd name="connsiteX10" fmla="*/ 548654 w 765858"/>
              <a:gd name="connsiteY10" fmla="*/ 550775 h 646655"/>
              <a:gd name="connsiteX11" fmla="*/ 636850 w 765858"/>
              <a:gd name="connsiteY11" fmla="*/ 467743 h 646655"/>
              <a:gd name="connsiteX12" fmla="*/ 749587 w 765858"/>
              <a:gd name="connsiteY12" fmla="*/ 376539 h 646655"/>
              <a:gd name="connsiteX13" fmla="*/ 707035 w 765858"/>
              <a:gd name="connsiteY13" fmla="*/ 242987 h 646655"/>
              <a:gd name="connsiteX14" fmla="*/ 615363 w 765858"/>
              <a:gd name="connsiteY14" fmla="*/ 134606 h 646655"/>
              <a:gd name="connsiteX15" fmla="*/ 512909 w 765858"/>
              <a:gd name="connsiteY15" fmla="*/ 51447 h 646655"/>
              <a:gd name="connsiteX16" fmla="*/ 443877 w 765858"/>
              <a:gd name="connsiteY16" fmla="*/ 794 h 646655"/>
              <a:gd name="connsiteX17" fmla="*/ 367921 w 765858"/>
              <a:gd name="connsiteY17" fmla="*/ 24894 h 646655"/>
              <a:gd name="connsiteX18" fmla="*/ 212608 w 765858"/>
              <a:gd name="connsiteY18" fmla="*/ 105213 h 646655"/>
              <a:gd name="connsiteX19" fmla="*/ 122578 w 765858"/>
              <a:gd name="connsiteY19" fmla="*/ 151912 h 646655"/>
              <a:gd name="connsiteX20" fmla="*/ 61237 w 765858"/>
              <a:gd name="connsiteY20" fmla="*/ 199922 h 646655"/>
              <a:gd name="connsiteX21" fmla="*/ 23335 w 765858"/>
              <a:gd name="connsiteY21" fmla="*/ 217769 h 646655"/>
              <a:gd name="connsiteX22" fmla="*/ 1697 w 765858"/>
              <a:gd name="connsiteY22" fmla="*/ 238361 h 646655"/>
              <a:gd name="connsiteX23" fmla="*/ 50758 w 765858"/>
              <a:gd name="connsiteY23" fmla="*/ 199008 h 646655"/>
              <a:gd name="connsiteX24" fmla="*/ 48261 w 765858"/>
              <a:gd name="connsiteY24" fmla="*/ 204725 h 646655"/>
              <a:gd name="connsiteX25" fmla="*/ 43732 w 765858"/>
              <a:gd name="connsiteY25" fmla="*/ 214524 h 646655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36850 w 765858"/>
              <a:gd name="connsiteY12" fmla="*/ 467743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9587 w 765858"/>
              <a:gd name="connsiteY13" fmla="*/ 376539 h 680237"/>
              <a:gd name="connsiteX14" fmla="*/ 707035 w 765858"/>
              <a:gd name="connsiteY14" fmla="*/ 242987 h 680237"/>
              <a:gd name="connsiteX15" fmla="*/ 615363 w 765858"/>
              <a:gd name="connsiteY15" fmla="*/ 134606 h 680237"/>
              <a:gd name="connsiteX16" fmla="*/ 512909 w 765858"/>
              <a:gd name="connsiteY16" fmla="*/ 51447 h 680237"/>
              <a:gd name="connsiteX17" fmla="*/ 443877 w 765858"/>
              <a:gd name="connsiteY17" fmla="*/ 794 h 680237"/>
              <a:gd name="connsiteX18" fmla="*/ 367921 w 765858"/>
              <a:gd name="connsiteY18" fmla="*/ 24894 h 680237"/>
              <a:gd name="connsiteX19" fmla="*/ 212608 w 765858"/>
              <a:gd name="connsiteY19" fmla="*/ 105213 h 680237"/>
              <a:gd name="connsiteX20" fmla="*/ 122578 w 765858"/>
              <a:gd name="connsiteY20" fmla="*/ 151912 h 680237"/>
              <a:gd name="connsiteX21" fmla="*/ 61237 w 765858"/>
              <a:gd name="connsiteY21" fmla="*/ 199922 h 680237"/>
              <a:gd name="connsiteX22" fmla="*/ 23335 w 765858"/>
              <a:gd name="connsiteY22" fmla="*/ 217769 h 680237"/>
              <a:gd name="connsiteX23" fmla="*/ 1697 w 765858"/>
              <a:gd name="connsiteY23" fmla="*/ 238361 h 680237"/>
              <a:gd name="connsiteX24" fmla="*/ 50758 w 765858"/>
              <a:gd name="connsiteY24" fmla="*/ 199008 h 680237"/>
              <a:gd name="connsiteX25" fmla="*/ 48261 w 765858"/>
              <a:gd name="connsiteY25" fmla="*/ 204725 h 680237"/>
              <a:gd name="connsiteX26" fmla="*/ 43732 w 765858"/>
              <a:gd name="connsiteY26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61237 w 765858"/>
              <a:gd name="connsiteY22" fmla="*/ 199922 h 680237"/>
              <a:gd name="connsiteX23" fmla="*/ 23335 w 765858"/>
              <a:gd name="connsiteY23" fmla="*/ 217769 h 680237"/>
              <a:gd name="connsiteX24" fmla="*/ 1697 w 765858"/>
              <a:gd name="connsiteY24" fmla="*/ 238361 h 680237"/>
              <a:gd name="connsiteX25" fmla="*/ 50758 w 765858"/>
              <a:gd name="connsiteY25" fmla="*/ 199008 h 680237"/>
              <a:gd name="connsiteX26" fmla="*/ 48261 w 765858"/>
              <a:gd name="connsiteY26" fmla="*/ 204725 h 680237"/>
              <a:gd name="connsiteX27" fmla="*/ 43732 w 765858"/>
              <a:gd name="connsiteY27" fmla="*/ 214524 h 680237"/>
              <a:gd name="connsiteX0" fmla="*/ 43732 w 765858"/>
              <a:gd name="connsiteY0" fmla="*/ 214524 h 680237"/>
              <a:gd name="connsiteX1" fmla="*/ 50027 w 765858"/>
              <a:gd name="connsiteY1" fmla="*/ 214701 h 680237"/>
              <a:gd name="connsiteX2" fmla="*/ 162938 w 765858"/>
              <a:gd name="connsiteY2" fmla="*/ 305736 h 680237"/>
              <a:gd name="connsiteX3" fmla="*/ 224531 w 765858"/>
              <a:gd name="connsiteY3" fmla="*/ 405110 h 680237"/>
              <a:gd name="connsiteX4" fmla="*/ 301470 w 765858"/>
              <a:gd name="connsiteY4" fmla="*/ 547103 h 680237"/>
              <a:gd name="connsiteX5" fmla="*/ 312105 w 765858"/>
              <a:gd name="connsiteY5" fmla="*/ 676689 h 680237"/>
              <a:gd name="connsiteX6" fmla="*/ 405898 w 765858"/>
              <a:gd name="connsiteY6" fmla="*/ 642487 h 680237"/>
              <a:gd name="connsiteX7" fmla="*/ 438532 w 765858"/>
              <a:gd name="connsiteY7" fmla="*/ 629390 h 680237"/>
              <a:gd name="connsiteX8" fmla="*/ 441388 w 765858"/>
              <a:gd name="connsiteY8" fmla="*/ 627446 h 680237"/>
              <a:gd name="connsiteX9" fmla="*/ 452815 w 765858"/>
              <a:gd name="connsiteY9" fmla="*/ 619667 h 680237"/>
              <a:gd name="connsiteX10" fmla="*/ 497017 w 765858"/>
              <a:gd name="connsiteY10" fmla="*/ 583324 h 680237"/>
              <a:gd name="connsiteX11" fmla="*/ 548654 w 765858"/>
              <a:gd name="connsiteY11" fmla="*/ 550775 h 680237"/>
              <a:gd name="connsiteX12" fmla="*/ 652298 w 765858"/>
              <a:gd name="connsiteY12" fmla="*/ 487545 h 680237"/>
              <a:gd name="connsiteX13" fmla="*/ 744741 w 765858"/>
              <a:gd name="connsiteY13" fmla="*/ 413140 h 680237"/>
              <a:gd name="connsiteX14" fmla="*/ 749587 w 765858"/>
              <a:gd name="connsiteY14" fmla="*/ 376539 h 680237"/>
              <a:gd name="connsiteX15" fmla="*/ 707035 w 765858"/>
              <a:gd name="connsiteY15" fmla="*/ 242987 h 680237"/>
              <a:gd name="connsiteX16" fmla="*/ 615363 w 765858"/>
              <a:gd name="connsiteY16" fmla="*/ 134606 h 680237"/>
              <a:gd name="connsiteX17" fmla="*/ 512909 w 765858"/>
              <a:gd name="connsiteY17" fmla="*/ 51447 h 680237"/>
              <a:gd name="connsiteX18" fmla="*/ 443877 w 765858"/>
              <a:gd name="connsiteY18" fmla="*/ 794 h 680237"/>
              <a:gd name="connsiteX19" fmla="*/ 367921 w 765858"/>
              <a:gd name="connsiteY19" fmla="*/ 24894 h 680237"/>
              <a:gd name="connsiteX20" fmla="*/ 212608 w 765858"/>
              <a:gd name="connsiteY20" fmla="*/ 105213 h 680237"/>
              <a:gd name="connsiteX21" fmla="*/ 122578 w 765858"/>
              <a:gd name="connsiteY21" fmla="*/ 151912 h 680237"/>
              <a:gd name="connsiteX22" fmla="*/ 59257 w 765858"/>
              <a:gd name="connsiteY22" fmla="*/ 174776 h 680237"/>
              <a:gd name="connsiteX23" fmla="*/ 61237 w 765858"/>
              <a:gd name="connsiteY23" fmla="*/ 199922 h 680237"/>
              <a:gd name="connsiteX24" fmla="*/ 23335 w 765858"/>
              <a:gd name="connsiteY24" fmla="*/ 217769 h 680237"/>
              <a:gd name="connsiteX25" fmla="*/ 1697 w 765858"/>
              <a:gd name="connsiteY25" fmla="*/ 238361 h 680237"/>
              <a:gd name="connsiteX26" fmla="*/ 50758 w 765858"/>
              <a:gd name="connsiteY26" fmla="*/ 199008 h 680237"/>
              <a:gd name="connsiteX27" fmla="*/ 48261 w 765858"/>
              <a:gd name="connsiteY27" fmla="*/ 204725 h 680237"/>
              <a:gd name="connsiteX28" fmla="*/ 43732 w 765858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151069 w 753989"/>
              <a:gd name="connsiteY2" fmla="*/ 305736 h 680237"/>
              <a:gd name="connsiteX3" fmla="*/ 212662 w 753989"/>
              <a:gd name="connsiteY3" fmla="*/ 405110 h 680237"/>
              <a:gd name="connsiteX4" fmla="*/ 289601 w 753989"/>
              <a:gd name="connsiteY4" fmla="*/ 547103 h 680237"/>
              <a:gd name="connsiteX5" fmla="*/ 300236 w 753989"/>
              <a:gd name="connsiteY5" fmla="*/ 676689 h 680237"/>
              <a:gd name="connsiteX6" fmla="*/ 394029 w 753989"/>
              <a:gd name="connsiteY6" fmla="*/ 642487 h 680237"/>
              <a:gd name="connsiteX7" fmla="*/ 426663 w 753989"/>
              <a:gd name="connsiteY7" fmla="*/ 629390 h 680237"/>
              <a:gd name="connsiteX8" fmla="*/ 429519 w 753989"/>
              <a:gd name="connsiteY8" fmla="*/ 627446 h 680237"/>
              <a:gd name="connsiteX9" fmla="*/ 440946 w 753989"/>
              <a:gd name="connsiteY9" fmla="*/ 619667 h 680237"/>
              <a:gd name="connsiteX10" fmla="*/ 485148 w 753989"/>
              <a:gd name="connsiteY10" fmla="*/ 583324 h 680237"/>
              <a:gd name="connsiteX11" fmla="*/ 536785 w 753989"/>
              <a:gd name="connsiteY11" fmla="*/ 550775 h 680237"/>
              <a:gd name="connsiteX12" fmla="*/ 640429 w 753989"/>
              <a:gd name="connsiteY12" fmla="*/ 487545 h 680237"/>
              <a:gd name="connsiteX13" fmla="*/ 732872 w 753989"/>
              <a:gd name="connsiteY13" fmla="*/ 413140 h 680237"/>
              <a:gd name="connsiteX14" fmla="*/ 737718 w 753989"/>
              <a:gd name="connsiteY14" fmla="*/ 376539 h 680237"/>
              <a:gd name="connsiteX15" fmla="*/ 695166 w 753989"/>
              <a:gd name="connsiteY15" fmla="*/ 242987 h 680237"/>
              <a:gd name="connsiteX16" fmla="*/ 603494 w 753989"/>
              <a:gd name="connsiteY16" fmla="*/ 134606 h 680237"/>
              <a:gd name="connsiteX17" fmla="*/ 501040 w 753989"/>
              <a:gd name="connsiteY17" fmla="*/ 51447 h 680237"/>
              <a:gd name="connsiteX18" fmla="*/ 432008 w 753989"/>
              <a:gd name="connsiteY18" fmla="*/ 794 h 680237"/>
              <a:gd name="connsiteX19" fmla="*/ 356052 w 753989"/>
              <a:gd name="connsiteY19" fmla="*/ 24894 h 680237"/>
              <a:gd name="connsiteX20" fmla="*/ 200739 w 753989"/>
              <a:gd name="connsiteY20" fmla="*/ 105213 h 680237"/>
              <a:gd name="connsiteX21" fmla="*/ 110709 w 753989"/>
              <a:gd name="connsiteY21" fmla="*/ 151912 h 680237"/>
              <a:gd name="connsiteX22" fmla="*/ 47388 w 753989"/>
              <a:gd name="connsiteY22" fmla="*/ 174776 h 680237"/>
              <a:gd name="connsiteX23" fmla="*/ 49368 w 753989"/>
              <a:gd name="connsiteY23" fmla="*/ 199922 h 680237"/>
              <a:gd name="connsiteX24" fmla="*/ 11466 w 753989"/>
              <a:gd name="connsiteY24" fmla="*/ 217769 h 680237"/>
              <a:gd name="connsiteX25" fmla="*/ 2003 w 753989"/>
              <a:gd name="connsiteY25" fmla="*/ 203824 h 680237"/>
              <a:gd name="connsiteX26" fmla="*/ 38889 w 753989"/>
              <a:gd name="connsiteY26" fmla="*/ 199008 h 680237"/>
              <a:gd name="connsiteX27" fmla="*/ 36392 w 753989"/>
              <a:gd name="connsiteY27" fmla="*/ 204725 h 680237"/>
              <a:gd name="connsiteX28" fmla="*/ 31863 w 753989"/>
              <a:gd name="connsiteY28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51069 w 753989"/>
              <a:gd name="connsiteY3" fmla="*/ 305736 h 680237"/>
              <a:gd name="connsiteX4" fmla="*/ 212662 w 753989"/>
              <a:gd name="connsiteY4" fmla="*/ 405110 h 680237"/>
              <a:gd name="connsiteX5" fmla="*/ 289601 w 753989"/>
              <a:gd name="connsiteY5" fmla="*/ 547103 h 680237"/>
              <a:gd name="connsiteX6" fmla="*/ 300236 w 753989"/>
              <a:gd name="connsiteY6" fmla="*/ 676689 h 680237"/>
              <a:gd name="connsiteX7" fmla="*/ 394029 w 753989"/>
              <a:gd name="connsiteY7" fmla="*/ 642487 h 680237"/>
              <a:gd name="connsiteX8" fmla="*/ 426663 w 753989"/>
              <a:gd name="connsiteY8" fmla="*/ 629390 h 680237"/>
              <a:gd name="connsiteX9" fmla="*/ 429519 w 753989"/>
              <a:gd name="connsiteY9" fmla="*/ 627446 h 680237"/>
              <a:gd name="connsiteX10" fmla="*/ 440946 w 753989"/>
              <a:gd name="connsiteY10" fmla="*/ 619667 h 680237"/>
              <a:gd name="connsiteX11" fmla="*/ 485148 w 753989"/>
              <a:gd name="connsiteY11" fmla="*/ 583324 h 680237"/>
              <a:gd name="connsiteX12" fmla="*/ 536785 w 753989"/>
              <a:gd name="connsiteY12" fmla="*/ 550775 h 680237"/>
              <a:gd name="connsiteX13" fmla="*/ 640429 w 753989"/>
              <a:gd name="connsiteY13" fmla="*/ 487545 h 680237"/>
              <a:gd name="connsiteX14" fmla="*/ 732872 w 753989"/>
              <a:gd name="connsiteY14" fmla="*/ 413140 h 680237"/>
              <a:gd name="connsiteX15" fmla="*/ 737718 w 753989"/>
              <a:gd name="connsiteY15" fmla="*/ 376539 h 680237"/>
              <a:gd name="connsiteX16" fmla="*/ 695166 w 753989"/>
              <a:gd name="connsiteY16" fmla="*/ 242987 h 680237"/>
              <a:gd name="connsiteX17" fmla="*/ 603494 w 753989"/>
              <a:gd name="connsiteY17" fmla="*/ 134606 h 680237"/>
              <a:gd name="connsiteX18" fmla="*/ 501040 w 753989"/>
              <a:gd name="connsiteY18" fmla="*/ 51447 h 680237"/>
              <a:gd name="connsiteX19" fmla="*/ 432008 w 753989"/>
              <a:gd name="connsiteY19" fmla="*/ 794 h 680237"/>
              <a:gd name="connsiteX20" fmla="*/ 356052 w 753989"/>
              <a:gd name="connsiteY20" fmla="*/ 24894 h 680237"/>
              <a:gd name="connsiteX21" fmla="*/ 200739 w 753989"/>
              <a:gd name="connsiteY21" fmla="*/ 105213 h 680237"/>
              <a:gd name="connsiteX22" fmla="*/ 110709 w 753989"/>
              <a:gd name="connsiteY22" fmla="*/ 151912 h 680237"/>
              <a:gd name="connsiteX23" fmla="*/ 47388 w 753989"/>
              <a:gd name="connsiteY23" fmla="*/ 174776 h 680237"/>
              <a:gd name="connsiteX24" fmla="*/ 49368 w 753989"/>
              <a:gd name="connsiteY24" fmla="*/ 199922 h 680237"/>
              <a:gd name="connsiteX25" fmla="*/ 11466 w 753989"/>
              <a:gd name="connsiteY25" fmla="*/ 217769 h 680237"/>
              <a:gd name="connsiteX26" fmla="*/ 2003 w 753989"/>
              <a:gd name="connsiteY26" fmla="*/ 203824 h 680237"/>
              <a:gd name="connsiteX27" fmla="*/ 38889 w 753989"/>
              <a:gd name="connsiteY27" fmla="*/ 199008 h 680237"/>
              <a:gd name="connsiteX28" fmla="*/ 36392 w 753989"/>
              <a:gd name="connsiteY28" fmla="*/ 204725 h 680237"/>
              <a:gd name="connsiteX29" fmla="*/ 31863 w 753989"/>
              <a:gd name="connsiteY29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36392 w 753989"/>
              <a:gd name="connsiteY29" fmla="*/ 204725 h 680237"/>
              <a:gd name="connsiteX30" fmla="*/ 31863 w 753989"/>
              <a:gd name="connsiteY30" fmla="*/ 214524 h 680237"/>
              <a:gd name="connsiteX0" fmla="*/ 31863 w 753989"/>
              <a:gd name="connsiteY0" fmla="*/ 214524 h 680237"/>
              <a:gd name="connsiteX1" fmla="*/ 38158 w 753989"/>
              <a:gd name="connsiteY1" fmla="*/ 214701 h 680237"/>
              <a:gd name="connsiteX2" fmla="*/ 51951 w 753989"/>
              <a:gd name="connsiteY2" fmla="*/ 232311 h 680237"/>
              <a:gd name="connsiteX3" fmla="*/ 117899 w 753989"/>
              <a:gd name="connsiteY3" fmla="*/ 289459 h 680237"/>
              <a:gd name="connsiteX4" fmla="*/ 151069 w 753989"/>
              <a:gd name="connsiteY4" fmla="*/ 305736 h 680237"/>
              <a:gd name="connsiteX5" fmla="*/ 212662 w 753989"/>
              <a:gd name="connsiteY5" fmla="*/ 405110 h 680237"/>
              <a:gd name="connsiteX6" fmla="*/ 289601 w 753989"/>
              <a:gd name="connsiteY6" fmla="*/ 547103 h 680237"/>
              <a:gd name="connsiteX7" fmla="*/ 300236 w 753989"/>
              <a:gd name="connsiteY7" fmla="*/ 676689 h 680237"/>
              <a:gd name="connsiteX8" fmla="*/ 394029 w 753989"/>
              <a:gd name="connsiteY8" fmla="*/ 642487 h 680237"/>
              <a:gd name="connsiteX9" fmla="*/ 426663 w 753989"/>
              <a:gd name="connsiteY9" fmla="*/ 629390 h 680237"/>
              <a:gd name="connsiteX10" fmla="*/ 429519 w 753989"/>
              <a:gd name="connsiteY10" fmla="*/ 627446 h 680237"/>
              <a:gd name="connsiteX11" fmla="*/ 440946 w 753989"/>
              <a:gd name="connsiteY11" fmla="*/ 619667 h 680237"/>
              <a:gd name="connsiteX12" fmla="*/ 485148 w 753989"/>
              <a:gd name="connsiteY12" fmla="*/ 583324 h 680237"/>
              <a:gd name="connsiteX13" fmla="*/ 536785 w 753989"/>
              <a:gd name="connsiteY13" fmla="*/ 550775 h 680237"/>
              <a:gd name="connsiteX14" fmla="*/ 640429 w 753989"/>
              <a:gd name="connsiteY14" fmla="*/ 487545 h 680237"/>
              <a:gd name="connsiteX15" fmla="*/ 732872 w 753989"/>
              <a:gd name="connsiteY15" fmla="*/ 413140 h 680237"/>
              <a:gd name="connsiteX16" fmla="*/ 737718 w 753989"/>
              <a:gd name="connsiteY16" fmla="*/ 376539 h 680237"/>
              <a:gd name="connsiteX17" fmla="*/ 695166 w 753989"/>
              <a:gd name="connsiteY17" fmla="*/ 242987 h 680237"/>
              <a:gd name="connsiteX18" fmla="*/ 603494 w 753989"/>
              <a:gd name="connsiteY18" fmla="*/ 134606 h 680237"/>
              <a:gd name="connsiteX19" fmla="*/ 501040 w 753989"/>
              <a:gd name="connsiteY19" fmla="*/ 51447 h 680237"/>
              <a:gd name="connsiteX20" fmla="*/ 432008 w 753989"/>
              <a:gd name="connsiteY20" fmla="*/ 794 h 680237"/>
              <a:gd name="connsiteX21" fmla="*/ 356052 w 753989"/>
              <a:gd name="connsiteY21" fmla="*/ 24894 h 680237"/>
              <a:gd name="connsiteX22" fmla="*/ 200739 w 753989"/>
              <a:gd name="connsiteY22" fmla="*/ 105213 h 680237"/>
              <a:gd name="connsiteX23" fmla="*/ 110709 w 753989"/>
              <a:gd name="connsiteY23" fmla="*/ 151912 h 680237"/>
              <a:gd name="connsiteX24" fmla="*/ 47388 w 753989"/>
              <a:gd name="connsiteY24" fmla="*/ 174776 h 680237"/>
              <a:gd name="connsiteX25" fmla="*/ 49368 w 753989"/>
              <a:gd name="connsiteY25" fmla="*/ 199922 h 680237"/>
              <a:gd name="connsiteX26" fmla="*/ 11466 w 753989"/>
              <a:gd name="connsiteY26" fmla="*/ 217769 h 680237"/>
              <a:gd name="connsiteX27" fmla="*/ 2003 w 753989"/>
              <a:gd name="connsiteY27" fmla="*/ 203824 h 680237"/>
              <a:gd name="connsiteX28" fmla="*/ 38889 w 753989"/>
              <a:gd name="connsiteY28" fmla="*/ 199008 h 680237"/>
              <a:gd name="connsiteX29" fmla="*/ 8420 w 753989"/>
              <a:gd name="connsiteY29" fmla="*/ 195485 h 680237"/>
              <a:gd name="connsiteX30" fmla="*/ 31863 w 753989"/>
              <a:gd name="connsiteY30" fmla="*/ 214524 h 680237"/>
              <a:gd name="connsiteX0" fmla="*/ 32728 w 754854"/>
              <a:gd name="connsiteY0" fmla="*/ 214524 h 680237"/>
              <a:gd name="connsiteX1" fmla="*/ 39023 w 754854"/>
              <a:gd name="connsiteY1" fmla="*/ 214701 h 680237"/>
              <a:gd name="connsiteX2" fmla="*/ 52816 w 754854"/>
              <a:gd name="connsiteY2" fmla="*/ 232311 h 680237"/>
              <a:gd name="connsiteX3" fmla="*/ 118764 w 754854"/>
              <a:gd name="connsiteY3" fmla="*/ 289459 h 680237"/>
              <a:gd name="connsiteX4" fmla="*/ 151934 w 754854"/>
              <a:gd name="connsiteY4" fmla="*/ 305736 h 680237"/>
              <a:gd name="connsiteX5" fmla="*/ 213527 w 754854"/>
              <a:gd name="connsiteY5" fmla="*/ 405110 h 680237"/>
              <a:gd name="connsiteX6" fmla="*/ 290466 w 754854"/>
              <a:gd name="connsiteY6" fmla="*/ 547103 h 680237"/>
              <a:gd name="connsiteX7" fmla="*/ 301101 w 754854"/>
              <a:gd name="connsiteY7" fmla="*/ 676689 h 680237"/>
              <a:gd name="connsiteX8" fmla="*/ 394894 w 754854"/>
              <a:gd name="connsiteY8" fmla="*/ 642487 h 680237"/>
              <a:gd name="connsiteX9" fmla="*/ 427528 w 754854"/>
              <a:gd name="connsiteY9" fmla="*/ 629390 h 680237"/>
              <a:gd name="connsiteX10" fmla="*/ 430384 w 754854"/>
              <a:gd name="connsiteY10" fmla="*/ 627446 h 680237"/>
              <a:gd name="connsiteX11" fmla="*/ 441811 w 754854"/>
              <a:gd name="connsiteY11" fmla="*/ 619667 h 680237"/>
              <a:gd name="connsiteX12" fmla="*/ 486013 w 754854"/>
              <a:gd name="connsiteY12" fmla="*/ 583324 h 680237"/>
              <a:gd name="connsiteX13" fmla="*/ 537650 w 754854"/>
              <a:gd name="connsiteY13" fmla="*/ 550775 h 680237"/>
              <a:gd name="connsiteX14" fmla="*/ 641294 w 754854"/>
              <a:gd name="connsiteY14" fmla="*/ 487545 h 680237"/>
              <a:gd name="connsiteX15" fmla="*/ 733737 w 754854"/>
              <a:gd name="connsiteY15" fmla="*/ 413140 h 680237"/>
              <a:gd name="connsiteX16" fmla="*/ 738583 w 754854"/>
              <a:gd name="connsiteY16" fmla="*/ 376539 h 680237"/>
              <a:gd name="connsiteX17" fmla="*/ 696031 w 754854"/>
              <a:gd name="connsiteY17" fmla="*/ 242987 h 680237"/>
              <a:gd name="connsiteX18" fmla="*/ 604359 w 754854"/>
              <a:gd name="connsiteY18" fmla="*/ 134606 h 680237"/>
              <a:gd name="connsiteX19" fmla="*/ 501905 w 754854"/>
              <a:gd name="connsiteY19" fmla="*/ 51447 h 680237"/>
              <a:gd name="connsiteX20" fmla="*/ 432873 w 754854"/>
              <a:gd name="connsiteY20" fmla="*/ 794 h 680237"/>
              <a:gd name="connsiteX21" fmla="*/ 356917 w 754854"/>
              <a:gd name="connsiteY21" fmla="*/ 24894 h 680237"/>
              <a:gd name="connsiteX22" fmla="*/ 201604 w 754854"/>
              <a:gd name="connsiteY22" fmla="*/ 105213 h 680237"/>
              <a:gd name="connsiteX23" fmla="*/ 111574 w 754854"/>
              <a:gd name="connsiteY23" fmla="*/ 151912 h 680237"/>
              <a:gd name="connsiteX24" fmla="*/ 48253 w 754854"/>
              <a:gd name="connsiteY24" fmla="*/ 174776 h 680237"/>
              <a:gd name="connsiteX25" fmla="*/ 50233 w 754854"/>
              <a:gd name="connsiteY25" fmla="*/ 199922 h 680237"/>
              <a:gd name="connsiteX26" fmla="*/ 12331 w 754854"/>
              <a:gd name="connsiteY26" fmla="*/ 217769 h 680237"/>
              <a:gd name="connsiteX27" fmla="*/ 2868 w 754854"/>
              <a:gd name="connsiteY27" fmla="*/ 203824 h 680237"/>
              <a:gd name="connsiteX28" fmla="*/ 19496 w 754854"/>
              <a:gd name="connsiteY28" fmla="*/ 190400 h 680237"/>
              <a:gd name="connsiteX29" fmla="*/ 9285 w 754854"/>
              <a:gd name="connsiteY29" fmla="*/ 195485 h 680237"/>
              <a:gd name="connsiteX30" fmla="*/ 32728 w 754854"/>
              <a:gd name="connsiteY30" fmla="*/ 214524 h 680237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04359 w 754854"/>
              <a:gd name="connsiteY18" fmla="*/ 134515 h 680146"/>
              <a:gd name="connsiteX19" fmla="*/ 563697 w 754854"/>
              <a:gd name="connsiteY19" fmla="*/ 102523 h 680146"/>
              <a:gd name="connsiteX20" fmla="*/ 501905 w 754854"/>
              <a:gd name="connsiteY20" fmla="*/ 51356 h 680146"/>
              <a:gd name="connsiteX21" fmla="*/ 432873 w 754854"/>
              <a:gd name="connsiteY21" fmla="*/ 703 h 680146"/>
              <a:gd name="connsiteX22" fmla="*/ 356917 w 754854"/>
              <a:gd name="connsiteY22" fmla="*/ 24803 h 680146"/>
              <a:gd name="connsiteX23" fmla="*/ 201604 w 754854"/>
              <a:gd name="connsiteY23" fmla="*/ 105122 h 680146"/>
              <a:gd name="connsiteX24" fmla="*/ 111574 w 754854"/>
              <a:gd name="connsiteY24" fmla="*/ 151821 h 680146"/>
              <a:gd name="connsiteX25" fmla="*/ 48253 w 754854"/>
              <a:gd name="connsiteY25" fmla="*/ 174685 h 680146"/>
              <a:gd name="connsiteX26" fmla="*/ 50233 w 754854"/>
              <a:gd name="connsiteY26" fmla="*/ 199831 h 680146"/>
              <a:gd name="connsiteX27" fmla="*/ 12331 w 754854"/>
              <a:gd name="connsiteY27" fmla="*/ 217678 h 680146"/>
              <a:gd name="connsiteX28" fmla="*/ 2868 w 754854"/>
              <a:gd name="connsiteY28" fmla="*/ 203733 h 680146"/>
              <a:gd name="connsiteX29" fmla="*/ 19496 w 754854"/>
              <a:gd name="connsiteY29" fmla="*/ 190309 h 680146"/>
              <a:gd name="connsiteX30" fmla="*/ 9285 w 754854"/>
              <a:gd name="connsiteY30" fmla="*/ 195394 h 680146"/>
              <a:gd name="connsiteX31" fmla="*/ 32728 w 754854"/>
              <a:gd name="connsiteY31" fmla="*/ 214433 h 680146"/>
              <a:gd name="connsiteX0" fmla="*/ 32728 w 754854"/>
              <a:gd name="connsiteY0" fmla="*/ 214433 h 680146"/>
              <a:gd name="connsiteX1" fmla="*/ 39023 w 754854"/>
              <a:gd name="connsiteY1" fmla="*/ 214610 h 680146"/>
              <a:gd name="connsiteX2" fmla="*/ 52816 w 754854"/>
              <a:gd name="connsiteY2" fmla="*/ 232220 h 680146"/>
              <a:gd name="connsiteX3" fmla="*/ 118764 w 754854"/>
              <a:gd name="connsiteY3" fmla="*/ 289368 h 680146"/>
              <a:gd name="connsiteX4" fmla="*/ 151934 w 754854"/>
              <a:gd name="connsiteY4" fmla="*/ 305645 h 680146"/>
              <a:gd name="connsiteX5" fmla="*/ 213527 w 754854"/>
              <a:gd name="connsiteY5" fmla="*/ 405019 h 680146"/>
              <a:gd name="connsiteX6" fmla="*/ 290466 w 754854"/>
              <a:gd name="connsiteY6" fmla="*/ 547012 h 680146"/>
              <a:gd name="connsiteX7" fmla="*/ 301101 w 754854"/>
              <a:gd name="connsiteY7" fmla="*/ 676598 h 680146"/>
              <a:gd name="connsiteX8" fmla="*/ 394894 w 754854"/>
              <a:gd name="connsiteY8" fmla="*/ 642396 h 680146"/>
              <a:gd name="connsiteX9" fmla="*/ 427528 w 754854"/>
              <a:gd name="connsiteY9" fmla="*/ 629299 h 680146"/>
              <a:gd name="connsiteX10" fmla="*/ 430384 w 754854"/>
              <a:gd name="connsiteY10" fmla="*/ 627355 h 680146"/>
              <a:gd name="connsiteX11" fmla="*/ 441811 w 754854"/>
              <a:gd name="connsiteY11" fmla="*/ 619576 h 680146"/>
              <a:gd name="connsiteX12" fmla="*/ 486013 w 754854"/>
              <a:gd name="connsiteY12" fmla="*/ 583233 h 680146"/>
              <a:gd name="connsiteX13" fmla="*/ 537650 w 754854"/>
              <a:gd name="connsiteY13" fmla="*/ 550684 h 680146"/>
              <a:gd name="connsiteX14" fmla="*/ 641294 w 754854"/>
              <a:gd name="connsiteY14" fmla="*/ 487454 h 680146"/>
              <a:gd name="connsiteX15" fmla="*/ 733737 w 754854"/>
              <a:gd name="connsiteY15" fmla="*/ 413049 h 680146"/>
              <a:gd name="connsiteX16" fmla="*/ 738583 w 754854"/>
              <a:gd name="connsiteY16" fmla="*/ 376448 h 680146"/>
              <a:gd name="connsiteX17" fmla="*/ 696031 w 754854"/>
              <a:gd name="connsiteY17" fmla="*/ 242896 h 680146"/>
              <a:gd name="connsiteX18" fmla="*/ 641576 w 754854"/>
              <a:gd name="connsiteY18" fmla="*/ 193862 h 680146"/>
              <a:gd name="connsiteX19" fmla="*/ 604359 w 754854"/>
              <a:gd name="connsiteY19" fmla="*/ 134515 h 680146"/>
              <a:gd name="connsiteX20" fmla="*/ 563697 w 754854"/>
              <a:gd name="connsiteY20" fmla="*/ 102523 h 680146"/>
              <a:gd name="connsiteX21" fmla="*/ 501905 w 754854"/>
              <a:gd name="connsiteY21" fmla="*/ 51356 h 680146"/>
              <a:gd name="connsiteX22" fmla="*/ 432873 w 754854"/>
              <a:gd name="connsiteY22" fmla="*/ 703 h 680146"/>
              <a:gd name="connsiteX23" fmla="*/ 356917 w 754854"/>
              <a:gd name="connsiteY23" fmla="*/ 24803 h 680146"/>
              <a:gd name="connsiteX24" fmla="*/ 201604 w 754854"/>
              <a:gd name="connsiteY24" fmla="*/ 105122 h 680146"/>
              <a:gd name="connsiteX25" fmla="*/ 111574 w 754854"/>
              <a:gd name="connsiteY25" fmla="*/ 151821 h 680146"/>
              <a:gd name="connsiteX26" fmla="*/ 48253 w 754854"/>
              <a:gd name="connsiteY26" fmla="*/ 174685 h 680146"/>
              <a:gd name="connsiteX27" fmla="*/ 50233 w 754854"/>
              <a:gd name="connsiteY27" fmla="*/ 199831 h 680146"/>
              <a:gd name="connsiteX28" fmla="*/ 12331 w 754854"/>
              <a:gd name="connsiteY28" fmla="*/ 217678 h 680146"/>
              <a:gd name="connsiteX29" fmla="*/ 2868 w 754854"/>
              <a:gd name="connsiteY29" fmla="*/ 203733 h 680146"/>
              <a:gd name="connsiteX30" fmla="*/ 19496 w 754854"/>
              <a:gd name="connsiteY30" fmla="*/ 190309 h 680146"/>
              <a:gd name="connsiteX31" fmla="*/ 9285 w 754854"/>
              <a:gd name="connsiteY31" fmla="*/ 195394 h 680146"/>
              <a:gd name="connsiteX32" fmla="*/ 32728 w 754854"/>
              <a:gd name="connsiteY32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51934 w 743450"/>
              <a:gd name="connsiteY4" fmla="*/ 305645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641294 w 743450"/>
              <a:gd name="connsiteY14" fmla="*/ 487454 h 680146"/>
              <a:gd name="connsiteX15" fmla="*/ 733737 w 743450"/>
              <a:gd name="connsiteY15" fmla="*/ 413049 h 680146"/>
              <a:gd name="connsiteX16" fmla="*/ 738583 w 743450"/>
              <a:gd name="connsiteY16" fmla="*/ 376448 h 680146"/>
              <a:gd name="connsiteX17" fmla="*/ 736233 w 743450"/>
              <a:gd name="connsiteY17" fmla="*/ 345279 h 680146"/>
              <a:gd name="connsiteX18" fmla="*/ 696031 w 743450"/>
              <a:gd name="connsiteY18" fmla="*/ 242896 h 680146"/>
              <a:gd name="connsiteX19" fmla="*/ 641576 w 743450"/>
              <a:gd name="connsiteY19" fmla="*/ 193862 h 680146"/>
              <a:gd name="connsiteX20" fmla="*/ 604359 w 743450"/>
              <a:gd name="connsiteY20" fmla="*/ 134515 h 680146"/>
              <a:gd name="connsiteX21" fmla="*/ 563697 w 743450"/>
              <a:gd name="connsiteY21" fmla="*/ 102523 h 680146"/>
              <a:gd name="connsiteX22" fmla="*/ 501905 w 743450"/>
              <a:gd name="connsiteY22" fmla="*/ 51356 h 680146"/>
              <a:gd name="connsiteX23" fmla="*/ 432873 w 743450"/>
              <a:gd name="connsiteY23" fmla="*/ 703 h 680146"/>
              <a:gd name="connsiteX24" fmla="*/ 356917 w 743450"/>
              <a:gd name="connsiteY24" fmla="*/ 24803 h 680146"/>
              <a:gd name="connsiteX25" fmla="*/ 201604 w 743450"/>
              <a:gd name="connsiteY25" fmla="*/ 105122 h 680146"/>
              <a:gd name="connsiteX26" fmla="*/ 111574 w 743450"/>
              <a:gd name="connsiteY26" fmla="*/ 151821 h 680146"/>
              <a:gd name="connsiteX27" fmla="*/ 48253 w 743450"/>
              <a:gd name="connsiteY27" fmla="*/ 174685 h 680146"/>
              <a:gd name="connsiteX28" fmla="*/ 50233 w 743450"/>
              <a:gd name="connsiteY28" fmla="*/ 199831 h 680146"/>
              <a:gd name="connsiteX29" fmla="*/ 12331 w 743450"/>
              <a:gd name="connsiteY29" fmla="*/ 217678 h 680146"/>
              <a:gd name="connsiteX30" fmla="*/ 2868 w 743450"/>
              <a:gd name="connsiteY30" fmla="*/ 203733 h 680146"/>
              <a:gd name="connsiteX31" fmla="*/ 19496 w 743450"/>
              <a:gd name="connsiteY31" fmla="*/ 190309 h 680146"/>
              <a:gd name="connsiteX32" fmla="*/ 9285 w 743450"/>
              <a:gd name="connsiteY32" fmla="*/ 195394 h 680146"/>
              <a:gd name="connsiteX33" fmla="*/ 32728 w 743450"/>
              <a:gd name="connsiteY33" fmla="*/ 214433 h 680146"/>
              <a:gd name="connsiteX0" fmla="*/ 32728 w 743450"/>
              <a:gd name="connsiteY0" fmla="*/ 214433 h 680146"/>
              <a:gd name="connsiteX1" fmla="*/ 39023 w 743450"/>
              <a:gd name="connsiteY1" fmla="*/ 214610 h 680146"/>
              <a:gd name="connsiteX2" fmla="*/ 52816 w 743450"/>
              <a:gd name="connsiteY2" fmla="*/ 232220 h 680146"/>
              <a:gd name="connsiteX3" fmla="*/ 118764 w 743450"/>
              <a:gd name="connsiteY3" fmla="*/ 289368 h 680146"/>
              <a:gd name="connsiteX4" fmla="*/ 151934 w 743450"/>
              <a:gd name="connsiteY4" fmla="*/ 305645 h 680146"/>
              <a:gd name="connsiteX5" fmla="*/ 213527 w 743450"/>
              <a:gd name="connsiteY5" fmla="*/ 405019 h 680146"/>
              <a:gd name="connsiteX6" fmla="*/ 290466 w 743450"/>
              <a:gd name="connsiteY6" fmla="*/ 547012 h 680146"/>
              <a:gd name="connsiteX7" fmla="*/ 301101 w 743450"/>
              <a:gd name="connsiteY7" fmla="*/ 676598 h 680146"/>
              <a:gd name="connsiteX8" fmla="*/ 394894 w 743450"/>
              <a:gd name="connsiteY8" fmla="*/ 642396 h 680146"/>
              <a:gd name="connsiteX9" fmla="*/ 427528 w 743450"/>
              <a:gd name="connsiteY9" fmla="*/ 629299 h 680146"/>
              <a:gd name="connsiteX10" fmla="*/ 430384 w 743450"/>
              <a:gd name="connsiteY10" fmla="*/ 627355 h 680146"/>
              <a:gd name="connsiteX11" fmla="*/ 441811 w 743450"/>
              <a:gd name="connsiteY11" fmla="*/ 619576 h 680146"/>
              <a:gd name="connsiteX12" fmla="*/ 486013 w 743450"/>
              <a:gd name="connsiteY12" fmla="*/ 583233 h 680146"/>
              <a:gd name="connsiteX13" fmla="*/ 537650 w 743450"/>
              <a:gd name="connsiteY13" fmla="*/ 550684 h 680146"/>
              <a:gd name="connsiteX14" fmla="*/ 560301 w 743450"/>
              <a:gd name="connsiteY14" fmla="*/ 487702 h 680146"/>
              <a:gd name="connsiteX15" fmla="*/ 641294 w 743450"/>
              <a:gd name="connsiteY15" fmla="*/ 487454 h 680146"/>
              <a:gd name="connsiteX16" fmla="*/ 733737 w 743450"/>
              <a:gd name="connsiteY16" fmla="*/ 413049 h 680146"/>
              <a:gd name="connsiteX17" fmla="*/ 738583 w 743450"/>
              <a:gd name="connsiteY17" fmla="*/ 376448 h 680146"/>
              <a:gd name="connsiteX18" fmla="*/ 736233 w 743450"/>
              <a:gd name="connsiteY18" fmla="*/ 345279 h 680146"/>
              <a:gd name="connsiteX19" fmla="*/ 696031 w 743450"/>
              <a:gd name="connsiteY19" fmla="*/ 242896 h 680146"/>
              <a:gd name="connsiteX20" fmla="*/ 641576 w 743450"/>
              <a:gd name="connsiteY20" fmla="*/ 193862 h 680146"/>
              <a:gd name="connsiteX21" fmla="*/ 604359 w 743450"/>
              <a:gd name="connsiteY21" fmla="*/ 134515 h 680146"/>
              <a:gd name="connsiteX22" fmla="*/ 563697 w 743450"/>
              <a:gd name="connsiteY22" fmla="*/ 102523 h 680146"/>
              <a:gd name="connsiteX23" fmla="*/ 501905 w 743450"/>
              <a:gd name="connsiteY23" fmla="*/ 51356 h 680146"/>
              <a:gd name="connsiteX24" fmla="*/ 432873 w 743450"/>
              <a:gd name="connsiteY24" fmla="*/ 703 h 680146"/>
              <a:gd name="connsiteX25" fmla="*/ 356917 w 743450"/>
              <a:gd name="connsiteY25" fmla="*/ 24803 h 680146"/>
              <a:gd name="connsiteX26" fmla="*/ 201604 w 743450"/>
              <a:gd name="connsiteY26" fmla="*/ 105122 h 680146"/>
              <a:gd name="connsiteX27" fmla="*/ 111574 w 743450"/>
              <a:gd name="connsiteY27" fmla="*/ 151821 h 680146"/>
              <a:gd name="connsiteX28" fmla="*/ 48253 w 743450"/>
              <a:gd name="connsiteY28" fmla="*/ 174685 h 680146"/>
              <a:gd name="connsiteX29" fmla="*/ 50233 w 743450"/>
              <a:gd name="connsiteY29" fmla="*/ 199831 h 680146"/>
              <a:gd name="connsiteX30" fmla="*/ 12331 w 743450"/>
              <a:gd name="connsiteY30" fmla="*/ 217678 h 680146"/>
              <a:gd name="connsiteX31" fmla="*/ 2868 w 743450"/>
              <a:gd name="connsiteY31" fmla="*/ 203733 h 680146"/>
              <a:gd name="connsiteX32" fmla="*/ 19496 w 743450"/>
              <a:gd name="connsiteY32" fmla="*/ 190309 h 680146"/>
              <a:gd name="connsiteX33" fmla="*/ 9285 w 743450"/>
              <a:gd name="connsiteY33" fmla="*/ 195394 h 680146"/>
              <a:gd name="connsiteX34" fmla="*/ 32728 w 743450"/>
              <a:gd name="connsiteY34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0301 w 741739"/>
              <a:gd name="connsiteY14" fmla="*/ 487702 h 680146"/>
              <a:gd name="connsiteX15" fmla="*/ 641294 w 741739"/>
              <a:gd name="connsiteY15" fmla="*/ 487454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0301 w 741739"/>
              <a:gd name="connsiteY14" fmla="*/ 487702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37650 w 741739"/>
              <a:gd name="connsiteY13" fmla="*/ 550684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86013 w 741739"/>
              <a:gd name="connsiteY12" fmla="*/ 583233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441811 w 741739"/>
              <a:gd name="connsiteY11" fmla="*/ 619576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430384 w 741739"/>
              <a:gd name="connsiteY10" fmla="*/ 627355 h 680146"/>
              <a:gd name="connsiteX11" fmla="*/ 396835 w 741739"/>
              <a:gd name="connsiteY11" fmla="*/ 581287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146"/>
              <a:gd name="connsiteX1" fmla="*/ 39023 w 741739"/>
              <a:gd name="connsiteY1" fmla="*/ 214610 h 680146"/>
              <a:gd name="connsiteX2" fmla="*/ 52816 w 741739"/>
              <a:gd name="connsiteY2" fmla="*/ 232220 h 680146"/>
              <a:gd name="connsiteX3" fmla="*/ 118764 w 741739"/>
              <a:gd name="connsiteY3" fmla="*/ 289368 h 680146"/>
              <a:gd name="connsiteX4" fmla="*/ 151934 w 741739"/>
              <a:gd name="connsiteY4" fmla="*/ 305645 h 680146"/>
              <a:gd name="connsiteX5" fmla="*/ 213527 w 741739"/>
              <a:gd name="connsiteY5" fmla="*/ 405019 h 680146"/>
              <a:gd name="connsiteX6" fmla="*/ 290466 w 741739"/>
              <a:gd name="connsiteY6" fmla="*/ 547012 h 680146"/>
              <a:gd name="connsiteX7" fmla="*/ 301101 w 741739"/>
              <a:gd name="connsiteY7" fmla="*/ 676598 h 680146"/>
              <a:gd name="connsiteX8" fmla="*/ 394894 w 741739"/>
              <a:gd name="connsiteY8" fmla="*/ 642396 h 680146"/>
              <a:gd name="connsiteX9" fmla="*/ 427528 w 741739"/>
              <a:gd name="connsiteY9" fmla="*/ 629299 h 680146"/>
              <a:gd name="connsiteX10" fmla="*/ 325019 w 741739"/>
              <a:gd name="connsiteY10" fmla="*/ 596081 h 680146"/>
              <a:gd name="connsiteX11" fmla="*/ 396835 w 741739"/>
              <a:gd name="connsiteY11" fmla="*/ 581287 h 680146"/>
              <a:gd name="connsiteX12" fmla="*/ 455413 w 741739"/>
              <a:gd name="connsiteY12" fmla="*/ 571888 h 680146"/>
              <a:gd name="connsiteX13" fmla="*/ 513833 w 741739"/>
              <a:gd name="connsiteY13" fmla="*/ 537960 h 680146"/>
              <a:gd name="connsiteX14" fmla="*/ 569396 w 741739"/>
              <a:gd name="connsiteY14" fmla="*/ 497566 h 680146"/>
              <a:gd name="connsiteX15" fmla="*/ 629424 w 741739"/>
              <a:gd name="connsiteY15" fmla="*/ 464099 h 680146"/>
              <a:gd name="connsiteX16" fmla="*/ 652431 w 741739"/>
              <a:gd name="connsiteY16" fmla="*/ 443185 h 680146"/>
              <a:gd name="connsiteX17" fmla="*/ 733737 w 741739"/>
              <a:gd name="connsiteY17" fmla="*/ 413049 h 680146"/>
              <a:gd name="connsiteX18" fmla="*/ 738583 w 741739"/>
              <a:gd name="connsiteY18" fmla="*/ 376448 h 680146"/>
              <a:gd name="connsiteX19" fmla="*/ 736233 w 741739"/>
              <a:gd name="connsiteY19" fmla="*/ 345279 h 680146"/>
              <a:gd name="connsiteX20" fmla="*/ 696031 w 741739"/>
              <a:gd name="connsiteY20" fmla="*/ 242896 h 680146"/>
              <a:gd name="connsiteX21" fmla="*/ 641576 w 741739"/>
              <a:gd name="connsiteY21" fmla="*/ 193862 h 680146"/>
              <a:gd name="connsiteX22" fmla="*/ 604359 w 741739"/>
              <a:gd name="connsiteY22" fmla="*/ 134515 h 680146"/>
              <a:gd name="connsiteX23" fmla="*/ 563697 w 741739"/>
              <a:gd name="connsiteY23" fmla="*/ 102523 h 680146"/>
              <a:gd name="connsiteX24" fmla="*/ 501905 w 741739"/>
              <a:gd name="connsiteY24" fmla="*/ 51356 h 680146"/>
              <a:gd name="connsiteX25" fmla="*/ 432873 w 741739"/>
              <a:gd name="connsiteY25" fmla="*/ 703 h 680146"/>
              <a:gd name="connsiteX26" fmla="*/ 356917 w 741739"/>
              <a:gd name="connsiteY26" fmla="*/ 24803 h 680146"/>
              <a:gd name="connsiteX27" fmla="*/ 201604 w 741739"/>
              <a:gd name="connsiteY27" fmla="*/ 105122 h 680146"/>
              <a:gd name="connsiteX28" fmla="*/ 111574 w 741739"/>
              <a:gd name="connsiteY28" fmla="*/ 151821 h 680146"/>
              <a:gd name="connsiteX29" fmla="*/ 48253 w 741739"/>
              <a:gd name="connsiteY29" fmla="*/ 174685 h 680146"/>
              <a:gd name="connsiteX30" fmla="*/ 50233 w 741739"/>
              <a:gd name="connsiteY30" fmla="*/ 199831 h 680146"/>
              <a:gd name="connsiteX31" fmla="*/ 12331 w 741739"/>
              <a:gd name="connsiteY31" fmla="*/ 217678 h 680146"/>
              <a:gd name="connsiteX32" fmla="*/ 2868 w 741739"/>
              <a:gd name="connsiteY32" fmla="*/ 203733 h 680146"/>
              <a:gd name="connsiteX33" fmla="*/ 19496 w 741739"/>
              <a:gd name="connsiteY33" fmla="*/ 190309 h 680146"/>
              <a:gd name="connsiteX34" fmla="*/ 9285 w 741739"/>
              <a:gd name="connsiteY34" fmla="*/ 195394 h 680146"/>
              <a:gd name="connsiteX35" fmla="*/ 32728 w 741739"/>
              <a:gd name="connsiteY35" fmla="*/ 214433 h 680146"/>
              <a:gd name="connsiteX0" fmla="*/ 32728 w 741739"/>
              <a:gd name="connsiteY0" fmla="*/ 214433 h 680246"/>
              <a:gd name="connsiteX1" fmla="*/ 39023 w 741739"/>
              <a:gd name="connsiteY1" fmla="*/ 214610 h 680246"/>
              <a:gd name="connsiteX2" fmla="*/ 52816 w 741739"/>
              <a:gd name="connsiteY2" fmla="*/ 232220 h 680246"/>
              <a:gd name="connsiteX3" fmla="*/ 118764 w 741739"/>
              <a:gd name="connsiteY3" fmla="*/ 289368 h 680246"/>
              <a:gd name="connsiteX4" fmla="*/ 151934 w 741739"/>
              <a:gd name="connsiteY4" fmla="*/ 305645 h 680246"/>
              <a:gd name="connsiteX5" fmla="*/ 213527 w 741739"/>
              <a:gd name="connsiteY5" fmla="*/ 405019 h 680246"/>
              <a:gd name="connsiteX6" fmla="*/ 290466 w 741739"/>
              <a:gd name="connsiteY6" fmla="*/ 547012 h 680246"/>
              <a:gd name="connsiteX7" fmla="*/ 301101 w 741739"/>
              <a:gd name="connsiteY7" fmla="*/ 676598 h 680246"/>
              <a:gd name="connsiteX8" fmla="*/ 394894 w 741739"/>
              <a:gd name="connsiteY8" fmla="*/ 642396 h 680246"/>
              <a:gd name="connsiteX9" fmla="*/ 284242 w 741739"/>
              <a:gd name="connsiteY9" fmla="*/ 619798 h 680246"/>
              <a:gd name="connsiteX10" fmla="*/ 325019 w 741739"/>
              <a:gd name="connsiteY10" fmla="*/ 596081 h 680246"/>
              <a:gd name="connsiteX11" fmla="*/ 396835 w 741739"/>
              <a:gd name="connsiteY11" fmla="*/ 581287 h 680246"/>
              <a:gd name="connsiteX12" fmla="*/ 455413 w 741739"/>
              <a:gd name="connsiteY12" fmla="*/ 571888 h 680246"/>
              <a:gd name="connsiteX13" fmla="*/ 513833 w 741739"/>
              <a:gd name="connsiteY13" fmla="*/ 537960 h 680246"/>
              <a:gd name="connsiteX14" fmla="*/ 569396 w 741739"/>
              <a:gd name="connsiteY14" fmla="*/ 497566 h 680246"/>
              <a:gd name="connsiteX15" fmla="*/ 629424 w 741739"/>
              <a:gd name="connsiteY15" fmla="*/ 464099 h 680246"/>
              <a:gd name="connsiteX16" fmla="*/ 652431 w 741739"/>
              <a:gd name="connsiteY16" fmla="*/ 443185 h 680246"/>
              <a:gd name="connsiteX17" fmla="*/ 733737 w 741739"/>
              <a:gd name="connsiteY17" fmla="*/ 413049 h 680246"/>
              <a:gd name="connsiteX18" fmla="*/ 738583 w 741739"/>
              <a:gd name="connsiteY18" fmla="*/ 376448 h 680246"/>
              <a:gd name="connsiteX19" fmla="*/ 736233 w 741739"/>
              <a:gd name="connsiteY19" fmla="*/ 345279 h 680246"/>
              <a:gd name="connsiteX20" fmla="*/ 696031 w 741739"/>
              <a:gd name="connsiteY20" fmla="*/ 242896 h 680246"/>
              <a:gd name="connsiteX21" fmla="*/ 641576 w 741739"/>
              <a:gd name="connsiteY21" fmla="*/ 193862 h 680246"/>
              <a:gd name="connsiteX22" fmla="*/ 604359 w 741739"/>
              <a:gd name="connsiteY22" fmla="*/ 134515 h 680246"/>
              <a:gd name="connsiteX23" fmla="*/ 563697 w 741739"/>
              <a:gd name="connsiteY23" fmla="*/ 102523 h 680246"/>
              <a:gd name="connsiteX24" fmla="*/ 501905 w 741739"/>
              <a:gd name="connsiteY24" fmla="*/ 51356 h 680246"/>
              <a:gd name="connsiteX25" fmla="*/ 432873 w 741739"/>
              <a:gd name="connsiteY25" fmla="*/ 703 h 680246"/>
              <a:gd name="connsiteX26" fmla="*/ 356917 w 741739"/>
              <a:gd name="connsiteY26" fmla="*/ 24803 h 680246"/>
              <a:gd name="connsiteX27" fmla="*/ 201604 w 741739"/>
              <a:gd name="connsiteY27" fmla="*/ 105122 h 680246"/>
              <a:gd name="connsiteX28" fmla="*/ 111574 w 741739"/>
              <a:gd name="connsiteY28" fmla="*/ 151821 h 680246"/>
              <a:gd name="connsiteX29" fmla="*/ 48253 w 741739"/>
              <a:gd name="connsiteY29" fmla="*/ 174685 h 680246"/>
              <a:gd name="connsiteX30" fmla="*/ 50233 w 741739"/>
              <a:gd name="connsiteY30" fmla="*/ 199831 h 680246"/>
              <a:gd name="connsiteX31" fmla="*/ 12331 w 741739"/>
              <a:gd name="connsiteY31" fmla="*/ 217678 h 680246"/>
              <a:gd name="connsiteX32" fmla="*/ 2868 w 741739"/>
              <a:gd name="connsiteY32" fmla="*/ 203733 h 680246"/>
              <a:gd name="connsiteX33" fmla="*/ 19496 w 741739"/>
              <a:gd name="connsiteY33" fmla="*/ 190309 h 680246"/>
              <a:gd name="connsiteX34" fmla="*/ 9285 w 741739"/>
              <a:gd name="connsiteY34" fmla="*/ 195394 h 680246"/>
              <a:gd name="connsiteX35" fmla="*/ 32728 w 741739"/>
              <a:gd name="connsiteY35" fmla="*/ 214433 h 680246"/>
              <a:gd name="connsiteX0" fmla="*/ 32728 w 741739"/>
              <a:gd name="connsiteY0" fmla="*/ 214433 h 679028"/>
              <a:gd name="connsiteX1" fmla="*/ 39023 w 741739"/>
              <a:gd name="connsiteY1" fmla="*/ 214610 h 679028"/>
              <a:gd name="connsiteX2" fmla="*/ 52816 w 741739"/>
              <a:gd name="connsiteY2" fmla="*/ 232220 h 679028"/>
              <a:gd name="connsiteX3" fmla="*/ 118764 w 741739"/>
              <a:gd name="connsiteY3" fmla="*/ 289368 h 679028"/>
              <a:gd name="connsiteX4" fmla="*/ 151934 w 741739"/>
              <a:gd name="connsiteY4" fmla="*/ 305645 h 679028"/>
              <a:gd name="connsiteX5" fmla="*/ 213527 w 741739"/>
              <a:gd name="connsiteY5" fmla="*/ 405019 h 679028"/>
              <a:gd name="connsiteX6" fmla="*/ 290466 w 741739"/>
              <a:gd name="connsiteY6" fmla="*/ 547012 h 679028"/>
              <a:gd name="connsiteX7" fmla="*/ 301101 w 741739"/>
              <a:gd name="connsiteY7" fmla="*/ 676598 h 679028"/>
              <a:gd name="connsiteX8" fmla="*/ 230490 w 741739"/>
              <a:gd name="connsiteY8" fmla="*/ 616108 h 679028"/>
              <a:gd name="connsiteX9" fmla="*/ 284242 w 741739"/>
              <a:gd name="connsiteY9" fmla="*/ 619798 h 679028"/>
              <a:gd name="connsiteX10" fmla="*/ 325019 w 741739"/>
              <a:gd name="connsiteY10" fmla="*/ 596081 h 679028"/>
              <a:gd name="connsiteX11" fmla="*/ 396835 w 741739"/>
              <a:gd name="connsiteY11" fmla="*/ 581287 h 679028"/>
              <a:gd name="connsiteX12" fmla="*/ 455413 w 741739"/>
              <a:gd name="connsiteY12" fmla="*/ 571888 h 679028"/>
              <a:gd name="connsiteX13" fmla="*/ 513833 w 741739"/>
              <a:gd name="connsiteY13" fmla="*/ 537960 h 679028"/>
              <a:gd name="connsiteX14" fmla="*/ 569396 w 741739"/>
              <a:gd name="connsiteY14" fmla="*/ 497566 h 679028"/>
              <a:gd name="connsiteX15" fmla="*/ 629424 w 741739"/>
              <a:gd name="connsiteY15" fmla="*/ 464099 h 679028"/>
              <a:gd name="connsiteX16" fmla="*/ 652431 w 741739"/>
              <a:gd name="connsiteY16" fmla="*/ 443185 h 679028"/>
              <a:gd name="connsiteX17" fmla="*/ 733737 w 741739"/>
              <a:gd name="connsiteY17" fmla="*/ 413049 h 679028"/>
              <a:gd name="connsiteX18" fmla="*/ 738583 w 741739"/>
              <a:gd name="connsiteY18" fmla="*/ 376448 h 679028"/>
              <a:gd name="connsiteX19" fmla="*/ 736233 w 741739"/>
              <a:gd name="connsiteY19" fmla="*/ 345279 h 679028"/>
              <a:gd name="connsiteX20" fmla="*/ 696031 w 741739"/>
              <a:gd name="connsiteY20" fmla="*/ 242896 h 679028"/>
              <a:gd name="connsiteX21" fmla="*/ 641576 w 741739"/>
              <a:gd name="connsiteY21" fmla="*/ 193862 h 679028"/>
              <a:gd name="connsiteX22" fmla="*/ 604359 w 741739"/>
              <a:gd name="connsiteY22" fmla="*/ 134515 h 679028"/>
              <a:gd name="connsiteX23" fmla="*/ 563697 w 741739"/>
              <a:gd name="connsiteY23" fmla="*/ 102523 h 679028"/>
              <a:gd name="connsiteX24" fmla="*/ 501905 w 741739"/>
              <a:gd name="connsiteY24" fmla="*/ 51356 h 679028"/>
              <a:gd name="connsiteX25" fmla="*/ 432873 w 741739"/>
              <a:gd name="connsiteY25" fmla="*/ 703 h 679028"/>
              <a:gd name="connsiteX26" fmla="*/ 356917 w 741739"/>
              <a:gd name="connsiteY26" fmla="*/ 24803 h 679028"/>
              <a:gd name="connsiteX27" fmla="*/ 201604 w 741739"/>
              <a:gd name="connsiteY27" fmla="*/ 105122 h 679028"/>
              <a:gd name="connsiteX28" fmla="*/ 111574 w 741739"/>
              <a:gd name="connsiteY28" fmla="*/ 151821 h 679028"/>
              <a:gd name="connsiteX29" fmla="*/ 48253 w 741739"/>
              <a:gd name="connsiteY29" fmla="*/ 174685 h 679028"/>
              <a:gd name="connsiteX30" fmla="*/ 50233 w 741739"/>
              <a:gd name="connsiteY30" fmla="*/ 199831 h 679028"/>
              <a:gd name="connsiteX31" fmla="*/ 12331 w 741739"/>
              <a:gd name="connsiteY31" fmla="*/ 217678 h 679028"/>
              <a:gd name="connsiteX32" fmla="*/ 2868 w 741739"/>
              <a:gd name="connsiteY32" fmla="*/ 203733 h 679028"/>
              <a:gd name="connsiteX33" fmla="*/ 19496 w 741739"/>
              <a:gd name="connsiteY33" fmla="*/ 190309 h 679028"/>
              <a:gd name="connsiteX34" fmla="*/ 9285 w 741739"/>
              <a:gd name="connsiteY34" fmla="*/ 195394 h 679028"/>
              <a:gd name="connsiteX35" fmla="*/ 32728 w 741739"/>
              <a:gd name="connsiteY35" fmla="*/ 214433 h 679028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213527 w 741739"/>
              <a:gd name="connsiteY5" fmla="*/ 405019 h 625122"/>
              <a:gd name="connsiteX6" fmla="*/ 290466 w 741739"/>
              <a:gd name="connsiteY6" fmla="*/ 547012 h 625122"/>
              <a:gd name="connsiteX7" fmla="*/ 218277 w 741739"/>
              <a:gd name="connsiteY7" fmla="*/ 523015 h 625122"/>
              <a:gd name="connsiteX8" fmla="*/ 230490 w 741739"/>
              <a:gd name="connsiteY8" fmla="*/ 616108 h 625122"/>
              <a:gd name="connsiteX9" fmla="*/ 284242 w 741739"/>
              <a:gd name="connsiteY9" fmla="*/ 619798 h 625122"/>
              <a:gd name="connsiteX10" fmla="*/ 325019 w 741739"/>
              <a:gd name="connsiteY10" fmla="*/ 596081 h 625122"/>
              <a:gd name="connsiteX11" fmla="*/ 396835 w 741739"/>
              <a:gd name="connsiteY11" fmla="*/ 581287 h 625122"/>
              <a:gd name="connsiteX12" fmla="*/ 455413 w 741739"/>
              <a:gd name="connsiteY12" fmla="*/ 571888 h 625122"/>
              <a:gd name="connsiteX13" fmla="*/ 513833 w 741739"/>
              <a:gd name="connsiteY13" fmla="*/ 537960 h 625122"/>
              <a:gd name="connsiteX14" fmla="*/ 569396 w 741739"/>
              <a:gd name="connsiteY14" fmla="*/ 497566 h 625122"/>
              <a:gd name="connsiteX15" fmla="*/ 629424 w 741739"/>
              <a:gd name="connsiteY15" fmla="*/ 464099 h 625122"/>
              <a:gd name="connsiteX16" fmla="*/ 652431 w 741739"/>
              <a:gd name="connsiteY16" fmla="*/ 443185 h 625122"/>
              <a:gd name="connsiteX17" fmla="*/ 733737 w 741739"/>
              <a:gd name="connsiteY17" fmla="*/ 413049 h 625122"/>
              <a:gd name="connsiteX18" fmla="*/ 738583 w 741739"/>
              <a:gd name="connsiteY18" fmla="*/ 376448 h 625122"/>
              <a:gd name="connsiteX19" fmla="*/ 736233 w 741739"/>
              <a:gd name="connsiteY19" fmla="*/ 345279 h 625122"/>
              <a:gd name="connsiteX20" fmla="*/ 696031 w 741739"/>
              <a:gd name="connsiteY20" fmla="*/ 242896 h 625122"/>
              <a:gd name="connsiteX21" fmla="*/ 641576 w 741739"/>
              <a:gd name="connsiteY21" fmla="*/ 193862 h 625122"/>
              <a:gd name="connsiteX22" fmla="*/ 604359 w 741739"/>
              <a:gd name="connsiteY22" fmla="*/ 134515 h 625122"/>
              <a:gd name="connsiteX23" fmla="*/ 563697 w 741739"/>
              <a:gd name="connsiteY23" fmla="*/ 102523 h 625122"/>
              <a:gd name="connsiteX24" fmla="*/ 501905 w 741739"/>
              <a:gd name="connsiteY24" fmla="*/ 51356 h 625122"/>
              <a:gd name="connsiteX25" fmla="*/ 432873 w 741739"/>
              <a:gd name="connsiteY25" fmla="*/ 703 h 625122"/>
              <a:gd name="connsiteX26" fmla="*/ 356917 w 741739"/>
              <a:gd name="connsiteY26" fmla="*/ 24803 h 625122"/>
              <a:gd name="connsiteX27" fmla="*/ 201604 w 741739"/>
              <a:gd name="connsiteY27" fmla="*/ 105122 h 625122"/>
              <a:gd name="connsiteX28" fmla="*/ 111574 w 741739"/>
              <a:gd name="connsiteY28" fmla="*/ 151821 h 625122"/>
              <a:gd name="connsiteX29" fmla="*/ 48253 w 741739"/>
              <a:gd name="connsiteY29" fmla="*/ 174685 h 625122"/>
              <a:gd name="connsiteX30" fmla="*/ 50233 w 741739"/>
              <a:gd name="connsiteY30" fmla="*/ 199831 h 625122"/>
              <a:gd name="connsiteX31" fmla="*/ 12331 w 741739"/>
              <a:gd name="connsiteY31" fmla="*/ 217678 h 625122"/>
              <a:gd name="connsiteX32" fmla="*/ 2868 w 741739"/>
              <a:gd name="connsiteY32" fmla="*/ 203733 h 625122"/>
              <a:gd name="connsiteX33" fmla="*/ 19496 w 741739"/>
              <a:gd name="connsiteY33" fmla="*/ 190309 h 625122"/>
              <a:gd name="connsiteX34" fmla="*/ 9285 w 741739"/>
              <a:gd name="connsiteY34" fmla="*/ 195394 h 625122"/>
              <a:gd name="connsiteX35" fmla="*/ 32728 w 741739"/>
              <a:gd name="connsiteY35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97341 w 741739"/>
              <a:gd name="connsiteY5" fmla="*/ 429398 h 625122"/>
              <a:gd name="connsiteX6" fmla="*/ 290466 w 741739"/>
              <a:gd name="connsiteY6" fmla="*/ 547012 h 625122"/>
              <a:gd name="connsiteX7" fmla="*/ 218277 w 741739"/>
              <a:gd name="connsiteY7" fmla="*/ 523015 h 625122"/>
              <a:gd name="connsiteX8" fmla="*/ 230490 w 741739"/>
              <a:gd name="connsiteY8" fmla="*/ 616108 h 625122"/>
              <a:gd name="connsiteX9" fmla="*/ 284242 w 741739"/>
              <a:gd name="connsiteY9" fmla="*/ 619798 h 625122"/>
              <a:gd name="connsiteX10" fmla="*/ 325019 w 741739"/>
              <a:gd name="connsiteY10" fmla="*/ 596081 h 625122"/>
              <a:gd name="connsiteX11" fmla="*/ 396835 w 741739"/>
              <a:gd name="connsiteY11" fmla="*/ 581287 h 625122"/>
              <a:gd name="connsiteX12" fmla="*/ 455413 w 741739"/>
              <a:gd name="connsiteY12" fmla="*/ 571888 h 625122"/>
              <a:gd name="connsiteX13" fmla="*/ 513833 w 741739"/>
              <a:gd name="connsiteY13" fmla="*/ 537960 h 625122"/>
              <a:gd name="connsiteX14" fmla="*/ 569396 w 741739"/>
              <a:gd name="connsiteY14" fmla="*/ 497566 h 625122"/>
              <a:gd name="connsiteX15" fmla="*/ 629424 w 741739"/>
              <a:gd name="connsiteY15" fmla="*/ 464099 h 625122"/>
              <a:gd name="connsiteX16" fmla="*/ 652431 w 741739"/>
              <a:gd name="connsiteY16" fmla="*/ 443185 h 625122"/>
              <a:gd name="connsiteX17" fmla="*/ 733737 w 741739"/>
              <a:gd name="connsiteY17" fmla="*/ 413049 h 625122"/>
              <a:gd name="connsiteX18" fmla="*/ 738583 w 741739"/>
              <a:gd name="connsiteY18" fmla="*/ 376448 h 625122"/>
              <a:gd name="connsiteX19" fmla="*/ 736233 w 741739"/>
              <a:gd name="connsiteY19" fmla="*/ 345279 h 625122"/>
              <a:gd name="connsiteX20" fmla="*/ 696031 w 741739"/>
              <a:gd name="connsiteY20" fmla="*/ 242896 h 625122"/>
              <a:gd name="connsiteX21" fmla="*/ 641576 w 741739"/>
              <a:gd name="connsiteY21" fmla="*/ 193862 h 625122"/>
              <a:gd name="connsiteX22" fmla="*/ 604359 w 741739"/>
              <a:gd name="connsiteY22" fmla="*/ 134515 h 625122"/>
              <a:gd name="connsiteX23" fmla="*/ 563697 w 741739"/>
              <a:gd name="connsiteY23" fmla="*/ 102523 h 625122"/>
              <a:gd name="connsiteX24" fmla="*/ 501905 w 741739"/>
              <a:gd name="connsiteY24" fmla="*/ 51356 h 625122"/>
              <a:gd name="connsiteX25" fmla="*/ 432873 w 741739"/>
              <a:gd name="connsiteY25" fmla="*/ 703 h 625122"/>
              <a:gd name="connsiteX26" fmla="*/ 356917 w 741739"/>
              <a:gd name="connsiteY26" fmla="*/ 24803 h 625122"/>
              <a:gd name="connsiteX27" fmla="*/ 201604 w 741739"/>
              <a:gd name="connsiteY27" fmla="*/ 105122 h 625122"/>
              <a:gd name="connsiteX28" fmla="*/ 111574 w 741739"/>
              <a:gd name="connsiteY28" fmla="*/ 151821 h 625122"/>
              <a:gd name="connsiteX29" fmla="*/ 48253 w 741739"/>
              <a:gd name="connsiteY29" fmla="*/ 174685 h 625122"/>
              <a:gd name="connsiteX30" fmla="*/ 50233 w 741739"/>
              <a:gd name="connsiteY30" fmla="*/ 199831 h 625122"/>
              <a:gd name="connsiteX31" fmla="*/ 12331 w 741739"/>
              <a:gd name="connsiteY31" fmla="*/ 217678 h 625122"/>
              <a:gd name="connsiteX32" fmla="*/ 2868 w 741739"/>
              <a:gd name="connsiteY32" fmla="*/ 203733 h 625122"/>
              <a:gd name="connsiteX33" fmla="*/ 19496 w 741739"/>
              <a:gd name="connsiteY33" fmla="*/ 190309 h 625122"/>
              <a:gd name="connsiteX34" fmla="*/ 9285 w 741739"/>
              <a:gd name="connsiteY34" fmla="*/ 195394 h 625122"/>
              <a:gd name="connsiteX35" fmla="*/ 32728 w 741739"/>
              <a:gd name="connsiteY35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97341 w 741739"/>
              <a:gd name="connsiteY5" fmla="*/ 429398 h 625122"/>
              <a:gd name="connsiteX6" fmla="*/ 239320 w 741739"/>
              <a:gd name="connsiteY6" fmla="*/ 516116 h 625122"/>
              <a:gd name="connsiteX7" fmla="*/ 290466 w 741739"/>
              <a:gd name="connsiteY7" fmla="*/ 547012 h 625122"/>
              <a:gd name="connsiteX8" fmla="*/ 218277 w 741739"/>
              <a:gd name="connsiteY8" fmla="*/ 523015 h 625122"/>
              <a:gd name="connsiteX9" fmla="*/ 230490 w 741739"/>
              <a:gd name="connsiteY9" fmla="*/ 616108 h 625122"/>
              <a:gd name="connsiteX10" fmla="*/ 284242 w 741739"/>
              <a:gd name="connsiteY10" fmla="*/ 619798 h 625122"/>
              <a:gd name="connsiteX11" fmla="*/ 325019 w 741739"/>
              <a:gd name="connsiteY11" fmla="*/ 596081 h 625122"/>
              <a:gd name="connsiteX12" fmla="*/ 396835 w 741739"/>
              <a:gd name="connsiteY12" fmla="*/ 581287 h 625122"/>
              <a:gd name="connsiteX13" fmla="*/ 455413 w 741739"/>
              <a:gd name="connsiteY13" fmla="*/ 571888 h 625122"/>
              <a:gd name="connsiteX14" fmla="*/ 513833 w 741739"/>
              <a:gd name="connsiteY14" fmla="*/ 537960 h 625122"/>
              <a:gd name="connsiteX15" fmla="*/ 569396 w 741739"/>
              <a:gd name="connsiteY15" fmla="*/ 497566 h 625122"/>
              <a:gd name="connsiteX16" fmla="*/ 629424 w 741739"/>
              <a:gd name="connsiteY16" fmla="*/ 464099 h 625122"/>
              <a:gd name="connsiteX17" fmla="*/ 652431 w 741739"/>
              <a:gd name="connsiteY17" fmla="*/ 443185 h 625122"/>
              <a:gd name="connsiteX18" fmla="*/ 733737 w 741739"/>
              <a:gd name="connsiteY18" fmla="*/ 413049 h 625122"/>
              <a:gd name="connsiteX19" fmla="*/ 738583 w 741739"/>
              <a:gd name="connsiteY19" fmla="*/ 376448 h 625122"/>
              <a:gd name="connsiteX20" fmla="*/ 736233 w 741739"/>
              <a:gd name="connsiteY20" fmla="*/ 345279 h 625122"/>
              <a:gd name="connsiteX21" fmla="*/ 696031 w 741739"/>
              <a:gd name="connsiteY21" fmla="*/ 242896 h 625122"/>
              <a:gd name="connsiteX22" fmla="*/ 641576 w 741739"/>
              <a:gd name="connsiteY22" fmla="*/ 193862 h 625122"/>
              <a:gd name="connsiteX23" fmla="*/ 604359 w 741739"/>
              <a:gd name="connsiteY23" fmla="*/ 134515 h 625122"/>
              <a:gd name="connsiteX24" fmla="*/ 563697 w 741739"/>
              <a:gd name="connsiteY24" fmla="*/ 102523 h 625122"/>
              <a:gd name="connsiteX25" fmla="*/ 501905 w 741739"/>
              <a:gd name="connsiteY25" fmla="*/ 51356 h 625122"/>
              <a:gd name="connsiteX26" fmla="*/ 432873 w 741739"/>
              <a:gd name="connsiteY26" fmla="*/ 703 h 625122"/>
              <a:gd name="connsiteX27" fmla="*/ 356917 w 741739"/>
              <a:gd name="connsiteY27" fmla="*/ 24803 h 625122"/>
              <a:gd name="connsiteX28" fmla="*/ 201604 w 741739"/>
              <a:gd name="connsiteY28" fmla="*/ 105122 h 625122"/>
              <a:gd name="connsiteX29" fmla="*/ 111574 w 741739"/>
              <a:gd name="connsiteY29" fmla="*/ 151821 h 625122"/>
              <a:gd name="connsiteX30" fmla="*/ 48253 w 741739"/>
              <a:gd name="connsiteY30" fmla="*/ 174685 h 625122"/>
              <a:gd name="connsiteX31" fmla="*/ 50233 w 741739"/>
              <a:gd name="connsiteY31" fmla="*/ 199831 h 625122"/>
              <a:gd name="connsiteX32" fmla="*/ 12331 w 741739"/>
              <a:gd name="connsiteY32" fmla="*/ 217678 h 625122"/>
              <a:gd name="connsiteX33" fmla="*/ 2868 w 741739"/>
              <a:gd name="connsiteY33" fmla="*/ 203733 h 625122"/>
              <a:gd name="connsiteX34" fmla="*/ 19496 w 741739"/>
              <a:gd name="connsiteY34" fmla="*/ 190309 h 625122"/>
              <a:gd name="connsiteX35" fmla="*/ 9285 w 741739"/>
              <a:gd name="connsiteY35" fmla="*/ 195394 h 625122"/>
              <a:gd name="connsiteX36" fmla="*/ 32728 w 741739"/>
              <a:gd name="connsiteY36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118764 w 741739"/>
              <a:gd name="connsiteY3" fmla="*/ 289368 h 625122"/>
              <a:gd name="connsiteX4" fmla="*/ 151934 w 741739"/>
              <a:gd name="connsiteY4" fmla="*/ 305645 h 625122"/>
              <a:gd name="connsiteX5" fmla="*/ 157112 w 741739"/>
              <a:gd name="connsiteY5" fmla="*/ 348351 h 625122"/>
              <a:gd name="connsiteX6" fmla="*/ 197341 w 741739"/>
              <a:gd name="connsiteY6" fmla="*/ 429398 h 625122"/>
              <a:gd name="connsiteX7" fmla="*/ 239320 w 741739"/>
              <a:gd name="connsiteY7" fmla="*/ 516116 h 625122"/>
              <a:gd name="connsiteX8" fmla="*/ 290466 w 741739"/>
              <a:gd name="connsiteY8" fmla="*/ 547012 h 625122"/>
              <a:gd name="connsiteX9" fmla="*/ 218277 w 741739"/>
              <a:gd name="connsiteY9" fmla="*/ 523015 h 625122"/>
              <a:gd name="connsiteX10" fmla="*/ 230490 w 741739"/>
              <a:gd name="connsiteY10" fmla="*/ 616108 h 625122"/>
              <a:gd name="connsiteX11" fmla="*/ 284242 w 741739"/>
              <a:gd name="connsiteY11" fmla="*/ 619798 h 625122"/>
              <a:gd name="connsiteX12" fmla="*/ 325019 w 741739"/>
              <a:gd name="connsiteY12" fmla="*/ 596081 h 625122"/>
              <a:gd name="connsiteX13" fmla="*/ 396835 w 741739"/>
              <a:gd name="connsiteY13" fmla="*/ 581287 h 625122"/>
              <a:gd name="connsiteX14" fmla="*/ 455413 w 741739"/>
              <a:gd name="connsiteY14" fmla="*/ 571888 h 625122"/>
              <a:gd name="connsiteX15" fmla="*/ 513833 w 741739"/>
              <a:gd name="connsiteY15" fmla="*/ 537960 h 625122"/>
              <a:gd name="connsiteX16" fmla="*/ 569396 w 741739"/>
              <a:gd name="connsiteY16" fmla="*/ 497566 h 625122"/>
              <a:gd name="connsiteX17" fmla="*/ 629424 w 741739"/>
              <a:gd name="connsiteY17" fmla="*/ 464099 h 625122"/>
              <a:gd name="connsiteX18" fmla="*/ 652431 w 741739"/>
              <a:gd name="connsiteY18" fmla="*/ 443185 h 625122"/>
              <a:gd name="connsiteX19" fmla="*/ 733737 w 741739"/>
              <a:gd name="connsiteY19" fmla="*/ 413049 h 625122"/>
              <a:gd name="connsiteX20" fmla="*/ 738583 w 741739"/>
              <a:gd name="connsiteY20" fmla="*/ 376448 h 625122"/>
              <a:gd name="connsiteX21" fmla="*/ 736233 w 741739"/>
              <a:gd name="connsiteY21" fmla="*/ 345279 h 625122"/>
              <a:gd name="connsiteX22" fmla="*/ 696031 w 741739"/>
              <a:gd name="connsiteY22" fmla="*/ 242896 h 625122"/>
              <a:gd name="connsiteX23" fmla="*/ 641576 w 741739"/>
              <a:gd name="connsiteY23" fmla="*/ 193862 h 625122"/>
              <a:gd name="connsiteX24" fmla="*/ 604359 w 741739"/>
              <a:gd name="connsiteY24" fmla="*/ 134515 h 625122"/>
              <a:gd name="connsiteX25" fmla="*/ 563697 w 741739"/>
              <a:gd name="connsiteY25" fmla="*/ 102523 h 625122"/>
              <a:gd name="connsiteX26" fmla="*/ 501905 w 741739"/>
              <a:gd name="connsiteY26" fmla="*/ 51356 h 625122"/>
              <a:gd name="connsiteX27" fmla="*/ 432873 w 741739"/>
              <a:gd name="connsiteY27" fmla="*/ 703 h 625122"/>
              <a:gd name="connsiteX28" fmla="*/ 356917 w 741739"/>
              <a:gd name="connsiteY28" fmla="*/ 24803 h 625122"/>
              <a:gd name="connsiteX29" fmla="*/ 201604 w 741739"/>
              <a:gd name="connsiteY29" fmla="*/ 105122 h 625122"/>
              <a:gd name="connsiteX30" fmla="*/ 111574 w 741739"/>
              <a:gd name="connsiteY30" fmla="*/ 151821 h 625122"/>
              <a:gd name="connsiteX31" fmla="*/ 48253 w 741739"/>
              <a:gd name="connsiteY31" fmla="*/ 174685 h 625122"/>
              <a:gd name="connsiteX32" fmla="*/ 50233 w 741739"/>
              <a:gd name="connsiteY32" fmla="*/ 199831 h 625122"/>
              <a:gd name="connsiteX33" fmla="*/ 12331 w 741739"/>
              <a:gd name="connsiteY33" fmla="*/ 217678 h 625122"/>
              <a:gd name="connsiteX34" fmla="*/ 2868 w 741739"/>
              <a:gd name="connsiteY34" fmla="*/ 203733 h 625122"/>
              <a:gd name="connsiteX35" fmla="*/ 19496 w 741739"/>
              <a:gd name="connsiteY35" fmla="*/ 190309 h 625122"/>
              <a:gd name="connsiteX36" fmla="*/ 9285 w 741739"/>
              <a:gd name="connsiteY36" fmla="*/ 195394 h 625122"/>
              <a:gd name="connsiteX37" fmla="*/ 32728 w 741739"/>
              <a:gd name="connsiteY37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18764 w 741739"/>
              <a:gd name="connsiteY4" fmla="*/ 289368 h 625122"/>
              <a:gd name="connsiteX5" fmla="*/ 151934 w 741739"/>
              <a:gd name="connsiteY5" fmla="*/ 305645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18764 w 741739"/>
              <a:gd name="connsiteY4" fmla="*/ 289368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52816 w 741739"/>
              <a:gd name="connsiteY2" fmla="*/ 232220 h 625122"/>
              <a:gd name="connsiteX3" fmla="*/ 89552 w 741739"/>
              <a:gd name="connsiteY3" fmla="*/ 268973 h 625122"/>
              <a:gd name="connsiteX4" fmla="*/ 104584 w 741739"/>
              <a:gd name="connsiteY4" fmla="*/ 306311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32728 w 741739"/>
              <a:gd name="connsiteY0" fmla="*/ 214433 h 625122"/>
              <a:gd name="connsiteX1" fmla="*/ 39023 w 741739"/>
              <a:gd name="connsiteY1" fmla="*/ 214610 h 625122"/>
              <a:gd name="connsiteX2" fmla="*/ 44029 w 741739"/>
              <a:gd name="connsiteY2" fmla="*/ 241036 h 625122"/>
              <a:gd name="connsiteX3" fmla="*/ 89552 w 741739"/>
              <a:gd name="connsiteY3" fmla="*/ 268973 h 625122"/>
              <a:gd name="connsiteX4" fmla="*/ 104584 w 741739"/>
              <a:gd name="connsiteY4" fmla="*/ 306311 h 625122"/>
              <a:gd name="connsiteX5" fmla="*/ 137097 w 741739"/>
              <a:gd name="connsiteY5" fmla="*/ 327992 h 625122"/>
              <a:gd name="connsiteX6" fmla="*/ 157112 w 741739"/>
              <a:gd name="connsiteY6" fmla="*/ 348351 h 625122"/>
              <a:gd name="connsiteX7" fmla="*/ 197341 w 741739"/>
              <a:gd name="connsiteY7" fmla="*/ 429398 h 625122"/>
              <a:gd name="connsiteX8" fmla="*/ 239320 w 741739"/>
              <a:gd name="connsiteY8" fmla="*/ 516116 h 625122"/>
              <a:gd name="connsiteX9" fmla="*/ 290466 w 741739"/>
              <a:gd name="connsiteY9" fmla="*/ 547012 h 625122"/>
              <a:gd name="connsiteX10" fmla="*/ 218277 w 741739"/>
              <a:gd name="connsiteY10" fmla="*/ 523015 h 625122"/>
              <a:gd name="connsiteX11" fmla="*/ 230490 w 741739"/>
              <a:gd name="connsiteY11" fmla="*/ 616108 h 625122"/>
              <a:gd name="connsiteX12" fmla="*/ 284242 w 741739"/>
              <a:gd name="connsiteY12" fmla="*/ 619798 h 625122"/>
              <a:gd name="connsiteX13" fmla="*/ 325019 w 741739"/>
              <a:gd name="connsiteY13" fmla="*/ 596081 h 625122"/>
              <a:gd name="connsiteX14" fmla="*/ 396835 w 741739"/>
              <a:gd name="connsiteY14" fmla="*/ 581287 h 625122"/>
              <a:gd name="connsiteX15" fmla="*/ 455413 w 741739"/>
              <a:gd name="connsiteY15" fmla="*/ 571888 h 625122"/>
              <a:gd name="connsiteX16" fmla="*/ 513833 w 741739"/>
              <a:gd name="connsiteY16" fmla="*/ 537960 h 625122"/>
              <a:gd name="connsiteX17" fmla="*/ 569396 w 741739"/>
              <a:gd name="connsiteY17" fmla="*/ 497566 h 625122"/>
              <a:gd name="connsiteX18" fmla="*/ 629424 w 741739"/>
              <a:gd name="connsiteY18" fmla="*/ 464099 h 625122"/>
              <a:gd name="connsiteX19" fmla="*/ 652431 w 741739"/>
              <a:gd name="connsiteY19" fmla="*/ 443185 h 625122"/>
              <a:gd name="connsiteX20" fmla="*/ 733737 w 741739"/>
              <a:gd name="connsiteY20" fmla="*/ 413049 h 625122"/>
              <a:gd name="connsiteX21" fmla="*/ 738583 w 741739"/>
              <a:gd name="connsiteY21" fmla="*/ 376448 h 625122"/>
              <a:gd name="connsiteX22" fmla="*/ 736233 w 741739"/>
              <a:gd name="connsiteY22" fmla="*/ 345279 h 625122"/>
              <a:gd name="connsiteX23" fmla="*/ 696031 w 741739"/>
              <a:gd name="connsiteY23" fmla="*/ 242896 h 625122"/>
              <a:gd name="connsiteX24" fmla="*/ 641576 w 741739"/>
              <a:gd name="connsiteY24" fmla="*/ 193862 h 625122"/>
              <a:gd name="connsiteX25" fmla="*/ 604359 w 741739"/>
              <a:gd name="connsiteY25" fmla="*/ 134515 h 625122"/>
              <a:gd name="connsiteX26" fmla="*/ 563697 w 741739"/>
              <a:gd name="connsiteY26" fmla="*/ 102523 h 625122"/>
              <a:gd name="connsiteX27" fmla="*/ 501905 w 741739"/>
              <a:gd name="connsiteY27" fmla="*/ 51356 h 625122"/>
              <a:gd name="connsiteX28" fmla="*/ 432873 w 741739"/>
              <a:gd name="connsiteY28" fmla="*/ 703 h 625122"/>
              <a:gd name="connsiteX29" fmla="*/ 356917 w 741739"/>
              <a:gd name="connsiteY29" fmla="*/ 24803 h 625122"/>
              <a:gd name="connsiteX30" fmla="*/ 201604 w 741739"/>
              <a:gd name="connsiteY30" fmla="*/ 105122 h 625122"/>
              <a:gd name="connsiteX31" fmla="*/ 111574 w 741739"/>
              <a:gd name="connsiteY31" fmla="*/ 151821 h 625122"/>
              <a:gd name="connsiteX32" fmla="*/ 48253 w 741739"/>
              <a:gd name="connsiteY32" fmla="*/ 174685 h 625122"/>
              <a:gd name="connsiteX33" fmla="*/ 50233 w 741739"/>
              <a:gd name="connsiteY33" fmla="*/ 199831 h 625122"/>
              <a:gd name="connsiteX34" fmla="*/ 12331 w 741739"/>
              <a:gd name="connsiteY34" fmla="*/ 217678 h 625122"/>
              <a:gd name="connsiteX35" fmla="*/ 2868 w 741739"/>
              <a:gd name="connsiteY35" fmla="*/ 203733 h 625122"/>
              <a:gd name="connsiteX36" fmla="*/ 19496 w 741739"/>
              <a:gd name="connsiteY36" fmla="*/ 190309 h 625122"/>
              <a:gd name="connsiteX37" fmla="*/ 9285 w 741739"/>
              <a:gd name="connsiteY37" fmla="*/ 195394 h 625122"/>
              <a:gd name="connsiteX38" fmla="*/ 32728 w 741739"/>
              <a:gd name="connsiteY38" fmla="*/ 214433 h 625122"/>
              <a:gd name="connsiteX0" fmla="*/ 650 w 760569"/>
              <a:gd name="connsiteY0" fmla="*/ 216007 h 625122"/>
              <a:gd name="connsiteX1" fmla="*/ 57853 w 760569"/>
              <a:gd name="connsiteY1" fmla="*/ 214610 h 625122"/>
              <a:gd name="connsiteX2" fmla="*/ 62859 w 760569"/>
              <a:gd name="connsiteY2" fmla="*/ 241036 h 625122"/>
              <a:gd name="connsiteX3" fmla="*/ 108382 w 760569"/>
              <a:gd name="connsiteY3" fmla="*/ 268973 h 625122"/>
              <a:gd name="connsiteX4" fmla="*/ 123414 w 760569"/>
              <a:gd name="connsiteY4" fmla="*/ 306311 h 625122"/>
              <a:gd name="connsiteX5" fmla="*/ 155927 w 760569"/>
              <a:gd name="connsiteY5" fmla="*/ 327992 h 625122"/>
              <a:gd name="connsiteX6" fmla="*/ 175942 w 760569"/>
              <a:gd name="connsiteY6" fmla="*/ 348351 h 625122"/>
              <a:gd name="connsiteX7" fmla="*/ 216171 w 760569"/>
              <a:gd name="connsiteY7" fmla="*/ 429398 h 625122"/>
              <a:gd name="connsiteX8" fmla="*/ 258150 w 760569"/>
              <a:gd name="connsiteY8" fmla="*/ 516116 h 625122"/>
              <a:gd name="connsiteX9" fmla="*/ 309296 w 760569"/>
              <a:gd name="connsiteY9" fmla="*/ 547012 h 625122"/>
              <a:gd name="connsiteX10" fmla="*/ 237107 w 760569"/>
              <a:gd name="connsiteY10" fmla="*/ 523015 h 625122"/>
              <a:gd name="connsiteX11" fmla="*/ 249320 w 760569"/>
              <a:gd name="connsiteY11" fmla="*/ 616108 h 625122"/>
              <a:gd name="connsiteX12" fmla="*/ 303072 w 760569"/>
              <a:gd name="connsiteY12" fmla="*/ 619798 h 625122"/>
              <a:gd name="connsiteX13" fmla="*/ 343849 w 760569"/>
              <a:gd name="connsiteY13" fmla="*/ 596081 h 625122"/>
              <a:gd name="connsiteX14" fmla="*/ 415665 w 760569"/>
              <a:gd name="connsiteY14" fmla="*/ 581287 h 625122"/>
              <a:gd name="connsiteX15" fmla="*/ 474243 w 760569"/>
              <a:gd name="connsiteY15" fmla="*/ 571888 h 625122"/>
              <a:gd name="connsiteX16" fmla="*/ 532663 w 760569"/>
              <a:gd name="connsiteY16" fmla="*/ 537960 h 625122"/>
              <a:gd name="connsiteX17" fmla="*/ 588226 w 760569"/>
              <a:gd name="connsiteY17" fmla="*/ 497566 h 625122"/>
              <a:gd name="connsiteX18" fmla="*/ 648254 w 760569"/>
              <a:gd name="connsiteY18" fmla="*/ 464099 h 625122"/>
              <a:gd name="connsiteX19" fmla="*/ 671261 w 760569"/>
              <a:gd name="connsiteY19" fmla="*/ 443185 h 625122"/>
              <a:gd name="connsiteX20" fmla="*/ 752567 w 760569"/>
              <a:gd name="connsiteY20" fmla="*/ 413049 h 625122"/>
              <a:gd name="connsiteX21" fmla="*/ 757413 w 760569"/>
              <a:gd name="connsiteY21" fmla="*/ 376448 h 625122"/>
              <a:gd name="connsiteX22" fmla="*/ 755063 w 760569"/>
              <a:gd name="connsiteY22" fmla="*/ 345279 h 625122"/>
              <a:gd name="connsiteX23" fmla="*/ 714861 w 760569"/>
              <a:gd name="connsiteY23" fmla="*/ 242896 h 625122"/>
              <a:gd name="connsiteX24" fmla="*/ 660406 w 760569"/>
              <a:gd name="connsiteY24" fmla="*/ 193862 h 625122"/>
              <a:gd name="connsiteX25" fmla="*/ 623189 w 760569"/>
              <a:gd name="connsiteY25" fmla="*/ 134515 h 625122"/>
              <a:gd name="connsiteX26" fmla="*/ 582527 w 760569"/>
              <a:gd name="connsiteY26" fmla="*/ 102523 h 625122"/>
              <a:gd name="connsiteX27" fmla="*/ 520735 w 760569"/>
              <a:gd name="connsiteY27" fmla="*/ 51356 h 625122"/>
              <a:gd name="connsiteX28" fmla="*/ 451703 w 760569"/>
              <a:gd name="connsiteY28" fmla="*/ 703 h 625122"/>
              <a:gd name="connsiteX29" fmla="*/ 375747 w 760569"/>
              <a:gd name="connsiteY29" fmla="*/ 24803 h 625122"/>
              <a:gd name="connsiteX30" fmla="*/ 220434 w 760569"/>
              <a:gd name="connsiteY30" fmla="*/ 105122 h 625122"/>
              <a:gd name="connsiteX31" fmla="*/ 130404 w 760569"/>
              <a:gd name="connsiteY31" fmla="*/ 151821 h 625122"/>
              <a:gd name="connsiteX32" fmla="*/ 67083 w 760569"/>
              <a:gd name="connsiteY32" fmla="*/ 174685 h 625122"/>
              <a:gd name="connsiteX33" fmla="*/ 69063 w 760569"/>
              <a:gd name="connsiteY33" fmla="*/ 199831 h 625122"/>
              <a:gd name="connsiteX34" fmla="*/ 31161 w 760569"/>
              <a:gd name="connsiteY34" fmla="*/ 217678 h 625122"/>
              <a:gd name="connsiteX35" fmla="*/ 21698 w 760569"/>
              <a:gd name="connsiteY35" fmla="*/ 203733 h 625122"/>
              <a:gd name="connsiteX36" fmla="*/ 38326 w 760569"/>
              <a:gd name="connsiteY36" fmla="*/ 190309 h 625122"/>
              <a:gd name="connsiteX37" fmla="*/ 28115 w 760569"/>
              <a:gd name="connsiteY37" fmla="*/ 195394 h 625122"/>
              <a:gd name="connsiteX38" fmla="*/ 650 w 760569"/>
              <a:gd name="connsiteY38" fmla="*/ 216007 h 625122"/>
              <a:gd name="connsiteX0" fmla="*/ 5346 w 765265"/>
              <a:gd name="connsiteY0" fmla="*/ 216007 h 625122"/>
              <a:gd name="connsiteX1" fmla="*/ 62549 w 765265"/>
              <a:gd name="connsiteY1" fmla="*/ 214610 h 625122"/>
              <a:gd name="connsiteX2" fmla="*/ 67555 w 765265"/>
              <a:gd name="connsiteY2" fmla="*/ 241036 h 625122"/>
              <a:gd name="connsiteX3" fmla="*/ 113078 w 765265"/>
              <a:gd name="connsiteY3" fmla="*/ 268973 h 625122"/>
              <a:gd name="connsiteX4" fmla="*/ 128110 w 765265"/>
              <a:gd name="connsiteY4" fmla="*/ 306311 h 625122"/>
              <a:gd name="connsiteX5" fmla="*/ 160623 w 765265"/>
              <a:gd name="connsiteY5" fmla="*/ 327992 h 625122"/>
              <a:gd name="connsiteX6" fmla="*/ 180638 w 765265"/>
              <a:gd name="connsiteY6" fmla="*/ 348351 h 625122"/>
              <a:gd name="connsiteX7" fmla="*/ 220867 w 765265"/>
              <a:gd name="connsiteY7" fmla="*/ 429398 h 625122"/>
              <a:gd name="connsiteX8" fmla="*/ 262846 w 765265"/>
              <a:gd name="connsiteY8" fmla="*/ 516116 h 625122"/>
              <a:gd name="connsiteX9" fmla="*/ 313992 w 765265"/>
              <a:gd name="connsiteY9" fmla="*/ 547012 h 625122"/>
              <a:gd name="connsiteX10" fmla="*/ 241803 w 765265"/>
              <a:gd name="connsiteY10" fmla="*/ 523015 h 625122"/>
              <a:gd name="connsiteX11" fmla="*/ 254016 w 765265"/>
              <a:gd name="connsiteY11" fmla="*/ 616108 h 625122"/>
              <a:gd name="connsiteX12" fmla="*/ 307768 w 765265"/>
              <a:gd name="connsiteY12" fmla="*/ 619798 h 625122"/>
              <a:gd name="connsiteX13" fmla="*/ 348545 w 765265"/>
              <a:gd name="connsiteY13" fmla="*/ 596081 h 625122"/>
              <a:gd name="connsiteX14" fmla="*/ 420361 w 765265"/>
              <a:gd name="connsiteY14" fmla="*/ 581287 h 625122"/>
              <a:gd name="connsiteX15" fmla="*/ 478939 w 765265"/>
              <a:gd name="connsiteY15" fmla="*/ 571888 h 625122"/>
              <a:gd name="connsiteX16" fmla="*/ 537359 w 765265"/>
              <a:gd name="connsiteY16" fmla="*/ 537960 h 625122"/>
              <a:gd name="connsiteX17" fmla="*/ 592922 w 765265"/>
              <a:gd name="connsiteY17" fmla="*/ 497566 h 625122"/>
              <a:gd name="connsiteX18" fmla="*/ 652950 w 765265"/>
              <a:gd name="connsiteY18" fmla="*/ 464099 h 625122"/>
              <a:gd name="connsiteX19" fmla="*/ 675957 w 765265"/>
              <a:gd name="connsiteY19" fmla="*/ 443185 h 625122"/>
              <a:gd name="connsiteX20" fmla="*/ 757263 w 765265"/>
              <a:gd name="connsiteY20" fmla="*/ 413049 h 625122"/>
              <a:gd name="connsiteX21" fmla="*/ 762109 w 765265"/>
              <a:gd name="connsiteY21" fmla="*/ 376448 h 625122"/>
              <a:gd name="connsiteX22" fmla="*/ 759759 w 765265"/>
              <a:gd name="connsiteY22" fmla="*/ 345279 h 625122"/>
              <a:gd name="connsiteX23" fmla="*/ 719557 w 765265"/>
              <a:gd name="connsiteY23" fmla="*/ 242896 h 625122"/>
              <a:gd name="connsiteX24" fmla="*/ 665102 w 765265"/>
              <a:gd name="connsiteY24" fmla="*/ 193862 h 625122"/>
              <a:gd name="connsiteX25" fmla="*/ 627885 w 765265"/>
              <a:gd name="connsiteY25" fmla="*/ 134515 h 625122"/>
              <a:gd name="connsiteX26" fmla="*/ 587223 w 765265"/>
              <a:gd name="connsiteY26" fmla="*/ 102523 h 625122"/>
              <a:gd name="connsiteX27" fmla="*/ 525431 w 765265"/>
              <a:gd name="connsiteY27" fmla="*/ 51356 h 625122"/>
              <a:gd name="connsiteX28" fmla="*/ 456399 w 765265"/>
              <a:gd name="connsiteY28" fmla="*/ 703 h 625122"/>
              <a:gd name="connsiteX29" fmla="*/ 380443 w 765265"/>
              <a:gd name="connsiteY29" fmla="*/ 24803 h 625122"/>
              <a:gd name="connsiteX30" fmla="*/ 225130 w 765265"/>
              <a:gd name="connsiteY30" fmla="*/ 105122 h 625122"/>
              <a:gd name="connsiteX31" fmla="*/ 135100 w 765265"/>
              <a:gd name="connsiteY31" fmla="*/ 151821 h 625122"/>
              <a:gd name="connsiteX32" fmla="*/ 71779 w 765265"/>
              <a:gd name="connsiteY32" fmla="*/ 174685 h 625122"/>
              <a:gd name="connsiteX33" fmla="*/ 73759 w 765265"/>
              <a:gd name="connsiteY33" fmla="*/ 199831 h 625122"/>
              <a:gd name="connsiteX34" fmla="*/ 35857 w 765265"/>
              <a:gd name="connsiteY34" fmla="*/ 217678 h 625122"/>
              <a:gd name="connsiteX35" fmla="*/ 26394 w 765265"/>
              <a:gd name="connsiteY35" fmla="*/ 203733 h 625122"/>
              <a:gd name="connsiteX36" fmla="*/ 43022 w 765265"/>
              <a:gd name="connsiteY36" fmla="*/ 190309 h 625122"/>
              <a:gd name="connsiteX37" fmla="*/ 7684 w 765265"/>
              <a:gd name="connsiteY37" fmla="*/ 193479 h 625122"/>
              <a:gd name="connsiteX38" fmla="*/ 5346 w 765265"/>
              <a:gd name="connsiteY38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112129 w 764316"/>
              <a:gd name="connsiteY3" fmla="*/ 268973 h 625122"/>
              <a:gd name="connsiteX4" fmla="*/ 127161 w 764316"/>
              <a:gd name="connsiteY4" fmla="*/ 306311 h 625122"/>
              <a:gd name="connsiteX5" fmla="*/ 159674 w 764316"/>
              <a:gd name="connsiteY5" fmla="*/ 327992 h 625122"/>
              <a:gd name="connsiteX6" fmla="*/ 179689 w 764316"/>
              <a:gd name="connsiteY6" fmla="*/ 348351 h 625122"/>
              <a:gd name="connsiteX7" fmla="*/ 219918 w 764316"/>
              <a:gd name="connsiteY7" fmla="*/ 429398 h 625122"/>
              <a:gd name="connsiteX8" fmla="*/ 261897 w 764316"/>
              <a:gd name="connsiteY8" fmla="*/ 516116 h 625122"/>
              <a:gd name="connsiteX9" fmla="*/ 313043 w 764316"/>
              <a:gd name="connsiteY9" fmla="*/ 547012 h 625122"/>
              <a:gd name="connsiteX10" fmla="*/ 240854 w 764316"/>
              <a:gd name="connsiteY10" fmla="*/ 523015 h 625122"/>
              <a:gd name="connsiteX11" fmla="*/ 253067 w 764316"/>
              <a:gd name="connsiteY11" fmla="*/ 616108 h 625122"/>
              <a:gd name="connsiteX12" fmla="*/ 306819 w 764316"/>
              <a:gd name="connsiteY12" fmla="*/ 619798 h 625122"/>
              <a:gd name="connsiteX13" fmla="*/ 347596 w 764316"/>
              <a:gd name="connsiteY13" fmla="*/ 596081 h 625122"/>
              <a:gd name="connsiteX14" fmla="*/ 419412 w 764316"/>
              <a:gd name="connsiteY14" fmla="*/ 581287 h 625122"/>
              <a:gd name="connsiteX15" fmla="*/ 477990 w 764316"/>
              <a:gd name="connsiteY15" fmla="*/ 571888 h 625122"/>
              <a:gd name="connsiteX16" fmla="*/ 536410 w 764316"/>
              <a:gd name="connsiteY16" fmla="*/ 537960 h 625122"/>
              <a:gd name="connsiteX17" fmla="*/ 591973 w 764316"/>
              <a:gd name="connsiteY17" fmla="*/ 497566 h 625122"/>
              <a:gd name="connsiteX18" fmla="*/ 652001 w 764316"/>
              <a:gd name="connsiteY18" fmla="*/ 464099 h 625122"/>
              <a:gd name="connsiteX19" fmla="*/ 675008 w 764316"/>
              <a:gd name="connsiteY19" fmla="*/ 443185 h 625122"/>
              <a:gd name="connsiteX20" fmla="*/ 756314 w 764316"/>
              <a:gd name="connsiteY20" fmla="*/ 413049 h 625122"/>
              <a:gd name="connsiteX21" fmla="*/ 761160 w 764316"/>
              <a:gd name="connsiteY21" fmla="*/ 376448 h 625122"/>
              <a:gd name="connsiteX22" fmla="*/ 758810 w 764316"/>
              <a:gd name="connsiteY22" fmla="*/ 345279 h 625122"/>
              <a:gd name="connsiteX23" fmla="*/ 718608 w 764316"/>
              <a:gd name="connsiteY23" fmla="*/ 242896 h 625122"/>
              <a:gd name="connsiteX24" fmla="*/ 664153 w 764316"/>
              <a:gd name="connsiteY24" fmla="*/ 193862 h 625122"/>
              <a:gd name="connsiteX25" fmla="*/ 626936 w 764316"/>
              <a:gd name="connsiteY25" fmla="*/ 134515 h 625122"/>
              <a:gd name="connsiteX26" fmla="*/ 586274 w 764316"/>
              <a:gd name="connsiteY26" fmla="*/ 102523 h 625122"/>
              <a:gd name="connsiteX27" fmla="*/ 524482 w 764316"/>
              <a:gd name="connsiteY27" fmla="*/ 51356 h 625122"/>
              <a:gd name="connsiteX28" fmla="*/ 455450 w 764316"/>
              <a:gd name="connsiteY28" fmla="*/ 703 h 625122"/>
              <a:gd name="connsiteX29" fmla="*/ 379494 w 764316"/>
              <a:gd name="connsiteY29" fmla="*/ 24803 h 625122"/>
              <a:gd name="connsiteX30" fmla="*/ 224181 w 764316"/>
              <a:gd name="connsiteY30" fmla="*/ 105122 h 625122"/>
              <a:gd name="connsiteX31" fmla="*/ 134151 w 764316"/>
              <a:gd name="connsiteY31" fmla="*/ 151821 h 625122"/>
              <a:gd name="connsiteX32" fmla="*/ 70830 w 764316"/>
              <a:gd name="connsiteY32" fmla="*/ 174685 h 625122"/>
              <a:gd name="connsiteX33" fmla="*/ 72810 w 764316"/>
              <a:gd name="connsiteY33" fmla="*/ 199831 h 625122"/>
              <a:gd name="connsiteX34" fmla="*/ 34908 w 764316"/>
              <a:gd name="connsiteY34" fmla="*/ 217678 h 625122"/>
              <a:gd name="connsiteX35" fmla="*/ 25445 w 764316"/>
              <a:gd name="connsiteY35" fmla="*/ 203733 h 625122"/>
              <a:gd name="connsiteX36" fmla="*/ 42073 w 764316"/>
              <a:gd name="connsiteY36" fmla="*/ 190309 h 625122"/>
              <a:gd name="connsiteX37" fmla="*/ 6735 w 764316"/>
              <a:gd name="connsiteY37" fmla="*/ 193479 h 625122"/>
              <a:gd name="connsiteX38" fmla="*/ 4397 w 764316"/>
              <a:gd name="connsiteY38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12129 w 764316"/>
              <a:gd name="connsiteY4" fmla="*/ 268973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313043 w 764316"/>
              <a:gd name="connsiteY10" fmla="*/ 547012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313043 w 764316"/>
              <a:gd name="connsiteY10" fmla="*/ 547012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61897 w 764316"/>
              <a:gd name="connsiteY9" fmla="*/ 516116 h 625122"/>
              <a:gd name="connsiteX10" fmla="*/ 243097 w 764316"/>
              <a:gd name="connsiteY10" fmla="*/ 541916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25122"/>
              <a:gd name="connsiteX1" fmla="*/ 48113 w 764316"/>
              <a:gd name="connsiteY1" fmla="*/ 234926 h 625122"/>
              <a:gd name="connsiteX2" fmla="*/ 66606 w 764316"/>
              <a:gd name="connsiteY2" fmla="*/ 241036 h 625122"/>
              <a:gd name="connsiteX3" fmla="*/ 80912 w 764316"/>
              <a:gd name="connsiteY3" fmla="*/ 271809 h 625122"/>
              <a:gd name="connsiteX4" fmla="*/ 107428 w 764316"/>
              <a:gd name="connsiteY4" fmla="*/ 280472 h 625122"/>
              <a:gd name="connsiteX5" fmla="*/ 127161 w 764316"/>
              <a:gd name="connsiteY5" fmla="*/ 306311 h 625122"/>
              <a:gd name="connsiteX6" fmla="*/ 159674 w 764316"/>
              <a:gd name="connsiteY6" fmla="*/ 327992 h 625122"/>
              <a:gd name="connsiteX7" fmla="*/ 179689 w 764316"/>
              <a:gd name="connsiteY7" fmla="*/ 348351 h 625122"/>
              <a:gd name="connsiteX8" fmla="*/ 219918 w 764316"/>
              <a:gd name="connsiteY8" fmla="*/ 429398 h 625122"/>
              <a:gd name="connsiteX9" fmla="*/ 244940 w 764316"/>
              <a:gd name="connsiteY9" fmla="*/ 519568 h 625122"/>
              <a:gd name="connsiteX10" fmla="*/ 243097 w 764316"/>
              <a:gd name="connsiteY10" fmla="*/ 541916 h 625122"/>
              <a:gd name="connsiteX11" fmla="*/ 240854 w 764316"/>
              <a:gd name="connsiteY11" fmla="*/ 523015 h 625122"/>
              <a:gd name="connsiteX12" fmla="*/ 253067 w 764316"/>
              <a:gd name="connsiteY12" fmla="*/ 616108 h 625122"/>
              <a:gd name="connsiteX13" fmla="*/ 306819 w 764316"/>
              <a:gd name="connsiteY13" fmla="*/ 619798 h 625122"/>
              <a:gd name="connsiteX14" fmla="*/ 347596 w 764316"/>
              <a:gd name="connsiteY14" fmla="*/ 596081 h 625122"/>
              <a:gd name="connsiteX15" fmla="*/ 419412 w 764316"/>
              <a:gd name="connsiteY15" fmla="*/ 581287 h 625122"/>
              <a:gd name="connsiteX16" fmla="*/ 477990 w 764316"/>
              <a:gd name="connsiteY16" fmla="*/ 571888 h 625122"/>
              <a:gd name="connsiteX17" fmla="*/ 536410 w 764316"/>
              <a:gd name="connsiteY17" fmla="*/ 537960 h 625122"/>
              <a:gd name="connsiteX18" fmla="*/ 591973 w 764316"/>
              <a:gd name="connsiteY18" fmla="*/ 497566 h 625122"/>
              <a:gd name="connsiteX19" fmla="*/ 652001 w 764316"/>
              <a:gd name="connsiteY19" fmla="*/ 464099 h 625122"/>
              <a:gd name="connsiteX20" fmla="*/ 675008 w 764316"/>
              <a:gd name="connsiteY20" fmla="*/ 443185 h 625122"/>
              <a:gd name="connsiteX21" fmla="*/ 756314 w 764316"/>
              <a:gd name="connsiteY21" fmla="*/ 413049 h 625122"/>
              <a:gd name="connsiteX22" fmla="*/ 761160 w 764316"/>
              <a:gd name="connsiteY22" fmla="*/ 376448 h 625122"/>
              <a:gd name="connsiteX23" fmla="*/ 758810 w 764316"/>
              <a:gd name="connsiteY23" fmla="*/ 345279 h 625122"/>
              <a:gd name="connsiteX24" fmla="*/ 718608 w 764316"/>
              <a:gd name="connsiteY24" fmla="*/ 242896 h 625122"/>
              <a:gd name="connsiteX25" fmla="*/ 664153 w 764316"/>
              <a:gd name="connsiteY25" fmla="*/ 193862 h 625122"/>
              <a:gd name="connsiteX26" fmla="*/ 626936 w 764316"/>
              <a:gd name="connsiteY26" fmla="*/ 134515 h 625122"/>
              <a:gd name="connsiteX27" fmla="*/ 586274 w 764316"/>
              <a:gd name="connsiteY27" fmla="*/ 102523 h 625122"/>
              <a:gd name="connsiteX28" fmla="*/ 524482 w 764316"/>
              <a:gd name="connsiteY28" fmla="*/ 51356 h 625122"/>
              <a:gd name="connsiteX29" fmla="*/ 455450 w 764316"/>
              <a:gd name="connsiteY29" fmla="*/ 703 h 625122"/>
              <a:gd name="connsiteX30" fmla="*/ 379494 w 764316"/>
              <a:gd name="connsiteY30" fmla="*/ 24803 h 625122"/>
              <a:gd name="connsiteX31" fmla="*/ 224181 w 764316"/>
              <a:gd name="connsiteY31" fmla="*/ 105122 h 625122"/>
              <a:gd name="connsiteX32" fmla="*/ 134151 w 764316"/>
              <a:gd name="connsiteY32" fmla="*/ 151821 h 625122"/>
              <a:gd name="connsiteX33" fmla="*/ 70830 w 764316"/>
              <a:gd name="connsiteY33" fmla="*/ 174685 h 625122"/>
              <a:gd name="connsiteX34" fmla="*/ 72810 w 764316"/>
              <a:gd name="connsiteY34" fmla="*/ 199831 h 625122"/>
              <a:gd name="connsiteX35" fmla="*/ 34908 w 764316"/>
              <a:gd name="connsiteY35" fmla="*/ 217678 h 625122"/>
              <a:gd name="connsiteX36" fmla="*/ 25445 w 764316"/>
              <a:gd name="connsiteY36" fmla="*/ 203733 h 625122"/>
              <a:gd name="connsiteX37" fmla="*/ 42073 w 764316"/>
              <a:gd name="connsiteY37" fmla="*/ 190309 h 625122"/>
              <a:gd name="connsiteX38" fmla="*/ 6735 w 764316"/>
              <a:gd name="connsiteY38" fmla="*/ 193479 h 625122"/>
              <a:gd name="connsiteX39" fmla="*/ 4397 w 764316"/>
              <a:gd name="connsiteY39" fmla="*/ 216007 h 625122"/>
              <a:gd name="connsiteX0" fmla="*/ 4397 w 764316"/>
              <a:gd name="connsiteY0" fmla="*/ 216007 h 638367"/>
              <a:gd name="connsiteX1" fmla="*/ 48113 w 764316"/>
              <a:gd name="connsiteY1" fmla="*/ 234926 h 638367"/>
              <a:gd name="connsiteX2" fmla="*/ 66606 w 764316"/>
              <a:gd name="connsiteY2" fmla="*/ 241036 h 638367"/>
              <a:gd name="connsiteX3" fmla="*/ 80912 w 764316"/>
              <a:gd name="connsiteY3" fmla="*/ 271809 h 638367"/>
              <a:gd name="connsiteX4" fmla="*/ 107428 w 764316"/>
              <a:gd name="connsiteY4" fmla="*/ 280472 h 638367"/>
              <a:gd name="connsiteX5" fmla="*/ 127161 w 764316"/>
              <a:gd name="connsiteY5" fmla="*/ 306311 h 638367"/>
              <a:gd name="connsiteX6" fmla="*/ 159674 w 764316"/>
              <a:gd name="connsiteY6" fmla="*/ 327992 h 638367"/>
              <a:gd name="connsiteX7" fmla="*/ 179689 w 764316"/>
              <a:gd name="connsiteY7" fmla="*/ 348351 h 638367"/>
              <a:gd name="connsiteX8" fmla="*/ 219918 w 764316"/>
              <a:gd name="connsiteY8" fmla="*/ 429398 h 638367"/>
              <a:gd name="connsiteX9" fmla="*/ 244940 w 764316"/>
              <a:gd name="connsiteY9" fmla="*/ 519568 h 638367"/>
              <a:gd name="connsiteX10" fmla="*/ 243097 w 764316"/>
              <a:gd name="connsiteY10" fmla="*/ 541916 h 638367"/>
              <a:gd name="connsiteX11" fmla="*/ 240854 w 764316"/>
              <a:gd name="connsiteY11" fmla="*/ 523015 h 638367"/>
              <a:gd name="connsiteX12" fmla="*/ 253067 w 764316"/>
              <a:gd name="connsiteY12" fmla="*/ 616108 h 638367"/>
              <a:gd name="connsiteX13" fmla="*/ 257008 w 764316"/>
              <a:gd name="connsiteY13" fmla="*/ 638348 h 638367"/>
              <a:gd name="connsiteX14" fmla="*/ 306819 w 764316"/>
              <a:gd name="connsiteY14" fmla="*/ 619798 h 638367"/>
              <a:gd name="connsiteX15" fmla="*/ 347596 w 764316"/>
              <a:gd name="connsiteY15" fmla="*/ 596081 h 638367"/>
              <a:gd name="connsiteX16" fmla="*/ 419412 w 764316"/>
              <a:gd name="connsiteY16" fmla="*/ 581287 h 638367"/>
              <a:gd name="connsiteX17" fmla="*/ 477990 w 764316"/>
              <a:gd name="connsiteY17" fmla="*/ 571888 h 638367"/>
              <a:gd name="connsiteX18" fmla="*/ 536410 w 764316"/>
              <a:gd name="connsiteY18" fmla="*/ 537960 h 638367"/>
              <a:gd name="connsiteX19" fmla="*/ 591973 w 764316"/>
              <a:gd name="connsiteY19" fmla="*/ 497566 h 638367"/>
              <a:gd name="connsiteX20" fmla="*/ 652001 w 764316"/>
              <a:gd name="connsiteY20" fmla="*/ 464099 h 638367"/>
              <a:gd name="connsiteX21" fmla="*/ 675008 w 764316"/>
              <a:gd name="connsiteY21" fmla="*/ 443185 h 638367"/>
              <a:gd name="connsiteX22" fmla="*/ 756314 w 764316"/>
              <a:gd name="connsiteY22" fmla="*/ 413049 h 638367"/>
              <a:gd name="connsiteX23" fmla="*/ 761160 w 764316"/>
              <a:gd name="connsiteY23" fmla="*/ 376448 h 638367"/>
              <a:gd name="connsiteX24" fmla="*/ 758810 w 764316"/>
              <a:gd name="connsiteY24" fmla="*/ 345279 h 638367"/>
              <a:gd name="connsiteX25" fmla="*/ 718608 w 764316"/>
              <a:gd name="connsiteY25" fmla="*/ 242896 h 638367"/>
              <a:gd name="connsiteX26" fmla="*/ 664153 w 764316"/>
              <a:gd name="connsiteY26" fmla="*/ 193862 h 638367"/>
              <a:gd name="connsiteX27" fmla="*/ 626936 w 764316"/>
              <a:gd name="connsiteY27" fmla="*/ 134515 h 638367"/>
              <a:gd name="connsiteX28" fmla="*/ 586274 w 764316"/>
              <a:gd name="connsiteY28" fmla="*/ 102523 h 638367"/>
              <a:gd name="connsiteX29" fmla="*/ 524482 w 764316"/>
              <a:gd name="connsiteY29" fmla="*/ 51356 h 638367"/>
              <a:gd name="connsiteX30" fmla="*/ 455450 w 764316"/>
              <a:gd name="connsiteY30" fmla="*/ 703 h 638367"/>
              <a:gd name="connsiteX31" fmla="*/ 379494 w 764316"/>
              <a:gd name="connsiteY31" fmla="*/ 24803 h 638367"/>
              <a:gd name="connsiteX32" fmla="*/ 224181 w 764316"/>
              <a:gd name="connsiteY32" fmla="*/ 105122 h 638367"/>
              <a:gd name="connsiteX33" fmla="*/ 134151 w 764316"/>
              <a:gd name="connsiteY33" fmla="*/ 151821 h 638367"/>
              <a:gd name="connsiteX34" fmla="*/ 70830 w 764316"/>
              <a:gd name="connsiteY34" fmla="*/ 174685 h 638367"/>
              <a:gd name="connsiteX35" fmla="*/ 72810 w 764316"/>
              <a:gd name="connsiteY35" fmla="*/ 199831 h 638367"/>
              <a:gd name="connsiteX36" fmla="*/ 34908 w 764316"/>
              <a:gd name="connsiteY36" fmla="*/ 217678 h 638367"/>
              <a:gd name="connsiteX37" fmla="*/ 25445 w 764316"/>
              <a:gd name="connsiteY37" fmla="*/ 203733 h 638367"/>
              <a:gd name="connsiteX38" fmla="*/ 42073 w 764316"/>
              <a:gd name="connsiteY38" fmla="*/ 190309 h 638367"/>
              <a:gd name="connsiteX39" fmla="*/ 6735 w 764316"/>
              <a:gd name="connsiteY39" fmla="*/ 193479 h 638367"/>
              <a:gd name="connsiteX40" fmla="*/ 4397 w 764316"/>
              <a:gd name="connsiteY40" fmla="*/ 216007 h 638367"/>
              <a:gd name="connsiteX0" fmla="*/ 4397 w 764316"/>
              <a:gd name="connsiteY0" fmla="*/ 216007 h 638366"/>
              <a:gd name="connsiteX1" fmla="*/ 48113 w 764316"/>
              <a:gd name="connsiteY1" fmla="*/ 234926 h 638366"/>
              <a:gd name="connsiteX2" fmla="*/ 66606 w 764316"/>
              <a:gd name="connsiteY2" fmla="*/ 241036 h 638366"/>
              <a:gd name="connsiteX3" fmla="*/ 80912 w 764316"/>
              <a:gd name="connsiteY3" fmla="*/ 271809 h 638366"/>
              <a:gd name="connsiteX4" fmla="*/ 107428 w 764316"/>
              <a:gd name="connsiteY4" fmla="*/ 280472 h 638366"/>
              <a:gd name="connsiteX5" fmla="*/ 127161 w 764316"/>
              <a:gd name="connsiteY5" fmla="*/ 306311 h 638366"/>
              <a:gd name="connsiteX6" fmla="*/ 159674 w 764316"/>
              <a:gd name="connsiteY6" fmla="*/ 327992 h 638366"/>
              <a:gd name="connsiteX7" fmla="*/ 179689 w 764316"/>
              <a:gd name="connsiteY7" fmla="*/ 348351 h 638366"/>
              <a:gd name="connsiteX8" fmla="*/ 219918 w 764316"/>
              <a:gd name="connsiteY8" fmla="*/ 429398 h 638366"/>
              <a:gd name="connsiteX9" fmla="*/ 244940 w 764316"/>
              <a:gd name="connsiteY9" fmla="*/ 519568 h 638366"/>
              <a:gd name="connsiteX10" fmla="*/ 243097 w 764316"/>
              <a:gd name="connsiteY10" fmla="*/ 541916 h 638366"/>
              <a:gd name="connsiteX11" fmla="*/ 240854 w 764316"/>
              <a:gd name="connsiteY11" fmla="*/ 523015 h 638366"/>
              <a:gd name="connsiteX12" fmla="*/ 253067 w 764316"/>
              <a:gd name="connsiteY12" fmla="*/ 616108 h 638366"/>
              <a:gd name="connsiteX13" fmla="*/ 257008 w 764316"/>
              <a:gd name="connsiteY13" fmla="*/ 638348 h 638366"/>
              <a:gd name="connsiteX14" fmla="*/ 306819 w 764316"/>
              <a:gd name="connsiteY14" fmla="*/ 619798 h 638366"/>
              <a:gd name="connsiteX15" fmla="*/ 347596 w 764316"/>
              <a:gd name="connsiteY15" fmla="*/ 596081 h 638366"/>
              <a:gd name="connsiteX16" fmla="*/ 419412 w 764316"/>
              <a:gd name="connsiteY16" fmla="*/ 581287 h 638366"/>
              <a:gd name="connsiteX17" fmla="*/ 477990 w 764316"/>
              <a:gd name="connsiteY17" fmla="*/ 571888 h 638366"/>
              <a:gd name="connsiteX18" fmla="*/ 536410 w 764316"/>
              <a:gd name="connsiteY18" fmla="*/ 537960 h 638366"/>
              <a:gd name="connsiteX19" fmla="*/ 591973 w 764316"/>
              <a:gd name="connsiteY19" fmla="*/ 497566 h 638366"/>
              <a:gd name="connsiteX20" fmla="*/ 652001 w 764316"/>
              <a:gd name="connsiteY20" fmla="*/ 464099 h 638366"/>
              <a:gd name="connsiteX21" fmla="*/ 675008 w 764316"/>
              <a:gd name="connsiteY21" fmla="*/ 443185 h 638366"/>
              <a:gd name="connsiteX22" fmla="*/ 756314 w 764316"/>
              <a:gd name="connsiteY22" fmla="*/ 413049 h 638366"/>
              <a:gd name="connsiteX23" fmla="*/ 761160 w 764316"/>
              <a:gd name="connsiteY23" fmla="*/ 376448 h 638366"/>
              <a:gd name="connsiteX24" fmla="*/ 758810 w 764316"/>
              <a:gd name="connsiteY24" fmla="*/ 345279 h 638366"/>
              <a:gd name="connsiteX25" fmla="*/ 718608 w 764316"/>
              <a:gd name="connsiteY25" fmla="*/ 242896 h 638366"/>
              <a:gd name="connsiteX26" fmla="*/ 664153 w 764316"/>
              <a:gd name="connsiteY26" fmla="*/ 193862 h 638366"/>
              <a:gd name="connsiteX27" fmla="*/ 626936 w 764316"/>
              <a:gd name="connsiteY27" fmla="*/ 134515 h 638366"/>
              <a:gd name="connsiteX28" fmla="*/ 586274 w 764316"/>
              <a:gd name="connsiteY28" fmla="*/ 102523 h 638366"/>
              <a:gd name="connsiteX29" fmla="*/ 524482 w 764316"/>
              <a:gd name="connsiteY29" fmla="*/ 51356 h 638366"/>
              <a:gd name="connsiteX30" fmla="*/ 455450 w 764316"/>
              <a:gd name="connsiteY30" fmla="*/ 703 h 638366"/>
              <a:gd name="connsiteX31" fmla="*/ 379494 w 764316"/>
              <a:gd name="connsiteY31" fmla="*/ 24803 h 638366"/>
              <a:gd name="connsiteX32" fmla="*/ 224181 w 764316"/>
              <a:gd name="connsiteY32" fmla="*/ 105122 h 638366"/>
              <a:gd name="connsiteX33" fmla="*/ 134151 w 764316"/>
              <a:gd name="connsiteY33" fmla="*/ 151821 h 638366"/>
              <a:gd name="connsiteX34" fmla="*/ 70830 w 764316"/>
              <a:gd name="connsiteY34" fmla="*/ 174685 h 638366"/>
              <a:gd name="connsiteX35" fmla="*/ 34696 w 764316"/>
              <a:gd name="connsiteY35" fmla="*/ 177717 h 638366"/>
              <a:gd name="connsiteX36" fmla="*/ 34908 w 764316"/>
              <a:gd name="connsiteY36" fmla="*/ 217678 h 638366"/>
              <a:gd name="connsiteX37" fmla="*/ 25445 w 764316"/>
              <a:gd name="connsiteY37" fmla="*/ 203733 h 638366"/>
              <a:gd name="connsiteX38" fmla="*/ 42073 w 764316"/>
              <a:gd name="connsiteY38" fmla="*/ 190309 h 638366"/>
              <a:gd name="connsiteX39" fmla="*/ 6735 w 764316"/>
              <a:gd name="connsiteY39" fmla="*/ 193479 h 638366"/>
              <a:gd name="connsiteX40" fmla="*/ 4397 w 764316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89250 w 772654"/>
              <a:gd name="connsiteY3" fmla="*/ 271809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51435 w 772654"/>
              <a:gd name="connsiteY10" fmla="*/ 541916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51435 w 772654"/>
              <a:gd name="connsiteY10" fmla="*/ 541916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77950 w 772654"/>
              <a:gd name="connsiteY10" fmla="*/ 550577 h 638366"/>
              <a:gd name="connsiteX11" fmla="*/ 249192 w 772654"/>
              <a:gd name="connsiteY11" fmla="*/ 523015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77950 w 772654"/>
              <a:gd name="connsiteY10" fmla="*/ 550577 h 638366"/>
              <a:gd name="connsiteX11" fmla="*/ 266882 w 772654"/>
              <a:gd name="connsiteY11" fmla="*/ 531716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61405 w 772654"/>
              <a:gd name="connsiteY12" fmla="*/ 616108 h 638366"/>
              <a:gd name="connsiteX13" fmla="*/ 265346 w 772654"/>
              <a:gd name="connsiteY13" fmla="*/ 638348 h 638366"/>
              <a:gd name="connsiteX14" fmla="*/ 315157 w 772654"/>
              <a:gd name="connsiteY14" fmla="*/ 619798 h 638366"/>
              <a:gd name="connsiteX15" fmla="*/ 355934 w 772654"/>
              <a:gd name="connsiteY15" fmla="*/ 596081 h 638366"/>
              <a:gd name="connsiteX16" fmla="*/ 427750 w 772654"/>
              <a:gd name="connsiteY16" fmla="*/ 581287 h 638366"/>
              <a:gd name="connsiteX17" fmla="*/ 486328 w 772654"/>
              <a:gd name="connsiteY17" fmla="*/ 571888 h 638366"/>
              <a:gd name="connsiteX18" fmla="*/ 544748 w 772654"/>
              <a:gd name="connsiteY18" fmla="*/ 537960 h 638366"/>
              <a:gd name="connsiteX19" fmla="*/ 600311 w 772654"/>
              <a:gd name="connsiteY19" fmla="*/ 497566 h 638366"/>
              <a:gd name="connsiteX20" fmla="*/ 660339 w 772654"/>
              <a:gd name="connsiteY20" fmla="*/ 464099 h 638366"/>
              <a:gd name="connsiteX21" fmla="*/ 683346 w 772654"/>
              <a:gd name="connsiteY21" fmla="*/ 443185 h 638366"/>
              <a:gd name="connsiteX22" fmla="*/ 764652 w 772654"/>
              <a:gd name="connsiteY22" fmla="*/ 413049 h 638366"/>
              <a:gd name="connsiteX23" fmla="*/ 769498 w 772654"/>
              <a:gd name="connsiteY23" fmla="*/ 376448 h 638366"/>
              <a:gd name="connsiteX24" fmla="*/ 767148 w 772654"/>
              <a:gd name="connsiteY24" fmla="*/ 345279 h 638366"/>
              <a:gd name="connsiteX25" fmla="*/ 726946 w 772654"/>
              <a:gd name="connsiteY25" fmla="*/ 242896 h 638366"/>
              <a:gd name="connsiteX26" fmla="*/ 672491 w 772654"/>
              <a:gd name="connsiteY26" fmla="*/ 193862 h 638366"/>
              <a:gd name="connsiteX27" fmla="*/ 635274 w 772654"/>
              <a:gd name="connsiteY27" fmla="*/ 134515 h 638366"/>
              <a:gd name="connsiteX28" fmla="*/ 594612 w 772654"/>
              <a:gd name="connsiteY28" fmla="*/ 102523 h 638366"/>
              <a:gd name="connsiteX29" fmla="*/ 532820 w 772654"/>
              <a:gd name="connsiteY29" fmla="*/ 51356 h 638366"/>
              <a:gd name="connsiteX30" fmla="*/ 463788 w 772654"/>
              <a:gd name="connsiteY30" fmla="*/ 703 h 638366"/>
              <a:gd name="connsiteX31" fmla="*/ 387832 w 772654"/>
              <a:gd name="connsiteY31" fmla="*/ 24803 h 638366"/>
              <a:gd name="connsiteX32" fmla="*/ 232519 w 772654"/>
              <a:gd name="connsiteY32" fmla="*/ 105122 h 638366"/>
              <a:gd name="connsiteX33" fmla="*/ 142489 w 772654"/>
              <a:gd name="connsiteY33" fmla="*/ 151821 h 638366"/>
              <a:gd name="connsiteX34" fmla="*/ 79168 w 772654"/>
              <a:gd name="connsiteY34" fmla="*/ 174685 h 638366"/>
              <a:gd name="connsiteX35" fmla="*/ 43034 w 772654"/>
              <a:gd name="connsiteY35" fmla="*/ 177717 h 638366"/>
              <a:gd name="connsiteX36" fmla="*/ 43246 w 772654"/>
              <a:gd name="connsiteY36" fmla="*/ 217678 h 638366"/>
              <a:gd name="connsiteX37" fmla="*/ 33783 w 772654"/>
              <a:gd name="connsiteY37" fmla="*/ 203733 h 638366"/>
              <a:gd name="connsiteX38" fmla="*/ 5629 w 772654"/>
              <a:gd name="connsiteY38" fmla="*/ 195906 h 638366"/>
              <a:gd name="connsiteX39" fmla="*/ 15073 w 772654"/>
              <a:gd name="connsiteY39" fmla="*/ 193479 h 638366"/>
              <a:gd name="connsiteX40" fmla="*/ 12735 w 772654"/>
              <a:gd name="connsiteY40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9168 w 772654"/>
              <a:gd name="connsiteY35" fmla="*/ 174685 h 638366"/>
              <a:gd name="connsiteX36" fmla="*/ 43034 w 772654"/>
              <a:gd name="connsiteY36" fmla="*/ 177717 h 638366"/>
              <a:gd name="connsiteX37" fmla="*/ 43246 w 772654"/>
              <a:gd name="connsiteY37" fmla="*/ 217678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12735 w 772654"/>
              <a:gd name="connsiteY41" fmla="*/ 216007 h 638366"/>
              <a:gd name="connsiteX0" fmla="*/ 12735 w 772654"/>
              <a:gd name="connsiteY0" fmla="*/ 216007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1886 w 772654"/>
              <a:gd name="connsiteY35" fmla="*/ 216580 h 638366"/>
              <a:gd name="connsiteX36" fmla="*/ 43034 w 772654"/>
              <a:gd name="connsiteY36" fmla="*/ 177717 h 638366"/>
              <a:gd name="connsiteX37" fmla="*/ 43246 w 772654"/>
              <a:gd name="connsiteY37" fmla="*/ 217678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12735 w 772654"/>
              <a:gd name="connsiteY41" fmla="*/ 216007 h 638366"/>
              <a:gd name="connsiteX0" fmla="*/ 2178 w 772654"/>
              <a:gd name="connsiteY0" fmla="*/ 284924 h 638366"/>
              <a:gd name="connsiteX1" fmla="*/ 56451 w 772654"/>
              <a:gd name="connsiteY1" fmla="*/ 234926 h 638366"/>
              <a:gd name="connsiteX2" fmla="*/ 74944 w 772654"/>
              <a:gd name="connsiteY2" fmla="*/ 241036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1886 w 772654"/>
              <a:gd name="connsiteY35" fmla="*/ 216580 h 638366"/>
              <a:gd name="connsiteX36" fmla="*/ 43034 w 772654"/>
              <a:gd name="connsiteY36" fmla="*/ 177717 h 638366"/>
              <a:gd name="connsiteX37" fmla="*/ 43246 w 772654"/>
              <a:gd name="connsiteY37" fmla="*/ 217678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2178 w 772654"/>
              <a:gd name="connsiteY41" fmla="*/ 284924 h 638366"/>
              <a:gd name="connsiteX0" fmla="*/ 2178 w 772654"/>
              <a:gd name="connsiteY0" fmla="*/ 284924 h 638366"/>
              <a:gd name="connsiteX1" fmla="*/ 56451 w 772654"/>
              <a:gd name="connsiteY1" fmla="*/ 234926 h 638366"/>
              <a:gd name="connsiteX2" fmla="*/ 38567 w 772654"/>
              <a:gd name="connsiteY2" fmla="*/ 304663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1886 w 772654"/>
              <a:gd name="connsiteY35" fmla="*/ 216580 h 638366"/>
              <a:gd name="connsiteX36" fmla="*/ 43034 w 772654"/>
              <a:gd name="connsiteY36" fmla="*/ 177717 h 638366"/>
              <a:gd name="connsiteX37" fmla="*/ 43246 w 772654"/>
              <a:gd name="connsiteY37" fmla="*/ 217678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2178 w 772654"/>
              <a:gd name="connsiteY41" fmla="*/ 284924 h 638366"/>
              <a:gd name="connsiteX0" fmla="*/ 2178 w 772654"/>
              <a:gd name="connsiteY0" fmla="*/ 284924 h 638366"/>
              <a:gd name="connsiteX1" fmla="*/ 56451 w 772654"/>
              <a:gd name="connsiteY1" fmla="*/ 234926 h 638366"/>
              <a:gd name="connsiteX2" fmla="*/ 38567 w 772654"/>
              <a:gd name="connsiteY2" fmla="*/ 304663 h 638366"/>
              <a:gd name="connsiteX3" fmla="*/ 101429 w 772654"/>
              <a:gd name="connsiteY3" fmla="*/ 262302 h 638366"/>
              <a:gd name="connsiteX4" fmla="*/ 115766 w 772654"/>
              <a:gd name="connsiteY4" fmla="*/ 280472 h 638366"/>
              <a:gd name="connsiteX5" fmla="*/ 135499 w 772654"/>
              <a:gd name="connsiteY5" fmla="*/ 306311 h 638366"/>
              <a:gd name="connsiteX6" fmla="*/ 168012 w 772654"/>
              <a:gd name="connsiteY6" fmla="*/ 327992 h 638366"/>
              <a:gd name="connsiteX7" fmla="*/ 188027 w 772654"/>
              <a:gd name="connsiteY7" fmla="*/ 348351 h 638366"/>
              <a:gd name="connsiteX8" fmla="*/ 228256 w 772654"/>
              <a:gd name="connsiteY8" fmla="*/ 429398 h 638366"/>
              <a:gd name="connsiteX9" fmla="*/ 253278 w 772654"/>
              <a:gd name="connsiteY9" fmla="*/ 519568 h 638366"/>
              <a:gd name="connsiteX10" fmla="*/ 265773 w 772654"/>
              <a:gd name="connsiteY10" fmla="*/ 560083 h 638366"/>
              <a:gd name="connsiteX11" fmla="*/ 266882 w 772654"/>
              <a:gd name="connsiteY11" fmla="*/ 531716 h 638366"/>
              <a:gd name="connsiteX12" fmla="*/ 255632 w 772654"/>
              <a:gd name="connsiteY12" fmla="*/ 591127 h 638366"/>
              <a:gd name="connsiteX13" fmla="*/ 261405 w 772654"/>
              <a:gd name="connsiteY13" fmla="*/ 616108 h 638366"/>
              <a:gd name="connsiteX14" fmla="*/ 265346 w 772654"/>
              <a:gd name="connsiteY14" fmla="*/ 638348 h 638366"/>
              <a:gd name="connsiteX15" fmla="*/ 315157 w 772654"/>
              <a:gd name="connsiteY15" fmla="*/ 619798 h 638366"/>
              <a:gd name="connsiteX16" fmla="*/ 355934 w 772654"/>
              <a:gd name="connsiteY16" fmla="*/ 596081 h 638366"/>
              <a:gd name="connsiteX17" fmla="*/ 427750 w 772654"/>
              <a:gd name="connsiteY17" fmla="*/ 581287 h 638366"/>
              <a:gd name="connsiteX18" fmla="*/ 486328 w 772654"/>
              <a:gd name="connsiteY18" fmla="*/ 571888 h 638366"/>
              <a:gd name="connsiteX19" fmla="*/ 544748 w 772654"/>
              <a:gd name="connsiteY19" fmla="*/ 537960 h 638366"/>
              <a:gd name="connsiteX20" fmla="*/ 600311 w 772654"/>
              <a:gd name="connsiteY20" fmla="*/ 497566 h 638366"/>
              <a:gd name="connsiteX21" fmla="*/ 660339 w 772654"/>
              <a:gd name="connsiteY21" fmla="*/ 464099 h 638366"/>
              <a:gd name="connsiteX22" fmla="*/ 683346 w 772654"/>
              <a:gd name="connsiteY22" fmla="*/ 443185 h 638366"/>
              <a:gd name="connsiteX23" fmla="*/ 764652 w 772654"/>
              <a:gd name="connsiteY23" fmla="*/ 413049 h 638366"/>
              <a:gd name="connsiteX24" fmla="*/ 769498 w 772654"/>
              <a:gd name="connsiteY24" fmla="*/ 376448 h 638366"/>
              <a:gd name="connsiteX25" fmla="*/ 767148 w 772654"/>
              <a:gd name="connsiteY25" fmla="*/ 345279 h 638366"/>
              <a:gd name="connsiteX26" fmla="*/ 726946 w 772654"/>
              <a:gd name="connsiteY26" fmla="*/ 242896 h 638366"/>
              <a:gd name="connsiteX27" fmla="*/ 672491 w 772654"/>
              <a:gd name="connsiteY27" fmla="*/ 193862 h 638366"/>
              <a:gd name="connsiteX28" fmla="*/ 635274 w 772654"/>
              <a:gd name="connsiteY28" fmla="*/ 134515 h 638366"/>
              <a:gd name="connsiteX29" fmla="*/ 594612 w 772654"/>
              <a:gd name="connsiteY29" fmla="*/ 102523 h 638366"/>
              <a:gd name="connsiteX30" fmla="*/ 532820 w 772654"/>
              <a:gd name="connsiteY30" fmla="*/ 51356 h 638366"/>
              <a:gd name="connsiteX31" fmla="*/ 463788 w 772654"/>
              <a:gd name="connsiteY31" fmla="*/ 703 h 638366"/>
              <a:gd name="connsiteX32" fmla="*/ 387832 w 772654"/>
              <a:gd name="connsiteY32" fmla="*/ 24803 h 638366"/>
              <a:gd name="connsiteX33" fmla="*/ 232519 w 772654"/>
              <a:gd name="connsiteY33" fmla="*/ 105122 h 638366"/>
              <a:gd name="connsiteX34" fmla="*/ 142489 w 772654"/>
              <a:gd name="connsiteY34" fmla="*/ 151821 h 638366"/>
              <a:gd name="connsiteX35" fmla="*/ 71886 w 772654"/>
              <a:gd name="connsiteY35" fmla="*/ 216580 h 638366"/>
              <a:gd name="connsiteX36" fmla="*/ 43034 w 772654"/>
              <a:gd name="connsiteY36" fmla="*/ 177717 h 638366"/>
              <a:gd name="connsiteX37" fmla="*/ 8950 w 772654"/>
              <a:gd name="connsiteY37" fmla="*/ 291426 h 638366"/>
              <a:gd name="connsiteX38" fmla="*/ 33783 w 772654"/>
              <a:gd name="connsiteY38" fmla="*/ 203733 h 638366"/>
              <a:gd name="connsiteX39" fmla="*/ 5629 w 772654"/>
              <a:gd name="connsiteY39" fmla="*/ 195906 h 638366"/>
              <a:gd name="connsiteX40" fmla="*/ 15073 w 772654"/>
              <a:gd name="connsiteY40" fmla="*/ 193479 h 638366"/>
              <a:gd name="connsiteX41" fmla="*/ 2178 w 77265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216322 w 820964"/>
              <a:gd name="connsiteY6" fmla="*/ 327992 h 638366"/>
              <a:gd name="connsiteX7" fmla="*/ 236337 w 820964"/>
              <a:gd name="connsiteY7" fmla="*/ 348351 h 638366"/>
              <a:gd name="connsiteX8" fmla="*/ 276566 w 820964"/>
              <a:gd name="connsiteY8" fmla="*/ 429398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91344 w 820964"/>
              <a:gd name="connsiteY36" fmla="*/ 177717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216322 w 820964"/>
              <a:gd name="connsiteY6" fmla="*/ 327992 h 638366"/>
              <a:gd name="connsiteX7" fmla="*/ 236337 w 820964"/>
              <a:gd name="connsiteY7" fmla="*/ 348351 h 638366"/>
              <a:gd name="connsiteX8" fmla="*/ 276566 w 820964"/>
              <a:gd name="connsiteY8" fmla="*/ 429398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199021 w 820964"/>
              <a:gd name="connsiteY6" fmla="*/ 407066 h 638366"/>
              <a:gd name="connsiteX7" fmla="*/ 236337 w 820964"/>
              <a:gd name="connsiteY7" fmla="*/ 348351 h 638366"/>
              <a:gd name="connsiteX8" fmla="*/ 276566 w 820964"/>
              <a:gd name="connsiteY8" fmla="*/ 429398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199021 w 820964"/>
              <a:gd name="connsiteY6" fmla="*/ 407066 h 638366"/>
              <a:gd name="connsiteX7" fmla="*/ 236337 w 820964"/>
              <a:gd name="connsiteY7" fmla="*/ 348351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199021 w 820964"/>
              <a:gd name="connsiteY6" fmla="*/ 407066 h 638366"/>
              <a:gd name="connsiteX7" fmla="*/ 236337 w 820964"/>
              <a:gd name="connsiteY7" fmla="*/ 348351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83809 w 820964"/>
              <a:gd name="connsiteY5" fmla="*/ 306311 h 638366"/>
              <a:gd name="connsiteX6" fmla="*/ 199021 w 820964"/>
              <a:gd name="connsiteY6" fmla="*/ 407066 h 638366"/>
              <a:gd name="connsiteX7" fmla="*/ 222428 w 820964"/>
              <a:gd name="connsiteY7" fmla="*/ 426735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64076 w 820964"/>
              <a:gd name="connsiteY4" fmla="*/ 280472 h 638366"/>
              <a:gd name="connsiteX5" fmla="*/ 169167 w 820964"/>
              <a:gd name="connsiteY5" fmla="*/ 372545 h 638366"/>
              <a:gd name="connsiteX6" fmla="*/ 199021 w 820964"/>
              <a:gd name="connsiteY6" fmla="*/ 407066 h 638366"/>
              <a:gd name="connsiteX7" fmla="*/ 222428 w 820964"/>
              <a:gd name="connsiteY7" fmla="*/ 426735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49739 w 820964"/>
              <a:gd name="connsiteY3" fmla="*/ 262302 h 638366"/>
              <a:gd name="connsiteX4" fmla="*/ 136484 w 820964"/>
              <a:gd name="connsiteY4" fmla="*/ 335285 h 638366"/>
              <a:gd name="connsiteX5" fmla="*/ 169167 w 820964"/>
              <a:gd name="connsiteY5" fmla="*/ 372545 h 638366"/>
              <a:gd name="connsiteX6" fmla="*/ 199021 w 820964"/>
              <a:gd name="connsiteY6" fmla="*/ 407066 h 638366"/>
              <a:gd name="connsiteX7" fmla="*/ 222428 w 820964"/>
              <a:gd name="connsiteY7" fmla="*/ 426735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38366"/>
              <a:gd name="connsiteX1" fmla="*/ 104761 w 820964"/>
              <a:gd name="connsiteY1" fmla="*/ 234926 h 638366"/>
              <a:gd name="connsiteX2" fmla="*/ 86877 w 820964"/>
              <a:gd name="connsiteY2" fmla="*/ 304663 h 638366"/>
              <a:gd name="connsiteX3" fmla="*/ 107272 w 820964"/>
              <a:gd name="connsiteY3" fmla="*/ 330683 h 638366"/>
              <a:gd name="connsiteX4" fmla="*/ 136484 w 820964"/>
              <a:gd name="connsiteY4" fmla="*/ 335285 h 638366"/>
              <a:gd name="connsiteX5" fmla="*/ 169167 w 820964"/>
              <a:gd name="connsiteY5" fmla="*/ 372545 h 638366"/>
              <a:gd name="connsiteX6" fmla="*/ 199021 w 820964"/>
              <a:gd name="connsiteY6" fmla="*/ 407066 h 638366"/>
              <a:gd name="connsiteX7" fmla="*/ 222428 w 820964"/>
              <a:gd name="connsiteY7" fmla="*/ 426735 h 638366"/>
              <a:gd name="connsiteX8" fmla="*/ 250941 w 820964"/>
              <a:gd name="connsiteY8" fmla="*/ 467997 h 638366"/>
              <a:gd name="connsiteX9" fmla="*/ 301588 w 820964"/>
              <a:gd name="connsiteY9" fmla="*/ 519568 h 638366"/>
              <a:gd name="connsiteX10" fmla="*/ 314083 w 820964"/>
              <a:gd name="connsiteY10" fmla="*/ 560083 h 638366"/>
              <a:gd name="connsiteX11" fmla="*/ 315192 w 820964"/>
              <a:gd name="connsiteY11" fmla="*/ 531716 h 638366"/>
              <a:gd name="connsiteX12" fmla="*/ 303942 w 820964"/>
              <a:gd name="connsiteY12" fmla="*/ 591127 h 638366"/>
              <a:gd name="connsiteX13" fmla="*/ 309715 w 820964"/>
              <a:gd name="connsiteY13" fmla="*/ 616108 h 638366"/>
              <a:gd name="connsiteX14" fmla="*/ 313656 w 820964"/>
              <a:gd name="connsiteY14" fmla="*/ 638348 h 638366"/>
              <a:gd name="connsiteX15" fmla="*/ 363467 w 820964"/>
              <a:gd name="connsiteY15" fmla="*/ 619798 h 638366"/>
              <a:gd name="connsiteX16" fmla="*/ 404244 w 820964"/>
              <a:gd name="connsiteY16" fmla="*/ 596081 h 638366"/>
              <a:gd name="connsiteX17" fmla="*/ 476060 w 820964"/>
              <a:gd name="connsiteY17" fmla="*/ 581287 h 638366"/>
              <a:gd name="connsiteX18" fmla="*/ 534638 w 820964"/>
              <a:gd name="connsiteY18" fmla="*/ 571888 h 638366"/>
              <a:gd name="connsiteX19" fmla="*/ 593058 w 820964"/>
              <a:gd name="connsiteY19" fmla="*/ 537960 h 638366"/>
              <a:gd name="connsiteX20" fmla="*/ 648621 w 820964"/>
              <a:gd name="connsiteY20" fmla="*/ 497566 h 638366"/>
              <a:gd name="connsiteX21" fmla="*/ 708649 w 820964"/>
              <a:gd name="connsiteY21" fmla="*/ 464099 h 638366"/>
              <a:gd name="connsiteX22" fmla="*/ 731656 w 820964"/>
              <a:gd name="connsiteY22" fmla="*/ 443185 h 638366"/>
              <a:gd name="connsiteX23" fmla="*/ 812962 w 820964"/>
              <a:gd name="connsiteY23" fmla="*/ 413049 h 638366"/>
              <a:gd name="connsiteX24" fmla="*/ 817808 w 820964"/>
              <a:gd name="connsiteY24" fmla="*/ 376448 h 638366"/>
              <a:gd name="connsiteX25" fmla="*/ 815458 w 820964"/>
              <a:gd name="connsiteY25" fmla="*/ 345279 h 638366"/>
              <a:gd name="connsiteX26" fmla="*/ 775256 w 820964"/>
              <a:gd name="connsiteY26" fmla="*/ 242896 h 638366"/>
              <a:gd name="connsiteX27" fmla="*/ 720801 w 820964"/>
              <a:gd name="connsiteY27" fmla="*/ 193862 h 638366"/>
              <a:gd name="connsiteX28" fmla="*/ 683584 w 820964"/>
              <a:gd name="connsiteY28" fmla="*/ 134515 h 638366"/>
              <a:gd name="connsiteX29" fmla="*/ 642922 w 820964"/>
              <a:gd name="connsiteY29" fmla="*/ 102523 h 638366"/>
              <a:gd name="connsiteX30" fmla="*/ 581130 w 820964"/>
              <a:gd name="connsiteY30" fmla="*/ 51356 h 638366"/>
              <a:gd name="connsiteX31" fmla="*/ 512098 w 820964"/>
              <a:gd name="connsiteY31" fmla="*/ 703 h 638366"/>
              <a:gd name="connsiteX32" fmla="*/ 436142 w 820964"/>
              <a:gd name="connsiteY32" fmla="*/ 24803 h 638366"/>
              <a:gd name="connsiteX33" fmla="*/ 280829 w 820964"/>
              <a:gd name="connsiteY33" fmla="*/ 105122 h 638366"/>
              <a:gd name="connsiteX34" fmla="*/ 190799 w 820964"/>
              <a:gd name="connsiteY34" fmla="*/ 151821 h 638366"/>
              <a:gd name="connsiteX35" fmla="*/ 120196 w 820964"/>
              <a:gd name="connsiteY35" fmla="*/ 216580 h 638366"/>
              <a:gd name="connsiteX36" fmla="*/ 64720 w 820964"/>
              <a:gd name="connsiteY36" fmla="*/ 297345 h 638366"/>
              <a:gd name="connsiteX37" fmla="*/ 57260 w 820964"/>
              <a:gd name="connsiteY37" fmla="*/ 291426 h 638366"/>
              <a:gd name="connsiteX38" fmla="*/ 1629 w 820964"/>
              <a:gd name="connsiteY38" fmla="*/ 276332 h 638366"/>
              <a:gd name="connsiteX39" fmla="*/ 53939 w 820964"/>
              <a:gd name="connsiteY39" fmla="*/ 195906 h 638366"/>
              <a:gd name="connsiteX40" fmla="*/ 63383 w 820964"/>
              <a:gd name="connsiteY40" fmla="*/ 193479 h 638366"/>
              <a:gd name="connsiteX41" fmla="*/ 50488 w 820964"/>
              <a:gd name="connsiteY41" fmla="*/ 284924 h 638366"/>
              <a:gd name="connsiteX0" fmla="*/ 50488 w 820964"/>
              <a:gd name="connsiteY0" fmla="*/ 284924 h 640048"/>
              <a:gd name="connsiteX1" fmla="*/ 104761 w 820964"/>
              <a:gd name="connsiteY1" fmla="*/ 234926 h 640048"/>
              <a:gd name="connsiteX2" fmla="*/ 86877 w 820964"/>
              <a:gd name="connsiteY2" fmla="*/ 304663 h 640048"/>
              <a:gd name="connsiteX3" fmla="*/ 107272 w 820964"/>
              <a:gd name="connsiteY3" fmla="*/ 330683 h 640048"/>
              <a:gd name="connsiteX4" fmla="*/ 136484 w 820964"/>
              <a:gd name="connsiteY4" fmla="*/ 335285 h 640048"/>
              <a:gd name="connsiteX5" fmla="*/ 169167 w 820964"/>
              <a:gd name="connsiteY5" fmla="*/ 372545 h 640048"/>
              <a:gd name="connsiteX6" fmla="*/ 199021 w 820964"/>
              <a:gd name="connsiteY6" fmla="*/ 407066 h 640048"/>
              <a:gd name="connsiteX7" fmla="*/ 222428 w 820964"/>
              <a:gd name="connsiteY7" fmla="*/ 426735 h 640048"/>
              <a:gd name="connsiteX8" fmla="*/ 250941 w 820964"/>
              <a:gd name="connsiteY8" fmla="*/ 467997 h 640048"/>
              <a:gd name="connsiteX9" fmla="*/ 301588 w 820964"/>
              <a:gd name="connsiteY9" fmla="*/ 519568 h 640048"/>
              <a:gd name="connsiteX10" fmla="*/ 314083 w 820964"/>
              <a:gd name="connsiteY10" fmla="*/ 560083 h 640048"/>
              <a:gd name="connsiteX11" fmla="*/ 315192 w 820964"/>
              <a:gd name="connsiteY11" fmla="*/ 531716 h 640048"/>
              <a:gd name="connsiteX12" fmla="*/ 303942 w 820964"/>
              <a:gd name="connsiteY12" fmla="*/ 591127 h 640048"/>
              <a:gd name="connsiteX13" fmla="*/ 309715 w 820964"/>
              <a:gd name="connsiteY13" fmla="*/ 616108 h 640048"/>
              <a:gd name="connsiteX14" fmla="*/ 391733 w 820964"/>
              <a:gd name="connsiteY14" fmla="*/ 640032 h 640048"/>
              <a:gd name="connsiteX15" fmla="*/ 363467 w 820964"/>
              <a:gd name="connsiteY15" fmla="*/ 619798 h 640048"/>
              <a:gd name="connsiteX16" fmla="*/ 404244 w 820964"/>
              <a:gd name="connsiteY16" fmla="*/ 596081 h 640048"/>
              <a:gd name="connsiteX17" fmla="*/ 476060 w 820964"/>
              <a:gd name="connsiteY17" fmla="*/ 581287 h 640048"/>
              <a:gd name="connsiteX18" fmla="*/ 534638 w 820964"/>
              <a:gd name="connsiteY18" fmla="*/ 571888 h 640048"/>
              <a:gd name="connsiteX19" fmla="*/ 593058 w 820964"/>
              <a:gd name="connsiteY19" fmla="*/ 537960 h 640048"/>
              <a:gd name="connsiteX20" fmla="*/ 648621 w 820964"/>
              <a:gd name="connsiteY20" fmla="*/ 497566 h 640048"/>
              <a:gd name="connsiteX21" fmla="*/ 708649 w 820964"/>
              <a:gd name="connsiteY21" fmla="*/ 464099 h 640048"/>
              <a:gd name="connsiteX22" fmla="*/ 731656 w 820964"/>
              <a:gd name="connsiteY22" fmla="*/ 443185 h 640048"/>
              <a:gd name="connsiteX23" fmla="*/ 812962 w 820964"/>
              <a:gd name="connsiteY23" fmla="*/ 413049 h 640048"/>
              <a:gd name="connsiteX24" fmla="*/ 817808 w 820964"/>
              <a:gd name="connsiteY24" fmla="*/ 376448 h 640048"/>
              <a:gd name="connsiteX25" fmla="*/ 815458 w 820964"/>
              <a:gd name="connsiteY25" fmla="*/ 345279 h 640048"/>
              <a:gd name="connsiteX26" fmla="*/ 775256 w 820964"/>
              <a:gd name="connsiteY26" fmla="*/ 242896 h 640048"/>
              <a:gd name="connsiteX27" fmla="*/ 720801 w 820964"/>
              <a:gd name="connsiteY27" fmla="*/ 193862 h 640048"/>
              <a:gd name="connsiteX28" fmla="*/ 683584 w 820964"/>
              <a:gd name="connsiteY28" fmla="*/ 134515 h 640048"/>
              <a:gd name="connsiteX29" fmla="*/ 642922 w 820964"/>
              <a:gd name="connsiteY29" fmla="*/ 102523 h 640048"/>
              <a:gd name="connsiteX30" fmla="*/ 581130 w 820964"/>
              <a:gd name="connsiteY30" fmla="*/ 51356 h 640048"/>
              <a:gd name="connsiteX31" fmla="*/ 512098 w 820964"/>
              <a:gd name="connsiteY31" fmla="*/ 703 h 640048"/>
              <a:gd name="connsiteX32" fmla="*/ 436142 w 820964"/>
              <a:gd name="connsiteY32" fmla="*/ 24803 h 640048"/>
              <a:gd name="connsiteX33" fmla="*/ 280829 w 820964"/>
              <a:gd name="connsiteY33" fmla="*/ 105122 h 640048"/>
              <a:gd name="connsiteX34" fmla="*/ 190799 w 820964"/>
              <a:gd name="connsiteY34" fmla="*/ 151821 h 640048"/>
              <a:gd name="connsiteX35" fmla="*/ 120196 w 820964"/>
              <a:gd name="connsiteY35" fmla="*/ 216580 h 640048"/>
              <a:gd name="connsiteX36" fmla="*/ 64720 w 820964"/>
              <a:gd name="connsiteY36" fmla="*/ 297345 h 640048"/>
              <a:gd name="connsiteX37" fmla="*/ 57260 w 820964"/>
              <a:gd name="connsiteY37" fmla="*/ 291426 h 640048"/>
              <a:gd name="connsiteX38" fmla="*/ 1629 w 820964"/>
              <a:gd name="connsiteY38" fmla="*/ 276332 h 640048"/>
              <a:gd name="connsiteX39" fmla="*/ 53939 w 820964"/>
              <a:gd name="connsiteY39" fmla="*/ 195906 h 640048"/>
              <a:gd name="connsiteX40" fmla="*/ 63383 w 820964"/>
              <a:gd name="connsiteY40" fmla="*/ 193479 h 640048"/>
              <a:gd name="connsiteX41" fmla="*/ 50488 w 820964"/>
              <a:gd name="connsiteY41" fmla="*/ 284924 h 640048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03942 w 820964"/>
              <a:gd name="connsiteY12" fmla="*/ 591127 h 640069"/>
              <a:gd name="connsiteX13" fmla="*/ 309715 w 820964"/>
              <a:gd name="connsiteY13" fmla="*/ 61610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04244 w 820964"/>
              <a:gd name="connsiteY16" fmla="*/ 596081 h 640069"/>
              <a:gd name="connsiteX17" fmla="*/ 476060 w 820964"/>
              <a:gd name="connsiteY17" fmla="*/ 581287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48621 w 820964"/>
              <a:gd name="connsiteY20" fmla="*/ 497566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03942 w 820964"/>
              <a:gd name="connsiteY12" fmla="*/ 591127 h 640069"/>
              <a:gd name="connsiteX13" fmla="*/ 309715 w 820964"/>
              <a:gd name="connsiteY13" fmla="*/ 61610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476060 w 820964"/>
              <a:gd name="connsiteY17" fmla="*/ 581287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48621 w 820964"/>
              <a:gd name="connsiteY20" fmla="*/ 497566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03942 w 820964"/>
              <a:gd name="connsiteY12" fmla="*/ 591127 h 640069"/>
              <a:gd name="connsiteX13" fmla="*/ 309715 w 820964"/>
              <a:gd name="connsiteY13" fmla="*/ 61610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48621 w 820964"/>
              <a:gd name="connsiteY20" fmla="*/ 497566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03942 w 820964"/>
              <a:gd name="connsiteY12" fmla="*/ 591127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48621 w 820964"/>
              <a:gd name="connsiteY20" fmla="*/ 497566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48621 w 820964"/>
              <a:gd name="connsiteY20" fmla="*/ 497566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34638 w 820964"/>
              <a:gd name="connsiteY18" fmla="*/ 571888 h 640069"/>
              <a:gd name="connsiteX19" fmla="*/ 593058 w 820964"/>
              <a:gd name="connsiteY19" fmla="*/ 537960 h 640069"/>
              <a:gd name="connsiteX20" fmla="*/ 658179 w 820964"/>
              <a:gd name="connsiteY20" fmla="*/ 509677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34638 w 820964"/>
              <a:gd name="connsiteY18" fmla="*/ 571888 h 640069"/>
              <a:gd name="connsiteX19" fmla="*/ 603965 w 820964"/>
              <a:gd name="connsiteY19" fmla="*/ 548041 h 640069"/>
              <a:gd name="connsiteX20" fmla="*/ 658179 w 820964"/>
              <a:gd name="connsiteY20" fmla="*/ 509677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46893 w 820964"/>
              <a:gd name="connsiteY18" fmla="*/ 579937 h 640069"/>
              <a:gd name="connsiteX19" fmla="*/ 603965 w 820964"/>
              <a:gd name="connsiteY19" fmla="*/ 548041 h 640069"/>
              <a:gd name="connsiteX20" fmla="*/ 658179 w 820964"/>
              <a:gd name="connsiteY20" fmla="*/ 509677 h 640069"/>
              <a:gd name="connsiteX21" fmla="*/ 708649 w 820964"/>
              <a:gd name="connsiteY21" fmla="*/ 464099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46893 w 820964"/>
              <a:gd name="connsiteY18" fmla="*/ 579937 h 640069"/>
              <a:gd name="connsiteX19" fmla="*/ 603965 w 820964"/>
              <a:gd name="connsiteY19" fmla="*/ 548041 h 640069"/>
              <a:gd name="connsiteX20" fmla="*/ 658179 w 820964"/>
              <a:gd name="connsiteY20" fmla="*/ 509677 h 640069"/>
              <a:gd name="connsiteX21" fmla="*/ 716819 w 820964"/>
              <a:gd name="connsiteY21" fmla="*/ 469465 h 640069"/>
              <a:gd name="connsiteX22" fmla="*/ 731656 w 820964"/>
              <a:gd name="connsiteY22" fmla="*/ 443185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20964"/>
              <a:gd name="connsiteY0" fmla="*/ 284924 h 640069"/>
              <a:gd name="connsiteX1" fmla="*/ 104761 w 820964"/>
              <a:gd name="connsiteY1" fmla="*/ 234926 h 640069"/>
              <a:gd name="connsiteX2" fmla="*/ 86877 w 820964"/>
              <a:gd name="connsiteY2" fmla="*/ 304663 h 640069"/>
              <a:gd name="connsiteX3" fmla="*/ 107272 w 820964"/>
              <a:gd name="connsiteY3" fmla="*/ 330683 h 640069"/>
              <a:gd name="connsiteX4" fmla="*/ 136484 w 820964"/>
              <a:gd name="connsiteY4" fmla="*/ 335285 h 640069"/>
              <a:gd name="connsiteX5" fmla="*/ 169167 w 820964"/>
              <a:gd name="connsiteY5" fmla="*/ 372545 h 640069"/>
              <a:gd name="connsiteX6" fmla="*/ 199021 w 820964"/>
              <a:gd name="connsiteY6" fmla="*/ 407066 h 640069"/>
              <a:gd name="connsiteX7" fmla="*/ 222428 w 820964"/>
              <a:gd name="connsiteY7" fmla="*/ 426735 h 640069"/>
              <a:gd name="connsiteX8" fmla="*/ 250941 w 820964"/>
              <a:gd name="connsiteY8" fmla="*/ 467997 h 640069"/>
              <a:gd name="connsiteX9" fmla="*/ 301588 w 820964"/>
              <a:gd name="connsiteY9" fmla="*/ 519568 h 640069"/>
              <a:gd name="connsiteX10" fmla="*/ 314083 w 820964"/>
              <a:gd name="connsiteY10" fmla="*/ 560083 h 640069"/>
              <a:gd name="connsiteX11" fmla="*/ 315192 w 820964"/>
              <a:gd name="connsiteY11" fmla="*/ 531716 h 640069"/>
              <a:gd name="connsiteX12" fmla="*/ 350727 w 820964"/>
              <a:gd name="connsiteY12" fmla="*/ 578093 h 640069"/>
              <a:gd name="connsiteX13" fmla="*/ 369409 w 820964"/>
              <a:gd name="connsiteY13" fmla="*/ 605718 h 640069"/>
              <a:gd name="connsiteX14" fmla="*/ 391733 w 820964"/>
              <a:gd name="connsiteY14" fmla="*/ 640032 h 640069"/>
              <a:gd name="connsiteX15" fmla="*/ 436150 w 820964"/>
              <a:gd name="connsiteY15" fmla="*/ 629609 h 640069"/>
              <a:gd name="connsiteX16" fmla="*/ 471494 w 820964"/>
              <a:gd name="connsiteY16" fmla="*/ 605240 h 640069"/>
              <a:gd name="connsiteX17" fmla="*/ 516177 w 820964"/>
              <a:gd name="connsiteY17" fmla="*/ 595966 h 640069"/>
              <a:gd name="connsiteX18" fmla="*/ 546893 w 820964"/>
              <a:gd name="connsiteY18" fmla="*/ 579937 h 640069"/>
              <a:gd name="connsiteX19" fmla="*/ 603965 w 820964"/>
              <a:gd name="connsiteY19" fmla="*/ 548041 h 640069"/>
              <a:gd name="connsiteX20" fmla="*/ 658179 w 820964"/>
              <a:gd name="connsiteY20" fmla="*/ 509677 h 640069"/>
              <a:gd name="connsiteX21" fmla="*/ 716819 w 820964"/>
              <a:gd name="connsiteY21" fmla="*/ 469465 h 640069"/>
              <a:gd name="connsiteX22" fmla="*/ 745953 w 820964"/>
              <a:gd name="connsiteY22" fmla="*/ 452576 h 640069"/>
              <a:gd name="connsiteX23" fmla="*/ 812962 w 820964"/>
              <a:gd name="connsiteY23" fmla="*/ 413049 h 640069"/>
              <a:gd name="connsiteX24" fmla="*/ 817808 w 820964"/>
              <a:gd name="connsiteY24" fmla="*/ 376448 h 640069"/>
              <a:gd name="connsiteX25" fmla="*/ 815458 w 820964"/>
              <a:gd name="connsiteY25" fmla="*/ 345279 h 640069"/>
              <a:gd name="connsiteX26" fmla="*/ 775256 w 820964"/>
              <a:gd name="connsiteY26" fmla="*/ 242896 h 640069"/>
              <a:gd name="connsiteX27" fmla="*/ 720801 w 820964"/>
              <a:gd name="connsiteY27" fmla="*/ 193862 h 640069"/>
              <a:gd name="connsiteX28" fmla="*/ 683584 w 820964"/>
              <a:gd name="connsiteY28" fmla="*/ 134515 h 640069"/>
              <a:gd name="connsiteX29" fmla="*/ 642922 w 820964"/>
              <a:gd name="connsiteY29" fmla="*/ 102523 h 640069"/>
              <a:gd name="connsiteX30" fmla="*/ 581130 w 820964"/>
              <a:gd name="connsiteY30" fmla="*/ 51356 h 640069"/>
              <a:gd name="connsiteX31" fmla="*/ 512098 w 820964"/>
              <a:gd name="connsiteY31" fmla="*/ 703 h 640069"/>
              <a:gd name="connsiteX32" fmla="*/ 436142 w 820964"/>
              <a:gd name="connsiteY32" fmla="*/ 24803 h 640069"/>
              <a:gd name="connsiteX33" fmla="*/ 280829 w 820964"/>
              <a:gd name="connsiteY33" fmla="*/ 105122 h 640069"/>
              <a:gd name="connsiteX34" fmla="*/ 190799 w 820964"/>
              <a:gd name="connsiteY34" fmla="*/ 151821 h 640069"/>
              <a:gd name="connsiteX35" fmla="*/ 120196 w 820964"/>
              <a:gd name="connsiteY35" fmla="*/ 216580 h 640069"/>
              <a:gd name="connsiteX36" fmla="*/ 64720 w 820964"/>
              <a:gd name="connsiteY36" fmla="*/ 297345 h 640069"/>
              <a:gd name="connsiteX37" fmla="*/ 57260 w 820964"/>
              <a:gd name="connsiteY37" fmla="*/ 291426 h 640069"/>
              <a:gd name="connsiteX38" fmla="*/ 1629 w 820964"/>
              <a:gd name="connsiteY38" fmla="*/ 276332 h 640069"/>
              <a:gd name="connsiteX39" fmla="*/ 53939 w 820964"/>
              <a:gd name="connsiteY39" fmla="*/ 195906 h 640069"/>
              <a:gd name="connsiteX40" fmla="*/ 63383 w 820964"/>
              <a:gd name="connsiteY40" fmla="*/ 193479 h 640069"/>
              <a:gd name="connsiteX41" fmla="*/ 50488 w 820964"/>
              <a:gd name="connsiteY41" fmla="*/ 284924 h 640069"/>
              <a:gd name="connsiteX0" fmla="*/ 50488 w 818534"/>
              <a:gd name="connsiteY0" fmla="*/ 284924 h 640069"/>
              <a:gd name="connsiteX1" fmla="*/ 104761 w 818534"/>
              <a:gd name="connsiteY1" fmla="*/ 234926 h 640069"/>
              <a:gd name="connsiteX2" fmla="*/ 86877 w 818534"/>
              <a:gd name="connsiteY2" fmla="*/ 304663 h 640069"/>
              <a:gd name="connsiteX3" fmla="*/ 107272 w 818534"/>
              <a:gd name="connsiteY3" fmla="*/ 330683 h 640069"/>
              <a:gd name="connsiteX4" fmla="*/ 136484 w 818534"/>
              <a:gd name="connsiteY4" fmla="*/ 335285 h 640069"/>
              <a:gd name="connsiteX5" fmla="*/ 169167 w 818534"/>
              <a:gd name="connsiteY5" fmla="*/ 372545 h 640069"/>
              <a:gd name="connsiteX6" fmla="*/ 199021 w 818534"/>
              <a:gd name="connsiteY6" fmla="*/ 407066 h 640069"/>
              <a:gd name="connsiteX7" fmla="*/ 222428 w 818534"/>
              <a:gd name="connsiteY7" fmla="*/ 426735 h 640069"/>
              <a:gd name="connsiteX8" fmla="*/ 250941 w 818534"/>
              <a:gd name="connsiteY8" fmla="*/ 467997 h 640069"/>
              <a:gd name="connsiteX9" fmla="*/ 301588 w 818534"/>
              <a:gd name="connsiteY9" fmla="*/ 519568 h 640069"/>
              <a:gd name="connsiteX10" fmla="*/ 314083 w 818534"/>
              <a:gd name="connsiteY10" fmla="*/ 560083 h 640069"/>
              <a:gd name="connsiteX11" fmla="*/ 315192 w 818534"/>
              <a:gd name="connsiteY11" fmla="*/ 531716 h 640069"/>
              <a:gd name="connsiteX12" fmla="*/ 350727 w 818534"/>
              <a:gd name="connsiteY12" fmla="*/ 578093 h 640069"/>
              <a:gd name="connsiteX13" fmla="*/ 369409 w 818534"/>
              <a:gd name="connsiteY13" fmla="*/ 605718 h 640069"/>
              <a:gd name="connsiteX14" fmla="*/ 391733 w 818534"/>
              <a:gd name="connsiteY14" fmla="*/ 640032 h 640069"/>
              <a:gd name="connsiteX15" fmla="*/ 436150 w 818534"/>
              <a:gd name="connsiteY15" fmla="*/ 629609 h 640069"/>
              <a:gd name="connsiteX16" fmla="*/ 471494 w 818534"/>
              <a:gd name="connsiteY16" fmla="*/ 605240 h 640069"/>
              <a:gd name="connsiteX17" fmla="*/ 516177 w 818534"/>
              <a:gd name="connsiteY17" fmla="*/ 595966 h 640069"/>
              <a:gd name="connsiteX18" fmla="*/ 546893 w 818534"/>
              <a:gd name="connsiteY18" fmla="*/ 579937 h 640069"/>
              <a:gd name="connsiteX19" fmla="*/ 603965 w 818534"/>
              <a:gd name="connsiteY19" fmla="*/ 548041 h 640069"/>
              <a:gd name="connsiteX20" fmla="*/ 658179 w 818534"/>
              <a:gd name="connsiteY20" fmla="*/ 509677 h 640069"/>
              <a:gd name="connsiteX21" fmla="*/ 716819 w 818534"/>
              <a:gd name="connsiteY21" fmla="*/ 469465 h 640069"/>
              <a:gd name="connsiteX22" fmla="*/ 745953 w 818534"/>
              <a:gd name="connsiteY22" fmla="*/ 452576 h 640069"/>
              <a:gd name="connsiteX23" fmla="*/ 796584 w 818534"/>
              <a:gd name="connsiteY23" fmla="*/ 393539 h 640069"/>
              <a:gd name="connsiteX24" fmla="*/ 817808 w 818534"/>
              <a:gd name="connsiteY24" fmla="*/ 376448 h 640069"/>
              <a:gd name="connsiteX25" fmla="*/ 815458 w 818534"/>
              <a:gd name="connsiteY25" fmla="*/ 345279 h 640069"/>
              <a:gd name="connsiteX26" fmla="*/ 775256 w 818534"/>
              <a:gd name="connsiteY26" fmla="*/ 242896 h 640069"/>
              <a:gd name="connsiteX27" fmla="*/ 720801 w 818534"/>
              <a:gd name="connsiteY27" fmla="*/ 193862 h 640069"/>
              <a:gd name="connsiteX28" fmla="*/ 683584 w 818534"/>
              <a:gd name="connsiteY28" fmla="*/ 134515 h 640069"/>
              <a:gd name="connsiteX29" fmla="*/ 642922 w 818534"/>
              <a:gd name="connsiteY29" fmla="*/ 102523 h 640069"/>
              <a:gd name="connsiteX30" fmla="*/ 581130 w 818534"/>
              <a:gd name="connsiteY30" fmla="*/ 51356 h 640069"/>
              <a:gd name="connsiteX31" fmla="*/ 512098 w 818534"/>
              <a:gd name="connsiteY31" fmla="*/ 703 h 640069"/>
              <a:gd name="connsiteX32" fmla="*/ 436142 w 818534"/>
              <a:gd name="connsiteY32" fmla="*/ 24803 h 640069"/>
              <a:gd name="connsiteX33" fmla="*/ 280829 w 818534"/>
              <a:gd name="connsiteY33" fmla="*/ 105122 h 640069"/>
              <a:gd name="connsiteX34" fmla="*/ 190799 w 818534"/>
              <a:gd name="connsiteY34" fmla="*/ 151821 h 640069"/>
              <a:gd name="connsiteX35" fmla="*/ 120196 w 818534"/>
              <a:gd name="connsiteY35" fmla="*/ 216580 h 640069"/>
              <a:gd name="connsiteX36" fmla="*/ 64720 w 818534"/>
              <a:gd name="connsiteY36" fmla="*/ 297345 h 640069"/>
              <a:gd name="connsiteX37" fmla="*/ 57260 w 818534"/>
              <a:gd name="connsiteY37" fmla="*/ 291426 h 640069"/>
              <a:gd name="connsiteX38" fmla="*/ 1629 w 818534"/>
              <a:gd name="connsiteY38" fmla="*/ 276332 h 640069"/>
              <a:gd name="connsiteX39" fmla="*/ 53939 w 818534"/>
              <a:gd name="connsiteY39" fmla="*/ 195906 h 640069"/>
              <a:gd name="connsiteX40" fmla="*/ 63383 w 818534"/>
              <a:gd name="connsiteY40" fmla="*/ 193479 h 640069"/>
              <a:gd name="connsiteX41" fmla="*/ 50488 w 818534"/>
              <a:gd name="connsiteY41" fmla="*/ 284924 h 640069"/>
              <a:gd name="connsiteX0" fmla="*/ 50488 w 818281"/>
              <a:gd name="connsiteY0" fmla="*/ 284924 h 640069"/>
              <a:gd name="connsiteX1" fmla="*/ 104761 w 818281"/>
              <a:gd name="connsiteY1" fmla="*/ 234926 h 640069"/>
              <a:gd name="connsiteX2" fmla="*/ 86877 w 818281"/>
              <a:gd name="connsiteY2" fmla="*/ 304663 h 640069"/>
              <a:gd name="connsiteX3" fmla="*/ 107272 w 818281"/>
              <a:gd name="connsiteY3" fmla="*/ 330683 h 640069"/>
              <a:gd name="connsiteX4" fmla="*/ 136484 w 818281"/>
              <a:gd name="connsiteY4" fmla="*/ 335285 h 640069"/>
              <a:gd name="connsiteX5" fmla="*/ 169167 w 818281"/>
              <a:gd name="connsiteY5" fmla="*/ 372545 h 640069"/>
              <a:gd name="connsiteX6" fmla="*/ 199021 w 818281"/>
              <a:gd name="connsiteY6" fmla="*/ 407066 h 640069"/>
              <a:gd name="connsiteX7" fmla="*/ 222428 w 818281"/>
              <a:gd name="connsiteY7" fmla="*/ 426735 h 640069"/>
              <a:gd name="connsiteX8" fmla="*/ 250941 w 818281"/>
              <a:gd name="connsiteY8" fmla="*/ 467997 h 640069"/>
              <a:gd name="connsiteX9" fmla="*/ 301588 w 818281"/>
              <a:gd name="connsiteY9" fmla="*/ 519568 h 640069"/>
              <a:gd name="connsiteX10" fmla="*/ 314083 w 818281"/>
              <a:gd name="connsiteY10" fmla="*/ 560083 h 640069"/>
              <a:gd name="connsiteX11" fmla="*/ 315192 w 818281"/>
              <a:gd name="connsiteY11" fmla="*/ 531716 h 640069"/>
              <a:gd name="connsiteX12" fmla="*/ 350727 w 818281"/>
              <a:gd name="connsiteY12" fmla="*/ 578093 h 640069"/>
              <a:gd name="connsiteX13" fmla="*/ 369409 w 818281"/>
              <a:gd name="connsiteY13" fmla="*/ 605718 h 640069"/>
              <a:gd name="connsiteX14" fmla="*/ 391733 w 818281"/>
              <a:gd name="connsiteY14" fmla="*/ 640032 h 640069"/>
              <a:gd name="connsiteX15" fmla="*/ 436150 w 818281"/>
              <a:gd name="connsiteY15" fmla="*/ 629609 h 640069"/>
              <a:gd name="connsiteX16" fmla="*/ 471494 w 818281"/>
              <a:gd name="connsiteY16" fmla="*/ 605240 h 640069"/>
              <a:gd name="connsiteX17" fmla="*/ 516177 w 818281"/>
              <a:gd name="connsiteY17" fmla="*/ 595966 h 640069"/>
              <a:gd name="connsiteX18" fmla="*/ 546893 w 818281"/>
              <a:gd name="connsiteY18" fmla="*/ 579937 h 640069"/>
              <a:gd name="connsiteX19" fmla="*/ 603965 w 818281"/>
              <a:gd name="connsiteY19" fmla="*/ 548041 h 640069"/>
              <a:gd name="connsiteX20" fmla="*/ 658179 w 818281"/>
              <a:gd name="connsiteY20" fmla="*/ 509677 h 640069"/>
              <a:gd name="connsiteX21" fmla="*/ 716819 w 818281"/>
              <a:gd name="connsiteY21" fmla="*/ 469465 h 640069"/>
              <a:gd name="connsiteX22" fmla="*/ 745953 w 818281"/>
              <a:gd name="connsiteY22" fmla="*/ 452576 h 640069"/>
              <a:gd name="connsiteX23" fmla="*/ 796584 w 818281"/>
              <a:gd name="connsiteY23" fmla="*/ 393539 h 640069"/>
              <a:gd name="connsiteX24" fmla="*/ 817808 w 818281"/>
              <a:gd name="connsiteY24" fmla="*/ 376448 h 640069"/>
              <a:gd name="connsiteX25" fmla="*/ 789755 w 818281"/>
              <a:gd name="connsiteY25" fmla="*/ 366324 h 640069"/>
              <a:gd name="connsiteX26" fmla="*/ 775256 w 818281"/>
              <a:gd name="connsiteY26" fmla="*/ 242896 h 640069"/>
              <a:gd name="connsiteX27" fmla="*/ 720801 w 818281"/>
              <a:gd name="connsiteY27" fmla="*/ 193862 h 640069"/>
              <a:gd name="connsiteX28" fmla="*/ 683584 w 818281"/>
              <a:gd name="connsiteY28" fmla="*/ 134515 h 640069"/>
              <a:gd name="connsiteX29" fmla="*/ 642922 w 818281"/>
              <a:gd name="connsiteY29" fmla="*/ 102523 h 640069"/>
              <a:gd name="connsiteX30" fmla="*/ 581130 w 818281"/>
              <a:gd name="connsiteY30" fmla="*/ 51356 h 640069"/>
              <a:gd name="connsiteX31" fmla="*/ 512098 w 818281"/>
              <a:gd name="connsiteY31" fmla="*/ 703 h 640069"/>
              <a:gd name="connsiteX32" fmla="*/ 436142 w 818281"/>
              <a:gd name="connsiteY32" fmla="*/ 24803 h 640069"/>
              <a:gd name="connsiteX33" fmla="*/ 280829 w 818281"/>
              <a:gd name="connsiteY33" fmla="*/ 105122 h 640069"/>
              <a:gd name="connsiteX34" fmla="*/ 190799 w 818281"/>
              <a:gd name="connsiteY34" fmla="*/ 151821 h 640069"/>
              <a:gd name="connsiteX35" fmla="*/ 120196 w 818281"/>
              <a:gd name="connsiteY35" fmla="*/ 216580 h 640069"/>
              <a:gd name="connsiteX36" fmla="*/ 64720 w 818281"/>
              <a:gd name="connsiteY36" fmla="*/ 297345 h 640069"/>
              <a:gd name="connsiteX37" fmla="*/ 57260 w 818281"/>
              <a:gd name="connsiteY37" fmla="*/ 291426 h 640069"/>
              <a:gd name="connsiteX38" fmla="*/ 1629 w 818281"/>
              <a:gd name="connsiteY38" fmla="*/ 276332 h 640069"/>
              <a:gd name="connsiteX39" fmla="*/ 53939 w 818281"/>
              <a:gd name="connsiteY39" fmla="*/ 195906 h 640069"/>
              <a:gd name="connsiteX40" fmla="*/ 63383 w 818281"/>
              <a:gd name="connsiteY40" fmla="*/ 193479 h 640069"/>
              <a:gd name="connsiteX41" fmla="*/ 50488 w 818281"/>
              <a:gd name="connsiteY41" fmla="*/ 284924 h 640069"/>
              <a:gd name="connsiteX0" fmla="*/ 50488 w 818281"/>
              <a:gd name="connsiteY0" fmla="*/ 284924 h 640069"/>
              <a:gd name="connsiteX1" fmla="*/ 104761 w 818281"/>
              <a:gd name="connsiteY1" fmla="*/ 234926 h 640069"/>
              <a:gd name="connsiteX2" fmla="*/ 86877 w 818281"/>
              <a:gd name="connsiteY2" fmla="*/ 304663 h 640069"/>
              <a:gd name="connsiteX3" fmla="*/ 107272 w 818281"/>
              <a:gd name="connsiteY3" fmla="*/ 330683 h 640069"/>
              <a:gd name="connsiteX4" fmla="*/ 136484 w 818281"/>
              <a:gd name="connsiteY4" fmla="*/ 335285 h 640069"/>
              <a:gd name="connsiteX5" fmla="*/ 169167 w 818281"/>
              <a:gd name="connsiteY5" fmla="*/ 372545 h 640069"/>
              <a:gd name="connsiteX6" fmla="*/ 199021 w 818281"/>
              <a:gd name="connsiteY6" fmla="*/ 407066 h 640069"/>
              <a:gd name="connsiteX7" fmla="*/ 222428 w 818281"/>
              <a:gd name="connsiteY7" fmla="*/ 426735 h 640069"/>
              <a:gd name="connsiteX8" fmla="*/ 250941 w 818281"/>
              <a:gd name="connsiteY8" fmla="*/ 467997 h 640069"/>
              <a:gd name="connsiteX9" fmla="*/ 301588 w 818281"/>
              <a:gd name="connsiteY9" fmla="*/ 519568 h 640069"/>
              <a:gd name="connsiteX10" fmla="*/ 314083 w 818281"/>
              <a:gd name="connsiteY10" fmla="*/ 560083 h 640069"/>
              <a:gd name="connsiteX11" fmla="*/ 315192 w 818281"/>
              <a:gd name="connsiteY11" fmla="*/ 531716 h 640069"/>
              <a:gd name="connsiteX12" fmla="*/ 350727 w 818281"/>
              <a:gd name="connsiteY12" fmla="*/ 578093 h 640069"/>
              <a:gd name="connsiteX13" fmla="*/ 369409 w 818281"/>
              <a:gd name="connsiteY13" fmla="*/ 605718 h 640069"/>
              <a:gd name="connsiteX14" fmla="*/ 391733 w 818281"/>
              <a:gd name="connsiteY14" fmla="*/ 640032 h 640069"/>
              <a:gd name="connsiteX15" fmla="*/ 436150 w 818281"/>
              <a:gd name="connsiteY15" fmla="*/ 629609 h 640069"/>
              <a:gd name="connsiteX16" fmla="*/ 471494 w 818281"/>
              <a:gd name="connsiteY16" fmla="*/ 605240 h 640069"/>
              <a:gd name="connsiteX17" fmla="*/ 516177 w 818281"/>
              <a:gd name="connsiteY17" fmla="*/ 595966 h 640069"/>
              <a:gd name="connsiteX18" fmla="*/ 546893 w 818281"/>
              <a:gd name="connsiteY18" fmla="*/ 579937 h 640069"/>
              <a:gd name="connsiteX19" fmla="*/ 603965 w 818281"/>
              <a:gd name="connsiteY19" fmla="*/ 548041 h 640069"/>
              <a:gd name="connsiteX20" fmla="*/ 658179 w 818281"/>
              <a:gd name="connsiteY20" fmla="*/ 509677 h 640069"/>
              <a:gd name="connsiteX21" fmla="*/ 716819 w 818281"/>
              <a:gd name="connsiteY21" fmla="*/ 469465 h 640069"/>
              <a:gd name="connsiteX22" fmla="*/ 745953 w 818281"/>
              <a:gd name="connsiteY22" fmla="*/ 452576 h 640069"/>
              <a:gd name="connsiteX23" fmla="*/ 796584 w 818281"/>
              <a:gd name="connsiteY23" fmla="*/ 393539 h 640069"/>
              <a:gd name="connsiteX24" fmla="*/ 817808 w 818281"/>
              <a:gd name="connsiteY24" fmla="*/ 376448 h 640069"/>
              <a:gd name="connsiteX25" fmla="*/ 789755 w 818281"/>
              <a:gd name="connsiteY25" fmla="*/ 366324 h 640069"/>
              <a:gd name="connsiteX26" fmla="*/ 747549 w 818281"/>
              <a:gd name="connsiteY26" fmla="*/ 271378 h 640069"/>
              <a:gd name="connsiteX27" fmla="*/ 720801 w 818281"/>
              <a:gd name="connsiteY27" fmla="*/ 193862 h 640069"/>
              <a:gd name="connsiteX28" fmla="*/ 683584 w 818281"/>
              <a:gd name="connsiteY28" fmla="*/ 134515 h 640069"/>
              <a:gd name="connsiteX29" fmla="*/ 642922 w 818281"/>
              <a:gd name="connsiteY29" fmla="*/ 102523 h 640069"/>
              <a:gd name="connsiteX30" fmla="*/ 581130 w 818281"/>
              <a:gd name="connsiteY30" fmla="*/ 51356 h 640069"/>
              <a:gd name="connsiteX31" fmla="*/ 512098 w 818281"/>
              <a:gd name="connsiteY31" fmla="*/ 703 h 640069"/>
              <a:gd name="connsiteX32" fmla="*/ 436142 w 818281"/>
              <a:gd name="connsiteY32" fmla="*/ 24803 h 640069"/>
              <a:gd name="connsiteX33" fmla="*/ 280829 w 818281"/>
              <a:gd name="connsiteY33" fmla="*/ 105122 h 640069"/>
              <a:gd name="connsiteX34" fmla="*/ 190799 w 818281"/>
              <a:gd name="connsiteY34" fmla="*/ 151821 h 640069"/>
              <a:gd name="connsiteX35" fmla="*/ 120196 w 818281"/>
              <a:gd name="connsiteY35" fmla="*/ 216580 h 640069"/>
              <a:gd name="connsiteX36" fmla="*/ 64720 w 818281"/>
              <a:gd name="connsiteY36" fmla="*/ 297345 h 640069"/>
              <a:gd name="connsiteX37" fmla="*/ 57260 w 818281"/>
              <a:gd name="connsiteY37" fmla="*/ 291426 h 640069"/>
              <a:gd name="connsiteX38" fmla="*/ 1629 w 818281"/>
              <a:gd name="connsiteY38" fmla="*/ 276332 h 640069"/>
              <a:gd name="connsiteX39" fmla="*/ 53939 w 818281"/>
              <a:gd name="connsiteY39" fmla="*/ 195906 h 640069"/>
              <a:gd name="connsiteX40" fmla="*/ 63383 w 818281"/>
              <a:gd name="connsiteY40" fmla="*/ 193479 h 640069"/>
              <a:gd name="connsiteX41" fmla="*/ 50488 w 818281"/>
              <a:gd name="connsiteY41" fmla="*/ 284924 h 640069"/>
              <a:gd name="connsiteX0" fmla="*/ 50488 w 818281"/>
              <a:gd name="connsiteY0" fmla="*/ 284924 h 640069"/>
              <a:gd name="connsiteX1" fmla="*/ 104761 w 818281"/>
              <a:gd name="connsiteY1" fmla="*/ 234926 h 640069"/>
              <a:gd name="connsiteX2" fmla="*/ 86877 w 818281"/>
              <a:gd name="connsiteY2" fmla="*/ 304663 h 640069"/>
              <a:gd name="connsiteX3" fmla="*/ 107272 w 818281"/>
              <a:gd name="connsiteY3" fmla="*/ 330683 h 640069"/>
              <a:gd name="connsiteX4" fmla="*/ 136484 w 818281"/>
              <a:gd name="connsiteY4" fmla="*/ 335285 h 640069"/>
              <a:gd name="connsiteX5" fmla="*/ 169167 w 818281"/>
              <a:gd name="connsiteY5" fmla="*/ 372545 h 640069"/>
              <a:gd name="connsiteX6" fmla="*/ 199021 w 818281"/>
              <a:gd name="connsiteY6" fmla="*/ 407066 h 640069"/>
              <a:gd name="connsiteX7" fmla="*/ 222428 w 818281"/>
              <a:gd name="connsiteY7" fmla="*/ 426735 h 640069"/>
              <a:gd name="connsiteX8" fmla="*/ 250941 w 818281"/>
              <a:gd name="connsiteY8" fmla="*/ 467997 h 640069"/>
              <a:gd name="connsiteX9" fmla="*/ 301588 w 818281"/>
              <a:gd name="connsiteY9" fmla="*/ 519568 h 640069"/>
              <a:gd name="connsiteX10" fmla="*/ 314083 w 818281"/>
              <a:gd name="connsiteY10" fmla="*/ 560083 h 640069"/>
              <a:gd name="connsiteX11" fmla="*/ 315192 w 818281"/>
              <a:gd name="connsiteY11" fmla="*/ 531716 h 640069"/>
              <a:gd name="connsiteX12" fmla="*/ 350727 w 818281"/>
              <a:gd name="connsiteY12" fmla="*/ 578093 h 640069"/>
              <a:gd name="connsiteX13" fmla="*/ 369409 w 818281"/>
              <a:gd name="connsiteY13" fmla="*/ 605718 h 640069"/>
              <a:gd name="connsiteX14" fmla="*/ 391733 w 818281"/>
              <a:gd name="connsiteY14" fmla="*/ 640032 h 640069"/>
              <a:gd name="connsiteX15" fmla="*/ 436150 w 818281"/>
              <a:gd name="connsiteY15" fmla="*/ 629609 h 640069"/>
              <a:gd name="connsiteX16" fmla="*/ 471494 w 818281"/>
              <a:gd name="connsiteY16" fmla="*/ 605240 h 640069"/>
              <a:gd name="connsiteX17" fmla="*/ 516177 w 818281"/>
              <a:gd name="connsiteY17" fmla="*/ 595966 h 640069"/>
              <a:gd name="connsiteX18" fmla="*/ 546893 w 818281"/>
              <a:gd name="connsiteY18" fmla="*/ 579937 h 640069"/>
              <a:gd name="connsiteX19" fmla="*/ 603965 w 818281"/>
              <a:gd name="connsiteY19" fmla="*/ 548041 h 640069"/>
              <a:gd name="connsiteX20" fmla="*/ 658179 w 818281"/>
              <a:gd name="connsiteY20" fmla="*/ 509677 h 640069"/>
              <a:gd name="connsiteX21" fmla="*/ 716819 w 818281"/>
              <a:gd name="connsiteY21" fmla="*/ 469465 h 640069"/>
              <a:gd name="connsiteX22" fmla="*/ 745953 w 818281"/>
              <a:gd name="connsiteY22" fmla="*/ 452576 h 640069"/>
              <a:gd name="connsiteX23" fmla="*/ 796584 w 818281"/>
              <a:gd name="connsiteY23" fmla="*/ 393539 h 640069"/>
              <a:gd name="connsiteX24" fmla="*/ 817808 w 818281"/>
              <a:gd name="connsiteY24" fmla="*/ 376448 h 640069"/>
              <a:gd name="connsiteX25" fmla="*/ 789755 w 818281"/>
              <a:gd name="connsiteY25" fmla="*/ 366324 h 640069"/>
              <a:gd name="connsiteX26" fmla="*/ 747549 w 818281"/>
              <a:gd name="connsiteY26" fmla="*/ 271378 h 640069"/>
              <a:gd name="connsiteX27" fmla="*/ 710010 w 818281"/>
              <a:gd name="connsiteY27" fmla="*/ 210113 h 640069"/>
              <a:gd name="connsiteX28" fmla="*/ 683584 w 818281"/>
              <a:gd name="connsiteY28" fmla="*/ 134515 h 640069"/>
              <a:gd name="connsiteX29" fmla="*/ 642922 w 818281"/>
              <a:gd name="connsiteY29" fmla="*/ 102523 h 640069"/>
              <a:gd name="connsiteX30" fmla="*/ 581130 w 818281"/>
              <a:gd name="connsiteY30" fmla="*/ 51356 h 640069"/>
              <a:gd name="connsiteX31" fmla="*/ 512098 w 818281"/>
              <a:gd name="connsiteY31" fmla="*/ 703 h 640069"/>
              <a:gd name="connsiteX32" fmla="*/ 436142 w 818281"/>
              <a:gd name="connsiteY32" fmla="*/ 24803 h 640069"/>
              <a:gd name="connsiteX33" fmla="*/ 280829 w 818281"/>
              <a:gd name="connsiteY33" fmla="*/ 105122 h 640069"/>
              <a:gd name="connsiteX34" fmla="*/ 190799 w 818281"/>
              <a:gd name="connsiteY34" fmla="*/ 151821 h 640069"/>
              <a:gd name="connsiteX35" fmla="*/ 120196 w 818281"/>
              <a:gd name="connsiteY35" fmla="*/ 216580 h 640069"/>
              <a:gd name="connsiteX36" fmla="*/ 64720 w 818281"/>
              <a:gd name="connsiteY36" fmla="*/ 297345 h 640069"/>
              <a:gd name="connsiteX37" fmla="*/ 57260 w 818281"/>
              <a:gd name="connsiteY37" fmla="*/ 291426 h 640069"/>
              <a:gd name="connsiteX38" fmla="*/ 1629 w 818281"/>
              <a:gd name="connsiteY38" fmla="*/ 276332 h 640069"/>
              <a:gd name="connsiteX39" fmla="*/ 53939 w 818281"/>
              <a:gd name="connsiteY39" fmla="*/ 195906 h 640069"/>
              <a:gd name="connsiteX40" fmla="*/ 63383 w 818281"/>
              <a:gd name="connsiteY40" fmla="*/ 193479 h 640069"/>
              <a:gd name="connsiteX41" fmla="*/ 50488 w 818281"/>
              <a:gd name="connsiteY41" fmla="*/ 284924 h 640069"/>
              <a:gd name="connsiteX0" fmla="*/ 50488 w 818281"/>
              <a:gd name="connsiteY0" fmla="*/ 284924 h 640069"/>
              <a:gd name="connsiteX1" fmla="*/ 104761 w 818281"/>
              <a:gd name="connsiteY1" fmla="*/ 234926 h 640069"/>
              <a:gd name="connsiteX2" fmla="*/ 86877 w 818281"/>
              <a:gd name="connsiteY2" fmla="*/ 304663 h 640069"/>
              <a:gd name="connsiteX3" fmla="*/ 107272 w 818281"/>
              <a:gd name="connsiteY3" fmla="*/ 330683 h 640069"/>
              <a:gd name="connsiteX4" fmla="*/ 136484 w 818281"/>
              <a:gd name="connsiteY4" fmla="*/ 335285 h 640069"/>
              <a:gd name="connsiteX5" fmla="*/ 169167 w 818281"/>
              <a:gd name="connsiteY5" fmla="*/ 372545 h 640069"/>
              <a:gd name="connsiteX6" fmla="*/ 199021 w 818281"/>
              <a:gd name="connsiteY6" fmla="*/ 407066 h 640069"/>
              <a:gd name="connsiteX7" fmla="*/ 222428 w 818281"/>
              <a:gd name="connsiteY7" fmla="*/ 426735 h 640069"/>
              <a:gd name="connsiteX8" fmla="*/ 250941 w 818281"/>
              <a:gd name="connsiteY8" fmla="*/ 467997 h 640069"/>
              <a:gd name="connsiteX9" fmla="*/ 301588 w 818281"/>
              <a:gd name="connsiteY9" fmla="*/ 519568 h 640069"/>
              <a:gd name="connsiteX10" fmla="*/ 314083 w 818281"/>
              <a:gd name="connsiteY10" fmla="*/ 560083 h 640069"/>
              <a:gd name="connsiteX11" fmla="*/ 315192 w 818281"/>
              <a:gd name="connsiteY11" fmla="*/ 531716 h 640069"/>
              <a:gd name="connsiteX12" fmla="*/ 350727 w 818281"/>
              <a:gd name="connsiteY12" fmla="*/ 578093 h 640069"/>
              <a:gd name="connsiteX13" fmla="*/ 369409 w 818281"/>
              <a:gd name="connsiteY13" fmla="*/ 605718 h 640069"/>
              <a:gd name="connsiteX14" fmla="*/ 391733 w 818281"/>
              <a:gd name="connsiteY14" fmla="*/ 640032 h 640069"/>
              <a:gd name="connsiteX15" fmla="*/ 436150 w 818281"/>
              <a:gd name="connsiteY15" fmla="*/ 629609 h 640069"/>
              <a:gd name="connsiteX16" fmla="*/ 471494 w 818281"/>
              <a:gd name="connsiteY16" fmla="*/ 605240 h 640069"/>
              <a:gd name="connsiteX17" fmla="*/ 516177 w 818281"/>
              <a:gd name="connsiteY17" fmla="*/ 595966 h 640069"/>
              <a:gd name="connsiteX18" fmla="*/ 546893 w 818281"/>
              <a:gd name="connsiteY18" fmla="*/ 579937 h 640069"/>
              <a:gd name="connsiteX19" fmla="*/ 603965 w 818281"/>
              <a:gd name="connsiteY19" fmla="*/ 548041 h 640069"/>
              <a:gd name="connsiteX20" fmla="*/ 658179 w 818281"/>
              <a:gd name="connsiteY20" fmla="*/ 509677 h 640069"/>
              <a:gd name="connsiteX21" fmla="*/ 716819 w 818281"/>
              <a:gd name="connsiteY21" fmla="*/ 469465 h 640069"/>
              <a:gd name="connsiteX22" fmla="*/ 745953 w 818281"/>
              <a:gd name="connsiteY22" fmla="*/ 452576 h 640069"/>
              <a:gd name="connsiteX23" fmla="*/ 796584 w 818281"/>
              <a:gd name="connsiteY23" fmla="*/ 393539 h 640069"/>
              <a:gd name="connsiteX24" fmla="*/ 817808 w 818281"/>
              <a:gd name="connsiteY24" fmla="*/ 376448 h 640069"/>
              <a:gd name="connsiteX25" fmla="*/ 789755 w 818281"/>
              <a:gd name="connsiteY25" fmla="*/ 366324 h 640069"/>
              <a:gd name="connsiteX26" fmla="*/ 747549 w 818281"/>
              <a:gd name="connsiteY26" fmla="*/ 271378 h 640069"/>
              <a:gd name="connsiteX27" fmla="*/ 710010 w 818281"/>
              <a:gd name="connsiteY27" fmla="*/ 210113 h 640069"/>
              <a:gd name="connsiteX28" fmla="*/ 670057 w 818281"/>
              <a:gd name="connsiteY28" fmla="*/ 146054 h 640069"/>
              <a:gd name="connsiteX29" fmla="*/ 642922 w 818281"/>
              <a:gd name="connsiteY29" fmla="*/ 102523 h 640069"/>
              <a:gd name="connsiteX30" fmla="*/ 581130 w 818281"/>
              <a:gd name="connsiteY30" fmla="*/ 51356 h 640069"/>
              <a:gd name="connsiteX31" fmla="*/ 512098 w 818281"/>
              <a:gd name="connsiteY31" fmla="*/ 703 h 640069"/>
              <a:gd name="connsiteX32" fmla="*/ 436142 w 818281"/>
              <a:gd name="connsiteY32" fmla="*/ 24803 h 640069"/>
              <a:gd name="connsiteX33" fmla="*/ 280829 w 818281"/>
              <a:gd name="connsiteY33" fmla="*/ 105122 h 640069"/>
              <a:gd name="connsiteX34" fmla="*/ 190799 w 818281"/>
              <a:gd name="connsiteY34" fmla="*/ 151821 h 640069"/>
              <a:gd name="connsiteX35" fmla="*/ 120196 w 818281"/>
              <a:gd name="connsiteY35" fmla="*/ 216580 h 640069"/>
              <a:gd name="connsiteX36" fmla="*/ 64720 w 818281"/>
              <a:gd name="connsiteY36" fmla="*/ 297345 h 640069"/>
              <a:gd name="connsiteX37" fmla="*/ 57260 w 818281"/>
              <a:gd name="connsiteY37" fmla="*/ 291426 h 640069"/>
              <a:gd name="connsiteX38" fmla="*/ 1629 w 818281"/>
              <a:gd name="connsiteY38" fmla="*/ 276332 h 640069"/>
              <a:gd name="connsiteX39" fmla="*/ 53939 w 818281"/>
              <a:gd name="connsiteY39" fmla="*/ 195906 h 640069"/>
              <a:gd name="connsiteX40" fmla="*/ 63383 w 818281"/>
              <a:gd name="connsiteY40" fmla="*/ 193479 h 640069"/>
              <a:gd name="connsiteX41" fmla="*/ 50488 w 818281"/>
              <a:gd name="connsiteY41" fmla="*/ 284924 h 640069"/>
              <a:gd name="connsiteX0" fmla="*/ 50488 w 818281"/>
              <a:gd name="connsiteY0" fmla="*/ 284980 h 640125"/>
              <a:gd name="connsiteX1" fmla="*/ 104761 w 818281"/>
              <a:gd name="connsiteY1" fmla="*/ 234982 h 640125"/>
              <a:gd name="connsiteX2" fmla="*/ 86877 w 818281"/>
              <a:gd name="connsiteY2" fmla="*/ 304719 h 640125"/>
              <a:gd name="connsiteX3" fmla="*/ 107272 w 818281"/>
              <a:gd name="connsiteY3" fmla="*/ 330739 h 640125"/>
              <a:gd name="connsiteX4" fmla="*/ 136484 w 818281"/>
              <a:gd name="connsiteY4" fmla="*/ 335341 h 640125"/>
              <a:gd name="connsiteX5" fmla="*/ 169167 w 818281"/>
              <a:gd name="connsiteY5" fmla="*/ 372601 h 640125"/>
              <a:gd name="connsiteX6" fmla="*/ 199021 w 818281"/>
              <a:gd name="connsiteY6" fmla="*/ 407122 h 640125"/>
              <a:gd name="connsiteX7" fmla="*/ 222428 w 818281"/>
              <a:gd name="connsiteY7" fmla="*/ 426791 h 640125"/>
              <a:gd name="connsiteX8" fmla="*/ 250941 w 818281"/>
              <a:gd name="connsiteY8" fmla="*/ 468053 h 640125"/>
              <a:gd name="connsiteX9" fmla="*/ 301588 w 818281"/>
              <a:gd name="connsiteY9" fmla="*/ 519624 h 640125"/>
              <a:gd name="connsiteX10" fmla="*/ 314083 w 818281"/>
              <a:gd name="connsiteY10" fmla="*/ 560139 h 640125"/>
              <a:gd name="connsiteX11" fmla="*/ 315192 w 818281"/>
              <a:gd name="connsiteY11" fmla="*/ 531772 h 640125"/>
              <a:gd name="connsiteX12" fmla="*/ 350727 w 818281"/>
              <a:gd name="connsiteY12" fmla="*/ 578149 h 640125"/>
              <a:gd name="connsiteX13" fmla="*/ 369409 w 818281"/>
              <a:gd name="connsiteY13" fmla="*/ 605774 h 640125"/>
              <a:gd name="connsiteX14" fmla="*/ 391733 w 818281"/>
              <a:gd name="connsiteY14" fmla="*/ 640088 h 640125"/>
              <a:gd name="connsiteX15" fmla="*/ 436150 w 818281"/>
              <a:gd name="connsiteY15" fmla="*/ 629665 h 640125"/>
              <a:gd name="connsiteX16" fmla="*/ 471494 w 818281"/>
              <a:gd name="connsiteY16" fmla="*/ 605296 h 640125"/>
              <a:gd name="connsiteX17" fmla="*/ 516177 w 818281"/>
              <a:gd name="connsiteY17" fmla="*/ 596022 h 640125"/>
              <a:gd name="connsiteX18" fmla="*/ 546893 w 818281"/>
              <a:gd name="connsiteY18" fmla="*/ 579993 h 640125"/>
              <a:gd name="connsiteX19" fmla="*/ 603965 w 818281"/>
              <a:gd name="connsiteY19" fmla="*/ 548097 h 640125"/>
              <a:gd name="connsiteX20" fmla="*/ 658179 w 818281"/>
              <a:gd name="connsiteY20" fmla="*/ 509733 h 640125"/>
              <a:gd name="connsiteX21" fmla="*/ 716819 w 818281"/>
              <a:gd name="connsiteY21" fmla="*/ 469521 h 640125"/>
              <a:gd name="connsiteX22" fmla="*/ 745953 w 818281"/>
              <a:gd name="connsiteY22" fmla="*/ 452632 h 640125"/>
              <a:gd name="connsiteX23" fmla="*/ 796584 w 818281"/>
              <a:gd name="connsiteY23" fmla="*/ 393595 h 640125"/>
              <a:gd name="connsiteX24" fmla="*/ 817808 w 818281"/>
              <a:gd name="connsiteY24" fmla="*/ 376504 h 640125"/>
              <a:gd name="connsiteX25" fmla="*/ 789755 w 818281"/>
              <a:gd name="connsiteY25" fmla="*/ 366380 h 640125"/>
              <a:gd name="connsiteX26" fmla="*/ 747549 w 818281"/>
              <a:gd name="connsiteY26" fmla="*/ 271434 h 640125"/>
              <a:gd name="connsiteX27" fmla="*/ 710010 w 818281"/>
              <a:gd name="connsiteY27" fmla="*/ 210169 h 640125"/>
              <a:gd name="connsiteX28" fmla="*/ 670057 w 818281"/>
              <a:gd name="connsiteY28" fmla="*/ 146110 h 640125"/>
              <a:gd name="connsiteX29" fmla="*/ 643694 w 818281"/>
              <a:gd name="connsiteY29" fmla="*/ 123507 h 640125"/>
              <a:gd name="connsiteX30" fmla="*/ 581130 w 818281"/>
              <a:gd name="connsiteY30" fmla="*/ 51412 h 640125"/>
              <a:gd name="connsiteX31" fmla="*/ 512098 w 818281"/>
              <a:gd name="connsiteY31" fmla="*/ 759 h 640125"/>
              <a:gd name="connsiteX32" fmla="*/ 436142 w 818281"/>
              <a:gd name="connsiteY32" fmla="*/ 24859 h 640125"/>
              <a:gd name="connsiteX33" fmla="*/ 280829 w 818281"/>
              <a:gd name="connsiteY33" fmla="*/ 105178 h 640125"/>
              <a:gd name="connsiteX34" fmla="*/ 190799 w 818281"/>
              <a:gd name="connsiteY34" fmla="*/ 151877 h 640125"/>
              <a:gd name="connsiteX35" fmla="*/ 120196 w 818281"/>
              <a:gd name="connsiteY35" fmla="*/ 216636 h 640125"/>
              <a:gd name="connsiteX36" fmla="*/ 64720 w 818281"/>
              <a:gd name="connsiteY36" fmla="*/ 297401 h 640125"/>
              <a:gd name="connsiteX37" fmla="*/ 57260 w 818281"/>
              <a:gd name="connsiteY37" fmla="*/ 291482 h 640125"/>
              <a:gd name="connsiteX38" fmla="*/ 1629 w 818281"/>
              <a:gd name="connsiteY38" fmla="*/ 276388 h 640125"/>
              <a:gd name="connsiteX39" fmla="*/ 53939 w 818281"/>
              <a:gd name="connsiteY39" fmla="*/ 195962 h 640125"/>
              <a:gd name="connsiteX40" fmla="*/ 63383 w 818281"/>
              <a:gd name="connsiteY40" fmla="*/ 193535 h 640125"/>
              <a:gd name="connsiteX41" fmla="*/ 50488 w 818281"/>
              <a:gd name="connsiteY41" fmla="*/ 284980 h 640125"/>
              <a:gd name="connsiteX0" fmla="*/ 50488 w 818281"/>
              <a:gd name="connsiteY0" fmla="*/ 284697 h 639842"/>
              <a:gd name="connsiteX1" fmla="*/ 104761 w 818281"/>
              <a:gd name="connsiteY1" fmla="*/ 234699 h 639842"/>
              <a:gd name="connsiteX2" fmla="*/ 86877 w 818281"/>
              <a:gd name="connsiteY2" fmla="*/ 304436 h 639842"/>
              <a:gd name="connsiteX3" fmla="*/ 107272 w 818281"/>
              <a:gd name="connsiteY3" fmla="*/ 330456 h 639842"/>
              <a:gd name="connsiteX4" fmla="*/ 136484 w 818281"/>
              <a:gd name="connsiteY4" fmla="*/ 335058 h 639842"/>
              <a:gd name="connsiteX5" fmla="*/ 169167 w 818281"/>
              <a:gd name="connsiteY5" fmla="*/ 372318 h 639842"/>
              <a:gd name="connsiteX6" fmla="*/ 199021 w 818281"/>
              <a:gd name="connsiteY6" fmla="*/ 406839 h 639842"/>
              <a:gd name="connsiteX7" fmla="*/ 222428 w 818281"/>
              <a:gd name="connsiteY7" fmla="*/ 426508 h 639842"/>
              <a:gd name="connsiteX8" fmla="*/ 250941 w 818281"/>
              <a:gd name="connsiteY8" fmla="*/ 467770 h 639842"/>
              <a:gd name="connsiteX9" fmla="*/ 301588 w 818281"/>
              <a:gd name="connsiteY9" fmla="*/ 519341 h 639842"/>
              <a:gd name="connsiteX10" fmla="*/ 314083 w 818281"/>
              <a:gd name="connsiteY10" fmla="*/ 559856 h 639842"/>
              <a:gd name="connsiteX11" fmla="*/ 315192 w 818281"/>
              <a:gd name="connsiteY11" fmla="*/ 531489 h 639842"/>
              <a:gd name="connsiteX12" fmla="*/ 350727 w 818281"/>
              <a:gd name="connsiteY12" fmla="*/ 577866 h 639842"/>
              <a:gd name="connsiteX13" fmla="*/ 369409 w 818281"/>
              <a:gd name="connsiteY13" fmla="*/ 605491 h 639842"/>
              <a:gd name="connsiteX14" fmla="*/ 391733 w 818281"/>
              <a:gd name="connsiteY14" fmla="*/ 639805 h 639842"/>
              <a:gd name="connsiteX15" fmla="*/ 436150 w 818281"/>
              <a:gd name="connsiteY15" fmla="*/ 629382 h 639842"/>
              <a:gd name="connsiteX16" fmla="*/ 471494 w 818281"/>
              <a:gd name="connsiteY16" fmla="*/ 605013 h 639842"/>
              <a:gd name="connsiteX17" fmla="*/ 516177 w 818281"/>
              <a:gd name="connsiteY17" fmla="*/ 595739 h 639842"/>
              <a:gd name="connsiteX18" fmla="*/ 546893 w 818281"/>
              <a:gd name="connsiteY18" fmla="*/ 579710 h 639842"/>
              <a:gd name="connsiteX19" fmla="*/ 603965 w 818281"/>
              <a:gd name="connsiteY19" fmla="*/ 547814 h 639842"/>
              <a:gd name="connsiteX20" fmla="*/ 658179 w 818281"/>
              <a:gd name="connsiteY20" fmla="*/ 509450 h 639842"/>
              <a:gd name="connsiteX21" fmla="*/ 716819 w 818281"/>
              <a:gd name="connsiteY21" fmla="*/ 469238 h 639842"/>
              <a:gd name="connsiteX22" fmla="*/ 745953 w 818281"/>
              <a:gd name="connsiteY22" fmla="*/ 452349 h 639842"/>
              <a:gd name="connsiteX23" fmla="*/ 796584 w 818281"/>
              <a:gd name="connsiteY23" fmla="*/ 393312 h 639842"/>
              <a:gd name="connsiteX24" fmla="*/ 817808 w 818281"/>
              <a:gd name="connsiteY24" fmla="*/ 376221 h 639842"/>
              <a:gd name="connsiteX25" fmla="*/ 789755 w 818281"/>
              <a:gd name="connsiteY25" fmla="*/ 366097 h 639842"/>
              <a:gd name="connsiteX26" fmla="*/ 747549 w 818281"/>
              <a:gd name="connsiteY26" fmla="*/ 271151 h 639842"/>
              <a:gd name="connsiteX27" fmla="*/ 710010 w 818281"/>
              <a:gd name="connsiteY27" fmla="*/ 209886 h 639842"/>
              <a:gd name="connsiteX28" fmla="*/ 670057 w 818281"/>
              <a:gd name="connsiteY28" fmla="*/ 145827 h 639842"/>
              <a:gd name="connsiteX29" fmla="*/ 643694 w 818281"/>
              <a:gd name="connsiteY29" fmla="*/ 123224 h 639842"/>
              <a:gd name="connsiteX30" fmla="*/ 570379 w 818281"/>
              <a:gd name="connsiteY30" fmla="*/ 76159 h 639842"/>
              <a:gd name="connsiteX31" fmla="*/ 512098 w 818281"/>
              <a:gd name="connsiteY31" fmla="*/ 476 h 639842"/>
              <a:gd name="connsiteX32" fmla="*/ 436142 w 818281"/>
              <a:gd name="connsiteY32" fmla="*/ 24576 h 639842"/>
              <a:gd name="connsiteX33" fmla="*/ 280829 w 818281"/>
              <a:gd name="connsiteY33" fmla="*/ 104895 h 639842"/>
              <a:gd name="connsiteX34" fmla="*/ 190799 w 818281"/>
              <a:gd name="connsiteY34" fmla="*/ 151594 h 639842"/>
              <a:gd name="connsiteX35" fmla="*/ 120196 w 818281"/>
              <a:gd name="connsiteY35" fmla="*/ 216353 h 639842"/>
              <a:gd name="connsiteX36" fmla="*/ 64720 w 818281"/>
              <a:gd name="connsiteY36" fmla="*/ 297118 h 639842"/>
              <a:gd name="connsiteX37" fmla="*/ 57260 w 818281"/>
              <a:gd name="connsiteY37" fmla="*/ 291199 h 639842"/>
              <a:gd name="connsiteX38" fmla="*/ 1629 w 818281"/>
              <a:gd name="connsiteY38" fmla="*/ 276105 h 639842"/>
              <a:gd name="connsiteX39" fmla="*/ 53939 w 818281"/>
              <a:gd name="connsiteY39" fmla="*/ 195679 h 639842"/>
              <a:gd name="connsiteX40" fmla="*/ 63383 w 818281"/>
              <a:gd name="connsiteY40" fmla="*/ 193252 h 639842"/>
              <a:gd name="connsiteX41" fmla="*/ 50488 w 818281"/>
              <a:gd name="connsiteY41" fmla="*/ 284697 h 639842"/>
              <a:gd name="connsiteX0" fmla="*/ 50488 w 818281"/>
              <a:gd name="connsiteY0" fmla="*/ 271381 h 626526"/>
              <a:gd name="connsiteX1" fmla="*/ 104761 w 818281"/>
              <a:gd name="connsiteY1" fmla="*/ 221383 h 626526"/>
              <a:gd name="connsiteX2" fmla="*/ 86877 w 818281"/>
              <a:gd name="connsiteY2" fmla="*/ 291120 h 626526"/>
              <a:gd name="connsiteX3" fmla="*/ 107272 w 818281"/>
              <a:gd name="connsiteY3" fmla="*/ 317140 h 626526"/>
              <a:gd name="connsiteX4" fmla="*/ 136484 w 818281"/>
              <a:gd name="connsiteY4" fmla="*/ 321742 h 626526"/>
              <a:gd name="connsiteX5" fmla="*/ 169167 w 818281"/>
              <a:gd name="connsiteY5" fmla="*/ 359002 h 626526"/>
              <a:gd name="connsiteX6" fmla="*/ 199021 w 818281"/>
              <a:gd name="connsiteY6" fmla="*/ 393523 h 626526"/>
              <a:gd name="connsiteX7" fmla="*/ 222428 w 818281"/>
              <a:gd name="connsiteY7" fmla="*/ 413192 h 626526"/>
              <a:gd name="connsiteX8" fmla="*/ 250941 w 818281"/>
              <a:gd name="connsiteY8" fmla="*/ 454454 h 626526"/>
              <a:gd name="connsiteX9" fmla="*/ 301588 w 818281"/>
              <a:gd name="connsiteY9" fmla="*/ 506025 h 626526"/>
              <a:gd name="connsiteX10" fmla="*/ 314083 w 818281"/>
              <a:gd name="connsiteY10" fmla="*/ 546540 h 626526"/>
              <a:gd name="connsiteX11" fmla="*/ 315192 w 818281"/>
              <a:gd name="connsiteY11" fmla="*/ 518173 h 626526"/>
              <a:gd name="connsiteX12" fmla="*/ 350727 w 818281"/>
              <a:gd name="connsiteY12" fmla="*/ 564550 h 626526"/>
              <a:gd name="connsiteX13" fmla="*/ 369409 w 818281"/>
              <a:gd name="connsiteY13" fmla="*/ 592175 h 626526"/>
              <a:gd name="connsiteX14" fmla="*/ 391733 w 818281"/>
              <a:gd name="connsiteY14" fmla="*/ 626489 h 626526"/>
              <a:gd name="connsiteX15" fmla="*/ 436150 w 818281"/>
              <a:gd name="connsiteY15" fmla="*/ 616066 h 626526"/>
              <a:gd name="connsiteX16" fmla="*/ 471494 w 818281"/>
              <a:gd name="connsiteY16" fmla="*/ 591697 h 626526"/>
              <a:gd name="connsiteX17" fmla="*/ 516177 w 818281"/>
              <a:gd name="connsiteY17" fmla="*/ 582423 h 626526"/>
              <a:gd name="connsiteX18" fmla="*/ 546893 w 818281"/>
              <a:gd name="connsiteY18" fmla="*/ 566394 h 626526"/>
              <a:gd name="connsiteX19" fmla="*/ 603965 w 818281"/>
              <a:gd name="connsiteY19" fmla="*/ 534498 h 626526"/>
              <a:gd name="connsiteX20" fmla="*/ 658179 w 818281"/>
              <a:gd name="connsiteY20" fmla="*/ 496134 h 626526"/>
              <a:gd name="connsiteX21" fmla="*/ 716819 w 818281"/>
              <a:gd name="connsiteY21" fmla="*/ 455922 h 626526"/>
              <a:gd name="connsiteX22" fmla="*/ 745953 w 818281"/>
              <a:gd name="connsiteY22" fmla="*/ 439033 h 626526"/>
              <a:gd name="connsiteX23" fmla="*/ 796584 w 818281"/>
              <a:gd name="connsiteY23" fmla="*/ 379996 h 626526"/>
              <a:gd name="connsiteX24" fmla="*/ 817808 w 818281"/>
              <a:gd name="connsiteY24" fmla="*/ 362905 h 626526"/>
              <a:gd name="connsiteX25" fmla="*/ 789755 w 818281"/>
              <a:gd name="connsiteY25" fmla="*/ 352781 h 626526"/>
              <a:gd name="connsiteX26" fmla="*/ 747549 w 818281"/>
              <a:gd name="connsiteY26" fmla="*/ 257835 h 626526"/>
              <a:gd name="connsiteX27" fmla="*/ 710010 w 818281"/>
              <a:gd name="connsiteY27" fmla="*/ 196570 h 626526"/>
              <a:gd name="connsiteX28" fmla="*/ 670057 w 818281"/>
              <a:gd name="connsiteY28" fmla="*/ 132511 h 626526"/>
              <a:gd name="connsiteX29" fmla="*/ 643694 w 818281"/>
              <a:gd name="connsiteY29" fmla="*/ 109908 h 626526"/>
              <a:gd name="connsiteX30" fmla="*/ 570379 w 818281"/>
              <a:gd name="connsiteY30" fmla="*/ 62843 h 626526"/>
              <a:gd name="connsiteX31" fmla="*/ 502002 w 818281"/>
              <a:gd name="connsiteY31" fmla="*/ 6785 h 626526"/>
              <a:gd name="connsiteX32" fmla="*/ 436142 w 818281"/>
              <a:gd name="connsiteY32" fmla="*/ 11260 h 626526"/>
              <a:gd name="connsiteX33" fmla="*/ 280829 w 818281"/>
              <a:gd name="connsiteY33" fmla="*/ 91579 h 626526"/>
              <a:gd name="connsiteX34" fmla="*/ 190799 w 818281"/>
              <a:gd name="connsiteY34" fmla="*/ 138278 h 626526"/>
              <a:gd name="connsiteX35" fmla="*/ 120196 w 818281"/>
              <a:gd name="connsiteY35" fmla="*/ 203037 h 626526"/>
              <a:gd name="connsiteX36" fmla="*/ 64720 w 818281"/>
              <a:gd name="connsiteY36" fmla="*/ 283802 h 626526"/>
              <a:gd name="connsiteX37" fmla="*/ 57260 w 818281"/>
              <a:gd name="connsiteY37" fmla="*/ 277883 h 626526"/>
              <a:gd name="connsiteX38" fmla="*/ 1629 w 818281"/>
              <a:gd name="connsiteY38" fmla="*/ 262789 h 626526"/>
              <a:gd name="connsiteX39" fmla="*/ 53939 w 818281"/>
              <a:gd name="connsiteY39" fmla="*/ 182363 h 626526"/>
              <a:gd name="connsiteX40" fmla="*/ 63383 w 818281"/>
              <a:gd name="connsiteY40" fmla="*/ 179936 h 626526"/>
              <a:gd name="connsiteX41" fmla="*/ 50488 w 818281"/>
              <a:gd name="connsiteY41" fmla="*/ 271381 h 626526"/>
              <a:gd name="connsiteX0" fmla="*/ 50488 w 818281"/>
              <a:gd name="connsiteY0" fmla="*/ 273883 h 629028"/>
              <a:gd name="connsiteX1" fmla="*/ 104761 w 818281"/>
              <a:gd name="connsiteY1" fmla="*/ 223885 h 629028"/>
              <a:gd name="connsiteX2" fmla="*/ 86877 w 818281"/>
              <a:gd name="connsiteY2" fmla="*/ 293622 h 629028"/>
              <a:gd name="connsiteX3" fmla="*/ 107272 w 818281"/>
              <a:gd name="connsiteY3" fmla="*/ 319642 h 629028"/>
              <a:gd name="connsiteX4" fmla="*/ 136484 w 818281"/>
              <a:gd name="connsiteY4" fmla="*/ 324244 h 629028"/>
              <a:gd name="connsiteX5" fmla="*/ 169167 w 818281"/>
              <a:gd name="connsiteY5" fmla="*/ 361504 h 629028"/>
              <a:gd name="connsiteX6" fmla="*/ 199021 w 818281"/>
              <a:gd name="connsiteY6" fmla="*/ 396025 h 629028"/>
              <a:gd name="connsiteX7" fmla="*/ 222428 w 818281"/>
              <a:gd name="connsiteY7" fmla="*/ 415694 h 629028"/>
              <a:gd name="connsiteX8" fmla="*/ 250941 w 818281"/>
              <a:gd name="connsiteY8" fmla="*/ 456956 h 629028"/>
              <a:gd name="connsiteX9" fmla="*/ 301588 w 818281"/>
              <a:gd name="connsiteY9" fmla="*/ 508527 h 629028"/>
              <a:gd name="connsiteX10" fmla="*/ 314083 w 818281"/>
              <a:gd name="connsiteY10" fmla="*/ 549042 h 629028"/>
              <a:gd name="connsiteX11" fmla="*/ 315192 w 818281"/>
              <a:gd name="connsiteY11" fmla="*/ 520675 h 629028"/>
              <a:gd name="connsiteX12" fmla="*/ 350727 w 818281"/>
              <a:gd name="connsiteY12" fmla="*/ 567052 h 629028"/>
              <a:gd name="connsiteX13" fmla="*/ 369409 w 818281"/>
              <a:gd name="connsiteY13" fmla="*/ 594677 h 629028"/>
              <a:gd name="connsiteX14" fmla="*/ 391733 w 818281"/>
              <a:gd name="connsiteY14" fmla="*/ 628991 h 629028"/>
              <a:gd name="connsiteX15" fmla="*/ 436150 w 818281"/>
              <a:gd name="connsiteY15" fmla="*/ 618568 h 629028"/>
              <a:gd name="connsiteX16" fmla="*/ 471494 w 818281"/>
              <a:gd name="connsiteY16" fmla="*/ 594199 h 629028"/>
              <a:gd name="connsiteX17" fmla="*/ 516177 w 818281"/>
              <a:gd name="connsiteY17" fmla="*/ 584925 h 629028"/>
              <a:gd name="connsiteX18" fmla="*/ 546893 w 818281"/>
              <a:gd name="connsiteY18" fmla="*/ 568896 h 629028"/>
              <a:gd name="connsiteX19" fmla="*/ 603965 w 818281"/>
              <a:gd name="connsiteY19" fmla="*/ 537000 h 629028"/>
              <a:gd name="connsiteX20" fmla="*/ 658179 w 818281"/>
              <a:gd name="connsiteY20" fmla="*/ 498636 h 629028"/>
              <a:gd name="connsiteX21" fmla="*/ 716819 w 818281"/>
              <a:gd name="connsiteY21" fmla="*/ 458424 h 629028"/>
              <a:gd name="connsiteX22" fmla="*/ 745953 w 818281"/>
              <a:gd name="connsiteY22" fmla="*/ 441535 h 629028"/>
              <a:gd name="connsiteX23" fmla="*/ 796584 w 818281"/>
              <a:gd name="connsiteY23" fmla="*/ 382498 h 629028"/>
              <a:gd name="connsiteX24" fmla="*/ 817808 w 818281"/>
              <a:gd name="connsiteY24" fmla="*/ 365407 h 629028"/>
              <a:gd name="connsiteX25" fmla="*/ 789755 w 818281"/>
              <a:gd name="connsiteY25" fmla="*/ 355283 h 629028"/>
              <a:gd name="connsiteX26" fmla="*/ 747549 w 818281"/>
              <a:gd name="connsiteY26" fmla="*/ 260337 h 629028"/>
              <a:gd name="connsiteX27" fmla="*/ 710010 w 818281"/>
              <a:gd name="connsiteY27" fmla="*/ 199072 h 629028"/>
              <a:gd name="connsiteX28" fmla="*/ 670057 w 818281"/>
              <a:gd name="connsiteY28" fmla="*/ 135013 h 629028"/>
              <a:gd name="connsiteX29" fmla="*/ 643694 w 818281"/>
              <a:gd name="connsiteY29" fmla="*/ 112410 h 629028"/>
              <a:gd name="connsiteX30" fmla="*/ 570379 w 818281"/>
              <a:gd name="connsiteY30" fmla="*/ 65345 h 629028"/>
              <a:gd name="connsiteX31" fmla="*/ 526549 w 818281"/>
              <a:gd name="connsiteY31" fmla="*/ 55611 h 629028"/>
              <a:gd name="connsiteX32" fmla="*/ 502002 w 818281"/>
              <a:gd name="connsiteY32" fmla="*/ 9287 h 629028"/>
              <a:gd name="connsiteX33" fmla="*/ 436142 w 818281"/>
              <a:gd name="connsiteY33" fmla="*/ 13762 h 629028"/>
              <a:gd name="connsiteX34" fmla="*/ 280829 w 818281"/>
              <a:gd name="connsiteY34" fmla="*/ 94081 h 629028"/>
              <a:gd name="connsiteX35" fmla="*/ 190799 w 818281"/>
              <a:gd name="connsiteY35" fmla="*/ 140780 h 629028"/>
              <a:gd name="connsiteX36" fmla="*/ 120196 w 818281"/>
              <a:gd name="connsiteY36" fmla="*/ 205539 h 629028"/>
              <a:gd name="connsiteX37" fmla="*/ 64720 w 818281"/>
              <a:gd name="connsiteY37" fmla="*/ 286304 h 629028"/>
              <a:gd name="connsiteX38" fmla="*/ 57260 w 818281"/>
              <a:gd name="connsiteY38" fmla="*/ 280385 h 629028"/>
              <a:gd name="connsiteX39" fmla="*/ 1629 w 818281"/>
              <a:gd name="connsiteY39" fmla="*/ 265291 h 629028"/>
              <a:gd name="connsiteX40" fmla="*/ 53939 w 818281"/>
              <a:gd name="connsiteY40" fmla="*/ 184865 h 629028"/>
              <a:gd name="connsiteX41" fmla="*/ 63383 w 818281"/>
              <a:gd name="connsiteY41" fmla="*/ 182438 h 629028"/>
              <a:gd name="connsiteX42" fmla="*/ 50488 w 818281"/>
              <a:gd name="connsiteY42" fmla="*/ 273883 h 629028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26549 w 818281"/>
              <a:gd name="connsiteY31" fmla="*/ 47669 h 621086"/>
              <a:gd name="connsiteX32" fmla="*/ 502002 w 818281"/>
              <a:gd name="connsiteY32" fmla="*/ 1345 h 621086"/>
              <a:gd name="connsiteX33" fmla="*/ 471478 w 818281"/>
              <a:gd name="connsiteY33" fmla="*/ 29004 h 621086"/>
              <a:gd name="connsiteX34" fmla="*/ 436142 w 818281"/>
              <a:gd name="connsiteY34" fmla="*/ 5820 h 621086"/>
              <a:gd name="connsiteX35" fmla="*/ 280829 w 818281"/>
              <a:gd name="connsiteY35" fmla="*/ 86139 h 621086"/>
              <a:gd name="connsiteX36" fmla="*/ 190799 w 818281"/>
              <a:gd name="connsiteY36" fmla="*/ 132838 h 621086"/>
              <a:gd name="connsiteX37" fmla="*/ 120196 w 818281"/>
              <a:gd name="connsiteY37" fmla="*/ 197597 h 621086"/>
              <a:gd name="connsiteX38" fmla="*/ 64720 w 818281"/>
              <a:gd name="connsiteY38" fmla="*/ 278362 h 621086"/>
              <a:gd name="connsiteX39" fmla="*/ 57260 w 818281"/>
              <a:gd name="connsiteY39" fmla="*/ 272443 h 621086"/>
              <a:gd name="connsiteX40" fmla="*/ 1629 w 818281"/>
              <a:gd name="connsiteY40" fmla="*/ 257349 h 621086"/>
              <a:gd name="connsiteX41" fmla="*/ 53939 w 818281"/>
              <a:gd name="connsiteY41" fmla="*/ 176923 h 621086"/>
              <a:gd name="connsiteX42" fmla="*/ 63383 w 818281"/>
              <a:gd name="connsiteY42" fmla="*/ 174496 h 621086"/>
              <a:gd name="connsiteX43" fmla="*/ 50488 w 818281"/>
              <a:gd name="connsiteY43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26549 w 818281"/>
              <a:gd name="connsiteY31" fmla="*/ 47669 h 621086"/>
              <a:gd name="connsiteX32" fmla="*/ 502002 w 818281"/>
              <a:gd name="connsiteY32" fmla="*/ 1345 h 621086"/>
              <a:gd name="connsiteX33" fmla="*/ 471478 w 818281"/>
              <a:gd name="connsiteY33" fmla="*/ 29004 h 621086"/>
              <a:gd name="connsiteX34" fmla="*/ 436142 w 818281"/>
              <a:gd name="connsiteY34" fmla="*/ 5820 h 621086"/>
              <a:gd name="connsiteX35" fmla="*/ 411900 w 818281"/>
              <a:gd name="connsiteY35" fmla="*/ 65726 h 621086"/>
              <a:gd name="connsiteX36" fmla="*/ 280829 w 818281"/>
              <a:gd name="connsiteY36" fmla="*/ 86139 h 621086"/>
              <a:gd name="connsiteX37" fmla="*/ 190799 w 818281"/>
              <a:gd name="connsiteY37" fmla="*/ 132838 h 621086"/>
              <a:gd name="connsiteX38" fmla="*/ 120196 w 818281"/>
              <a:gd name="connsiteY38" fmla="*/ 197597 h 621086"/>
              <a:gd name="connsiteX39" fmla="*/ 64720 w 818281"/>
              <a:gd name="connsiteY39" fmla="*/ 278362 h 621086"/>
              <a:gd name="connsiteX40" fmla="*/ 57260 w 818281"/>
              <a:gd name="connsiteY40" fmla="*/ 272443 h 621086"/>
              <a:gd name="connsiteX41" fmla="*/ 1629 w 818281"/>
              <a:gd name="connsiteY41" fmla="*/ 257349 h 621086"/>
              <a:gd name="connsiteX42" fmla="*/ 53939 w 818281"/>
              <a:gd name="connsiteY42" fmla="*/ 176923 h 621086"/>
              <a:gd name="connsiteX43" fmla="*/ 63383 w 818281"/>
              <a:gd name="connsiteY43" fmla="*/ 174496 h 621086"/>
              <a:gd name="connsiteX44" fmla="*/ 50488 w 818281"/>
              <a:gd name="connsiteY44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26549 w 818281"/>
              <a:gd name="connsiteY31" fmla="*/ 47669 h 621086"/>
              <a:gd name="connsiteX32" fmla="*/ 502002 w 818281"/>
              <a:gd name="connsiteY32" fmla="*/ 1345 h 621086"/>
              <a:gd name="connsiteX33" fmla="*/ 471478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280829 w 818281"/>
              <a:gd name="connsiteY36" fmla="*/ 86139 h 621086"/>
              <a:gd name="connsiteX37" fmla="*/ 190799 w 818281"/>
              <a:gd name="connsiteY37" fmla="*/ 132838 h 621086"/>
              <a:gd name="connsiteX38" fmla="*/ 120196 w 818281"/>
              <a:gd name="connsiteY38" fmla="*/ 197597 h 621086"/>
              <a:gd name="connsiteX39" fmla="*/ 64720 w 818281"/>
              <a:gd name="connsiteY39" fmla="*/ 278362 h 621086"/>
              <a:gd name="connsiteX40" fmla="*/ 57260 w 818281"/>
              <a:gd name="connsiteY40" fmla="*/ 272443 h 621086"/>
              <a:gd name="connsiteX41" fmla="*/ 1629 w 818281"/>
              <a:gd name="connsiteY41" fmla="*/ 257349 h 621086"/>
              <a:gd name="connsiteX42" fmla="*/ 53939 w 818281"/>
              <a:gd name="connsiteY42" fmla="*/ 176923 h 621086"/>
              <a:gd name="connsiteX43" fmla="*/ 63383 w 818281"/>
              <a:gd name="connsiteY43" fmla="*/ 174496 h 621086"/>
              <a:gd name="connsiteX44" fmla="*/ 50488 w 818281"/>
              <a:gd name="connsiteY44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26549 w 818281"/>
              <a:gd name="connsiteY31" fmla="*/ 47669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280829 w 818281"/>
              <a:gd name="connsiteY36" fmla="*/ 86139 h 621086"/>
              <a:gd name="connsiteX37" fmla="*/ 190799 w 818281"/>
              <a:gd name="connsiteY37" fmla="*/ 132838 h 621086"/>
              <a:gd name="connsiteX38" fmla="*/ 120196 w 818281"/>
              <a:gd name="connsiteY38" fmla="*/ 197597 h 621086"/>
              <a:gd name="connsiteX39" fmla="*/ 64720 w 818281"/>
              <a:gd name="connsiteY39" fmla="*/ 278362 h 621086"/>
              <a:gd name="connsiteX40" fmla="*/ 57260 w 818281"/>
              <a:gd name="connsiteY40" fmla="*/ 272443 h 621086"/>
              <a:gd name="connsiteX41" fmla="*/ 1629 w 818281"/>
              <a:gd name="connsiteY41" fmla="*/ 257349 h 621086"/>
              <a:gd name="connsiteX42" fmla="*/ 53939 w 818281"/>
              <a:gd name="connsiteY42" fmla="*/ 176923 h 621086"/>
              <a:gd name="connsiteX43" fmla="*/ 63383 w 818281"/>
              <a:gd name="connsiteY43" fmla="*/ 174496 h 621086"/>
              <a:gd name="connsiteX44" fmla="*/ 50488 w 818281"/>
              <a:gd name="connsiteY44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280829 w 818281"/>
              <a:gd name="connsiteY36" fmla="*/ 86139 h 621086"/>
              <a:gd name="connsiteX37" fmla="*/ 190799 w 818281"/>
              <a:gd name="connsiteY37" fmla="*/ 132838 h 621086"/>
              <a:gd name="connsiteX38" fmla="*/ 120196 w 818281"/>
              <a:gd name="connsiteY38" fmla="*/ 197597 h 621086"/>
              <a:gd name="connsiteX39" fmla="*/ 64720 w 818281"/>
              <a:gd name="connsiteY39" fmla="*/ 278362 h 621086"/>
              <a:gd name="connsiteX40" fmla="*/ 57260 w 818281"/>
              <a:gd name="connsiteY40" fmla="*/ 272443 h 621086"/>
              <a:gd name="connsiteX41" fmla="*/ 1629 w 818281"/>
              <a:gd name="connsiteY41" fmla="*/ 257349 h 621086"/>
              <a:gd name="connsiteX42" fmla="*/ 53939 w 818281"/>
              <a:gd name="connsiteY42" fmla="*/ 176923 h 621086"/>
              <a:gd name="connsiteX43" fmla="*/ 63383 w 818281"/>
              <a:gd name="connsiteY43" fmla="*/ 174496 h 621086"/>
              <a:gd name="connsiteX44" fmla="*/ 50488 w 818281"/>
              <a:gd name="connsiteY44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6446 w 818281"/>
              <a:gd name="connsiteY36" fmla="*/ 113909 h 621086"/>
              <a:gd name="connsiteX37" fmla="*/ 280829 w 818281"/>
              <a:gd name="connsiteY37" fmla="*/ 86139 h 621086"/>
              <a:gd name="connsiteX38" fmla="*/ 190799 w 818281"/>
              <a:gd name="connsiteY38" fmla="*/ 132838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829 w 818281"/>
              <a:gd name="connsiteY37" fmla="*/ 86139 h 621086"/>
              <a:gd name="connsiteX38" fmla="*/ 190799 w 818281"/>
              <a:gd name="connsiteY38" fmla="*/ 132838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984 w 818281"/>
              <a:gd name="connsiteY37" fmla="*/ 121250 h 621086"/>
              <a:gd name="connsiteX38" fmla="*/ 190799 w 818281"/>
              <a:gd name="connsiteY38" fmla="*/ 132838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984 w 818281"/>
              <a:gd name="connsiteY37" fmla="*/ 121250 h 621086"/>
              <a:gd name="connsiteX38" fmla="*/ 190799 w 818281"/>
              <a:gd name="connsiteY38" fmla="*/ 132838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984 w 818281"/>
              <a:gd name="connsiteY37" fmla="*/ 121250 h 621086"/>
              <a:gd name="connsiteX38" fmla="*/ 222981 w 818281"/>
              <a:gd name="connsiteY38" fmla="*/ 194816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984 w 818281"/>
              <a:gd name="connsiteY37" fmla="*/ 121250 h 621086"/>
              <a:gd name="connsiteX38" fmla="*/ 207257 w 818281"/>
              <a:gd name="connsiteY38" fmla="*/ 169903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63383 w 818281"/>
              <a:gd name="connsiteY44" fmla="*/ 174496 h 621086"/>
              <a:gd name="connsiteX45" fmla="*/ 50488 w 818281"/>
              <a:gd name="connsiteY45" fmla="*/ 265941 h 621086"/>
              <a:gd name="connsiteX0" fmla="*/ 50488 w 818281"/>
              <a:gd name="connsiteY0" fmla="*/ 265941 h 621086"/>
              <a:gd name="connsiteX1" fmla="*/ 104761 w 818281"/>
              <a:gd name="connsiteY1" fmla="*/ 215943 h 621086"/>
              <a:gd name="connsiteX2" fmla="*/ 86877 w 818281"/>
              <a:gd name="connsiteY2" fmla="*/ 285680 h 621086"/>
              <a:gd name="connsiteX3" fmla="*/ 107272 w 818281"/>
              <a:gd name="connsiteY3" fmla="*/ 311700 h 621086"/>
              <a:gd name="connsiteX4" fmla="*/ 136484 w 818281"/>
              <a:gd name="connsiteY4" fmla="*/ 316302 h 621086"/>
              <a:gd name="connsiteX5" fmla="*/ 169167 w 818281"/>
              <a:gd name="connsiteY5" fmla="*/ 353562 h 621086"/>
              <a:gd name="connsiteX6" fmla="*/ 199021 w 818281"/>
              <a:gd name="connsiteY6" fmla="*/ 388083 h 621086"/>
              <a:gd name="connsiteX7" fmla="*/ 222428 w 818281"/>
              <a:gd name="connsiteY7" fmla="*/ 407752 h 621086"/>
              <a:gd name="connsiteX8" fmla="*/ 250941 w 818281"/>
              <a:gd name="connsiteY8" fmla="*/ 449014 h 621086"/>
              <a:gd name="connsiteX9" fmla="*/ 301588 w 818281"/>
              <a:gd name="connsiteY9" fmla="*/ 500585 h 621086"/>
              <a:gd name="connsiteX10" fmla="*/ 314083 w 818281"/>
              <a:gd name="connsiteY10" fmla="*/ 541100 h 621086"/>
              <a:gd name="connsiteX11" fmla="*/ 315192 w 818281"/>
              <a:gd name="connsiteY11" fmla="*/ 512733 h 621086"/>
              <a:gd name="connsiteX12" fmla="*/ 350727 w 818281"/>
              <a:gd name="connsiteY12" fmla="*/ 559110 h 621086"/>
              <a:gd name="connsiteX13" fmla="*/ 369409 w 818281"/>
              <a:gd name="connsiteY13" fmla="*/ 586735 h 621086"/>
              <a:gd name="connsiteX14" fmla="*/ 391733 w 818281"/>
              <a:gd name="connsiteY14" fmla="*/ 621049 h 621086"/>
              <a:gd name="connsiteX15" fmla="*/ 436150 w 818281"/>
              <a:gd name="connsiteY15" fmla="*/ 610626 h 621086"/>
              <a:gd name="connsiteX16" fmla="*/ 471494 w 818281"/>
              <a:gd name="connsiteY16" fmla="*/ 586257 h 621086"/>
              <a:gd name="connsiteX17" fmla="*/ 516177 w 818281"/>
              <a:gd name="connsiteY17" fmla="*/ 576983 h 621086"/>
              <a:gd name="connsiteX18" fmla="*/ 546893 w 818281"/>
              <a:gd name="connsiteY18" fmla="*/ 560954 h 621086"/>
              <a:gd name="connsiteX19" fmla="*/ 603965 w 818281"/>
              <a:gd name="connsiteY19" fmla="*/ 529058 h 621086"/>
              <a:gd name="connsiteX20" fmla="*/ 658179 w 818281"/>
              <a:gd name="connsiteY20" fmla="*/ 490694 h 621086"/>
              <a:gd name="connsiteX21" fmla="*/ 716819 w 818281"/>
              <a:gd name="connsiteY21" fmla="*/ 450482 h 621086"/>
              <a:gd name="connsiteX22" fmla="*/ 745953 w 818281"/>
              <a:gd name="connsiteY22" fmla="*/ 433593 h 621086"/>
              <a:gd name="connsiteX23" fmla="*/ 796584 w 818281"/>
              <a:gd name="connsiteY23" fmla="*/ 374556 h 621086"/>
              <a:gd name="connsiteX24" fmla="*/ 817808 w 818281"/>
              <a:gd name="connsiteY24" fmla="*/ 357465 h 621086"/>
              <a:gd name="connsiteX25" fmla="*/ 789755 w 818281"/>
              <a:gd name="connsiteY25" fmla="*/ 347341 h 621086"/>
              <a:gd name="connsiteX26" fmla="*/ 747549 w 818281"/>
              <a:gd name="connsiteY26" fmla="*/ 252395 h 621086"/>
              <a:gd name="connsiteX27" fmla="*/ 710010 w 818281"/>
              <a:gd name="connsiteY27" fmla="*/ 191130 h 621086"/>
              <a:gd name="connsiteX28" fmla="*/ 670057 w 818281"/>
              <a:gd name="connsiteY28" fmla="*/ 127071 h 621086"/>
              <a:gd name="connsiteX29" fmla="*/ 643694 w 818281"/>
              <a:gd name="connsiteY29" fmla="*/ 104468 h 621086"/>
              <a:gd name="connsiteX30" fmla="*/ 570379 w 818281"/>
              <a:gd name="connsiteY30" fmla="*/ 57403 h 621086"/>
              <a:gd name="connsiteX31" fmla="*/ 541462 w 818281"/>
              <a:gd name="connsiteY31" fmla="*/ 42878 h 621086"/>
              <a:gd name="connsiteX32" fmla="*/ 502002 w 818281"/>
              <a:gd name="connsiteY32" fmla="*/ 1345 h 621086"/>
              <a:gd name="connsiteX33" fmla="*/ 471477 w 818281"/>
              <a:gd name="connsiteY33" fmla="*/ 29004 h 621086"/>
              <a:gd name="connsiteX34" fmla="*/ 450557 w 818281"/>
              <a:gd name="connsiteY34" fmla="*/ 41543 h 621086"/>
              <a:gd name="connsiteX35" fmla="*/ 411900 w 818281"/>
              <a:gd name="connsiteY35" fmla="*/ 65726 h 621086"/>
              <a:gd name="connsiteX36" fmla="*/ 354326 w 818281"/>
              <a:gd name="connsiteY36" fmla="*/ 95012 h 621086"/>
              <a:gd name="connsiteX37" fmla="*/ 280984 w 818281"/>
              <a:gd name="connsiteY37" fmla="*/ 121250 h 621086"/>
              <a:gd name="connsiteX38" fmla="*/ 207257 w 818281"/>
              <a:gd name="connsiteY38" fmla="*/ 169903 h 621086"/>
              <a:gd name="connsiteX39" fmla="*/ 120196 w 818281"/>
              <a:gd name="connsiteY39" fmla="*/ 197597 h 621086"/>
              <a:gd name="connsiteX40" fmla="*/ 64720 w 818281"/>
              <a:gd name="connsiteY40" fmla="*/ 278362 h 621086"/>
              <a:gd name="connsiteX41" fmla="*/ 57260 w 818281"/>
              <a:gd name="connsiteY41" fmla="*/ 272443 h 621086"/>
              <a:gd name="connsiteX42" fmla="*/ 1629 w 818281"/>
              <a:gd name="connsiteY42" fmla="*/ 257349 h 621086"/>
              <a:gd name="connsiteX43" fmla="*/ 53939 w 818281"/>
              <a:gd name="connsiteY43" fmla="*/ 176923 h 621086"/>
              <a:gd name="connsiteX44" fmla="*/ 74561 w 818281"/>
              <a:gd name="connsiteY44" fmla="*/ 246019 h 621086"/>
              <a:gd name="connsiteX45" fmla="*/ 50488 w 818281"/>
              <a:gd name="connsiteY45" fmla="*/ 265941 h 621086"/>
              <a:gd name="connsiteX0" fmla="*/ 50218 w 818011"/>
              <a:gd name="connsiteY0" fmla="*/ 265941 h 621086"/>
              <a:gd name="connsiteX1" fmla="*/ 104491 w 818011"/>
              <a:gd name="connsiteY1" fmla="*/ 215943 h 621086"/>
              <a:gd name="connsiteX2" fmla="*/ 86607 w 818011"/>
              <a:gd name="connsiteY2" fmla="*/ 285680 h 621086"/>
              <a:gd name="connsiteX3" fmla="*/ 107002 w 818011"/>
              <a:gd name="connsiteY3" fmla="*/ 311700 h 621086"/>
              <a:gd name="connsiteX4" fmla="*/ 136214 w 818011"/>
              <a:gd name="connsiteY4" fmla="*/ 316302 h 621086"/>
              <a:gd name="connsiteX5" fmla="*/ 168897 w 818011"/>
              <a:gd name="connsiteY5" fmla="*/ 353562 h 621086"/>
              <a:gd name="connsiteX6" fmla="*/ 198751 w 818011"/>
              <a:gd name="connsiteY6" fmla="*/ 388083 h 621086"/>
              <a:gd name="connsiteX7" fmla="*/ 222158 w 818011"/>
              <a:gd name="connsiteY7" fmla="*/ 407752 h 621086"/>
              <a:gd name="connsiteX8" fmla="*/ 250671 w 818011"/>
              <a:gd name="connsiteY8" fmla="*/ 449014 h 621086"/>
              <a:gd name="connsiteX9" fmla="*/ 301318 w 818011"/>
              <a:gd name="connsiteY9" fmla="*/ 500585 h 621086"/>
              <a:gd name="connsiteX10" fmla="*/ 313813 w 818011"/>
              <a:gd name="connsiteY10" fmla="*/ 541100 h 621086"/>
              <a:gd name="connsiteX11" fmla="*/ 314922 w 818011"/>
              <a:gd name="connsiteY11" fmla="*/ 512733 h 621086"/>
              <a:gd name="connsiteX12" fmla="*/ 350457 w 818011"/>
              <a:gd name="connsiteY12" fmla="*/ 559110 h 621086"/>
              <a:gd name="connsiteX13" fmla="*/ 369139 w 818011"/>
              <a:gd name="connsiteY13" fmla="*/ 586735 h 621086"/>
              <a:gd name="connsiteX14" fmla="*/ 391463 w 818011"/>
              <a:gd name="connsiteY14" fmla="*/ 621049 h 621086"/>
              <a:gd name="connsiteX15" fmla="*/ 435880 w 818011"/>
              <a:gd name="connsiteY15" fmla="*/ 610626 h 621086"/>
              <a:gd name="connsiteX16" fmla="*/ 471224 w 818011"/>
              <a:gd name="connsiteY16" fmla="*/ 586257 h 621086"/>
              <a:gd name="connsiteX17" fmla="*/ 515907 w 818011"/>
              <a:gd name="connsiteY17" fmla="*/ 576983 h 621086"/>
              <a:gd name="connsiteX18" fmla="*/ 546623 w 818011"/>
              <a:gd name="connsiteY18" fmla="*/ 560954 h 621086"/>
              <a:gd name="connsiteX19" fmla="*/ 603695 w 818011"/>
              <a:gd name="connsiteY19" fmla="*/ 529058 h 621086"/>
              <a:gd name="connsiteX20" fmla="*/ 657909 w 818011"/>
              <a:gd name="connsiteY20" fmla="*/ 490694 h 621086"/>
              <a:gd name="connsiteX21" fmla="*/ 716549 w 818011"/>
              <a:gd name="connsiteY21" fmla="*/ 450482 h 621086"/>
              <a:gd name="connsiteX22" fmla="*/ 745683 w 818011"/>
              <a:gd name="connsiteY22" fmla="*/ 433593 h 621086"/>
              <a:gd name="connsiteX23" fmla="*/ 796314 w 818011"/>
              <a:gd name="connsiteY23" fmla="*/ 374556 h 621086"/>
              <a:gd name="connsiteX24" fmla="*/ 817538 w 818011"/>
              <a:gd name="connsiteY24" fmla="*/ 357465 h 621086"/>
              <a:gd name="connsiteX25" fmla="*/ 789485 w 818011"/>
              <a:gd name="connsiteY25" fmla="*/ 347341 h 621086"/>
              <a:gd name="connsiteX26" fmla="*/ 747279 w 818011"/>
              <a:gd name="connsiteY26" fmla="*/ 252395 h 621086"/>
              <a:gd name="connsiteX27" fmla="*/ 709740 w 818011"/>
              <a:gd name="connsiteY27" fmla="*/ 191130 h 621086"/>
              <a:gd name="connsiteX28" fmla="*/ 669787 w 818011"/>
              <a:gd name="connsiteY28" fmla="*/ 127071 h 621086"/>
              <a:gd name="connsiteX29" fmla="*/ 643424 w 818011"/>
              <a:gd name="connsiteY29" fmla="*/ 104468 h 621086"/>
              <a:gd name="connsiteX30" fmla="*/ 570109 w 818011"/>
              <a:gd name="connsiteY30" fmla="*/ 57403 h 621086"/>
              <a:gd name="connsiteX31" fmla="*/ 541192 w 818011"/>
              <a:gd name="connsiteY31" fmla="*/ 42878 h 621086"/>
              <a:gd name="connsiteX32" fmla="*/ 501732 w 818011"/>
              <a:gd name="connsiteY32" fmla="*/ 1345 h 621086"/>
              <a:gd name="connsiteX33" fmla="*/ 471207 w 818011"/>
              <a:gd name="connsiteY33" fmla="*/ 29004 h 621086"/>
              <a:gd name="connsiteX34" fmla="*/ 450287 w 818011"/>
              <a:gd name="connsiteY34" fmla="*/ 41543 h 621086"/>
              <a:gd name="connsiteX35" fmla="*/ 411630 w 818011"/>
              <a:gd name="connsiteY35" fmla="*/ 65726 h 621086"/>
              <a:gd name="connsiteX36" fmla="*/ 354056 w 818011"/>
              <a:gd name="connsiteY36" fmla="*/ 95012 h 621086"/>
              <a:gd name="connsiteX37" fmla="*/ 280714 w 818011"/>
              <a:gd name="connsiteY37" fmla="*/ 121250 h 621086"/>
              <a:gd name="connsiteX38" fmla="*/ 206987 w 818011"/>
              <a:gd name="connsiteY38" fmla="*/ 169903 h 621086"/>
              <a:gd name="connsiteX39" fmla="*/ 119926 w 818011"/>
              <a:gd name="connsiteY39" fmla="*/ 197597 h 621086"/>
              <a:gd name="connsiteX40" fmla="*/ 64450 w 818011"/>
              <a:gd name="connsiteY40" fmla="*/ 278362 h 621086"/>
              <a:gd name="connsiteX41" fmla="*/ 56990 w 818011"/>
              <a:gd name="connsiteY41" fmla="*/ 272443 h 621086"/>
              <a:gd name="connsiteX42" fmla="*/ 1359 w 818011"/>
              <a:gd name="connsiteY42" fmla="*/ 257349 h 621086"/>
              <a:gd name="connsiteX43" fmla="*/ 70243 w 818011"/>
              <a:gd name="connsiteY43" fmla="*/ 240319 h 621086"/>
              <a:gd name="connsiteX44" fmla="*/ 74291 w 818011"/>
              <a:gd name="connsiteY44" fmla="*/ 246019 h 621086"/>
              <a:gd name="connsiteX45" fmla="*/ 50218 w 818011"/>
              <a:gd name="connsiteY45" fmla="*/ 265941 h 621086"/>
              <a:gd name="connsiteX0" fmla="*/ 50218 w 818011"/>
              <a:gd name="connsiteY0" fmla="*/ 265941 h 621086"/>
              <a:gd name="connsiteX1" fmla="*/ 104491 w 818011"/>
              <a:gd name="connsiteY1" fmla="*/ 215943 h 621086"/>
              <a:gd name="connsiteX2" fmla="*/ 86607 w 818011"/>
              <a:gd name="connsiteY2" fmla="*/ 285680 h 621086"/>
              <a:gd name="connsiteX3" fmla="*/ 107002 w 818011"/>
              <a:gd name="connsiteY3" fmla="*/ 311700 h 621086"/>
              <a:gd name="connsiteX4" fmla="*/ 136214 w 818011"/>
              <a:gd name="connsiteY4" fmla="*/ 316302 h 621086"/>
              <a:gd name="connsiteX5" fmla="*/ 168897 w 818011"/>
              <a:gd name="connsiteY5" fmla="*/ 353562 h 621086"/>
              <a:gd name="connsiteX6" fmla="*/ 198751 w 818011"/>
              <a:gd name="connsiteY6" fmla="*/ 388083 h 621086"/>
              <a:gd name="connsiteX7" fmla="*/ 222158 w 818011"/>
              <a:gd name="connsiteY7" fmla="*/ 407752 h 621086"/>
              <a:gd name="connsiteX8" fmla="*/ 250671 w 818011"/>
              <a:gd name="connsiteY8" fmla="*/ 449014 h 621086"/>
              <a:gd name="connsiteX9" fmla="*/ 301318 w 818011"/>
              <a:gd name="connsiteY9" fmla="*/ 500585 h 621086"/>
              <a:gd name="connsiteX10" fmla="*/ 313813 w 818011"/>
              <a:gd name="connsiteY10" fmla="*/ 541100 h 621086"/>
              <a:gd name="connsiteX11" fmla="*/ 314922 w 818011"/>
              <a:gd name="connsiteY11" fmla="*/ 512733 h 621086"/>
              <a:gd name="connsiteX12" fmla="*/ 350457 w 818011"/>
              <a:gd name="connsiteY12" fmla="*/ 559110 h 621086"/>
              <a:gd name="connsiteX13" fmla="*/ 369139 w 818011"/>
              <a:gd name="connsiteY13" fmla="*/ 586735 h 621086"/>
              <a:gd name="connsiteX14" fmla="*/ 391463 w 818011"/>
              <a:gd name="connsiteY14" fmla="*/ 621049 h 621086"/>
              <a:gd name="connsiteX15" fmla="*/ 435880 w 818011"/>
              <a:gd name="connsiteY15" fmla="*/ 610626 h 621086"/>
              <a:gd name="connsiteX16" fmla="*/ 471224 w 818011"/>
              <a:gd name="connsiteY16" fmla="*/ 586257 h 621086"/>
              <a:gd name="connsiteX17" fmla="*/ 515907 w 818011"/>
              <a:gd name="connsiteY17" fmla="*/ 576983 h 621086"/>
              <a:gd name="connsiteX18" fmla="*/ 546623 w 818011"/>
              <a:gd name="connsiteY18" fmla="*/ 560954 h 621086"/>
              <a:gd name="connsiteX19" fmla="*/ 603695 w 818011"/>
              <a:gd name="connsiteY19" fmla="*/ 529058 h 621086"/>
              <a:gd name="connsiteX20" fmla="*/ 657909 w 818011"/>
              <a:gd name="connsiteY20" fmla="*/ 490694 h 621086"/>
              <a:gd name="connsiteX21" fmla="*/ 716549 w 818011"/>
              <a:gd name="connsiteY21" fmla="*/ 450482 h 621086"/>
              <a:gd name="connsiteX22" fmla="*/ 745683 w 818011"/>
              <a:gd name="connsiteY22" fmla="*/ 433593 h 621086"/>
              <a:gd name="connsiteX23" fmla="*/ 796314 w 818011"/>
              <a:gd name="connsiteY23" fmla="*/ 374556 h 621086"/>
              <a:gd name="connsiteX24" fmla="*/ 817538 w 818011"/>
              <a:gd name="connsiteY24" fmla="*/ 357465 h 621086"/>
              <a:gd name="connsiteX25" fmla="*/ 789485 w 818011"/>
              <a:gd name="connsiteY25" fmla="*/ 347341 h 621086"/>
              <a:gd name="connsiteX26" fmla="*/ 747279 w 818011"/>
              <a:gd name="connsiteY26" fmla="*/ 252395 h 621086"/>
              <a:gd name="connsiteX27" fmla="*/ 709740 w 818011"/>
              <a:gd name="connsiteY27" fmla="*/ 191130 h 621086"/>
              <a:gd name="connsiteX28" fmla="*/ 669787 w 818011"/>
              <a:gd name="connsiteY28" fmla="*/ 127071 h 621086"/>
              <a:gd name="connsiteX29" fmla="*/ 643424 w 818011"/>
              <a:gd name="connsiteY29" fmla="*/ 104468 h 621086"/>
              <a:gd name="connsiteX30" fmla="*/ 570109 w 818011"/>
              <a:gd name="connsiteY30" fmla="*/ 57403 h 621086"/>
              <a:gd name="connsiteX31" fmla="*/ 541192 w 818011"/>
              <a:gd name="connsiteY31" fmla="*/ 42878 h 621086"/>
              <a:gd name="connsiteX32" fmla="*/ 501732 w 818011"/>
              <a:gd name="connsiteY32" fmla="*/ 1345 h 621086"/>
              <a:gd name="connsiteX33" fmla="*/ 471207 w 818011"/>
              <a:gd name="connsiteY33" fmla="*/ 29004 h 621086"/>
              <a:gd name="connsiteX34" fmla="*/ 450287 w 818011"/>
              <a:gd name="connsiteY34" fmla="*/ 41543 h 621086"/>
              <a:gd name="connsiteX35" fmla="*/ 411630 w 818011"/>
              <a:gd name="connsiteY35" fmla="*/ 65726 h 621086"/>
              <a:gd name="connsiteX36" fmla="*/ 354056 w 818011"/>
              <a:gd name="connsiteY36" fmla="*/ 95012 h 621086"/>
              <a:gd name="connsiteX37" fmla="*/ 280714 w 818011"/>
              <a:gd name="connsiteY37" fmla="*/ 121250 h 621086"/>
              <a:gd name="connsiteX38" fmla="*/ 206987 w 818011"/>
              <a:gd name="connsiteY38" fmla="*/ 169903 h 621086"/>
              <a:gd name="connsiteX39" fmla="*/ 119926 w 818011"/>
              <a:gd name="connsiteY39" fmla="*/ 197597 h 621086"/>
              <a:gd name="connsiteX40" fmla="*/ 64450 w 818011"/>
              <a:gd name="connsiteY40" fmla="*/ 278362 h 621086"/>
              <a:gd name="connsiteX41" fmla="*/ 56990 w 818011"/>
              <a:gd name="connsiteY41" fmla="*/ 272443 h 621086"/>
              <a:gd name="connsiteX42" fmla="*/ 1359 w 818011"/>
              <a:gd name="connsiteY42" fmla="*/ 257349 h 621086"/>
              <a:gd name="connsiteX43" fmla="*/ 70243 w 818011"/>
              <a:gd name="connsiteY43" fmla="*/ 240319 h 621086"/>
              <a:gd name="connsiteX44" fmla="*/ 33478 w 818011"/>
              <a:gd name="connsiteY44" fmla="*/ 227967 h 621086"/>
              <a:gd name="connsiteX45" fmla="*/ 50218 w 818011"/>
              <a:gd name="connsiteY45" fmla="*/ 265941 h 621086"/>
              <a:gd name="connsiteX0" fmla="*/ 50218 w 818011"/>
              <a:gd name="connsiteY0" fmla="*/ 265941 h 621086"/>
              <a:gd name="connsiteX1" fmla="*/ 88151 w 818011"/>
              <a:gd name="connsiteY1" fmla="*/ 205211 h 621086"/>
              <a:gd name="connsiteX2" fmla="*/ 86607 w 818011"/>
              <a:gd name="connsiteY2" fmla="*/ 285680 h 621086"/>
              <a:gd name="connsiteX3" fmla="*/ 107002 w 818011"/>
              <a:gd name="connsiteY3" fmla="*/ 311700 h 621086"/>
              <a:gd name="connsiteX4" fmla="*/ 136214 w 818011"/>
              <a:gd name="connsiteY4" fmla="*/ 316302 h 621086"/>
              <a:gd name="connsiteX5" fmla="*/ 168897 w 818011"/>
              <a:gd name="connsiteY5" fmla="*/ 353562 h 621086"/>
              <a:gd name="connsiteX6" fmla="*/ 198751 w 818011"/>
              <a:gd name="connsiteY6" fmla="*/ 388083 h 621086"/>
              <a:gd name="connsiteX7" fmla="*/ 222158 w 818011"/>
              <a:gd name="connsiteY7" fmla="*/ 407752 h 621086"/>
              <a:gd name="connsiteX8" fmla="*/ 250671 w 818011"/>
              <a:gd name="connsiteY8" fmla="*/ 449014 h 621086"/>
              <a:gd name="connsiteX9" fmla="*/ 301318 w 818011"/>
              <a:gd name="connsiteY9" fmla="*/ 500585 h 621086"/>
              <a:gd name="connsiteX10" fmla="*/ 313813 w 818011"/>
              <a:gd name="connsiteY10" fmla="*/ 541100 h 621086"/>
              <a:gd name="connsiteX11" fmla="*/ 314922 w 818011"/>
              <a:gd name="connsiteY11" fmla="*/ 512733 h 621086"/>
              <a:gd name="connsiteX12" fmla="*/ 350457 w 818011"/>
              <a:gd name="connsiteY12" fmla="*/ 559110 h 621086"/>
              <a:gd name="connsiteX13" fmla="*/ 369139 w 818011"/>
              <a:gd name="connsiteY13" fmla="*/ 586735 h 621086"/>
              <a:gd name="connsiteX14" fmla="*/ 391463 w 818011"/>
              <a:gd name="connsiteY14" fmla="*/ 621049 h 621086"/>
              <a:gd name="connsiteX15" fmla="*/ 435880 w 818011"/>
              <a:gd name="connsiteY15" fmla="*/ 610626 h 621086"/>
              <a:gd name="connsiteX16" fmla="*/ 471224 w 818011"/>
              <a:gd name="connsiteY16" fmla="*/ 586257 h 621086"/>
              <a:gd name="connsiteX17" fmla="*/ 515907 w 818011"/>
              <a:gd name="connsiteY17" fmla="*/ 576983 h 621086"/>
              <a:gd name="connsiteX18" fmla="*/ 546623 w 818011"/>
              <a:gd name="connsiteY18" fmla="*/ 560954 h 621086"/>
              <a:gd name="connsiteX19" fmla="*/ 603695 w 818011"/>
              <a:gd name="connsiteY19" fmla="*/ 529058 h 621086"/>
              <a:gd name="connsiteX20" fmla="*/ 657909 w 818011"/>
              <a:gd name="connsiteY20" fmla="*/ 490694 h 621086"/>
              <a:gd name="connsiteX21" fmla="*/ 716549 w 818011"/>
              <a:gd name="connsiteY21" fmla="*/ 450482 h 621086"/>
              <a:gd name="connsiteX22" fmla="*/ 745683 w 818011"/>
              <a:gd name="connsiteY22" fmla="*/ 433593 h 621086"/>
              <a:gd name="connsiteX23" fmla="*/ 796314 w 818011"/>
              <a:gd name="connsiteY23" fmla="*/ 374556 h 621086"/>
              <a:gd name="connsiteX24" fmla="*/ 817538 w 818011"/>
              <a:gd name="connsiteY24" fmla="*/ 357465 h 621086"/>
              <a:gd name="connsiteX25" fmla="*/ 789485 w 818011"/>
              <a:gd name="connsiteY25" fmla="*/ 347341 h 621086"/>
              <a:gd name="connsiteX26" fmla="*/ 747279 w 818011"/>
              <a:gd name="connsiteY26" fmla="*/ 252395 h 621086"/>
              <a:gd name="connsiteX27" fmla="*/ 709740 w 818011"/>
              <a:gd name="connsiteY27" fmla="*/ 191130 h 621086"/>
              <a:gd name="connsiteX28" fmla="*/ 669787 w 818011"/>
              <a:gd name="connsiteY28" fmla="*/ 127071 h 621086"/>
              <a:gd name="connsiteX29" fmla="*/ 643424 w 818011"/>
              <a:gd name="connsiteY29" fmla="*/ 104468 h 621086"/>
              <a:gd name="connsiteX30" fmla="*/ 570109 w 818011"/>
              <a:gd name="connsiteY30" fmla="*/ 57403 h 621086"/>
              <a:gd name="connsiteX31" fmla="*/ 541192 w 818011"/>
              <a:gd name="connsiteY31" fmla="*/ 42878 h 621086"/>
              <a:gd name="connsiteX32" fmla="*/ 501732 w 818011"/>
              <a:gd name="connsiteY32" fmla="*/ 1345 h 621086"/>
              <a:gd name="connsiteX33" fmla="*/ 471207 w 818011"/>
              <a:gd name="connsiteY33" fmla="*/ 29004 h 621086"/>
              <a:gd name="connsiteX34" fmla="*/ 450287 w 818011"/>
              <a:gd name="connsiteY34" fmla="*/ 41543 h 621086"/>
              <a:gd name="connsiteX35" fmla="*/ 411630 w 818011"/>
              <a:gd name="connsiteY35" fmla="*/ 65726 h 621086"/>
              <a:gd name="connsiteX36" fmla="*/ 354056 w 818011"/>
              <a:gd name="connsiteY36" fmla="*/ 95012 h 621086"/>
              <a:gd name="connsiteX37" fmla="*/ 280714 w 818011"/>
              <a:gd name="connsiteY37" fmla="*/ 121250 h 621086"/>
              <a:gd name="connsiteX38" fmla="*/ 206987 w 818011"/>
              <a:gd name="connsiteY38" fmla="*/ 169903 h 621086"/>
              <a:gd name="connsiteX39" fmla="*/ 119926 w 818011"/>
              <a:gd name="connsiteY39" fmla="*/ 197597 h 621086"/>
              <a:gd name="connsiteX40" fmla="*/ 64450 w 818011"/>
              <a:gd name="connsiteY40" fmla="*/ 278362 h 621086"/>
              <a:gd name="connsiteX41" fmla="*/ 56990 w 818011"/>
              <a:gd name="connsiteY41" fmla="*/ 272443 h 621086"/>
              <a:gd name="connsiteX42" fmla="*/ 1359 w 818011"/>
              <a:gd name="connsiteY42" fmla="*/ 257349 h 621086"/>
              <a:gd name="connsiteX43" fmla="*/ 70243 w 818011"/>
              <a:gd name="connsiteY43" fmla="*/ 240319 h 621086"/>
              <a:gd name="connsiteX44" fmla="*/ 33478 w 818011"/>
              <a:gd name="connsiteY44" fmla="*/ 227967 h 621086"/>
              <a:gd name="connsiteX45" fmla="*/ 50218 w 818011"/>
              <a:gd name="connsiteY45" fmla="*/ 265941 h 621086"/>
              <a:gd name="connsiteX0" fmla="*/ 51954 w 819747"/>
              <a:gd name="connsiteY0" fmla="*/ 265941 h 621086"/>
              <a:gd name="connsiteX1" fmla="*/ 89887 w 819747"/>
              <a:gd name="connsiteY1" fmla="*/ 205211 h 621086"/>
              <a:gd name="connsiteX2" fmla="*/ 88343 w 819747"/>
              <a:gd name="connsiteY2" fmla="*/ 285680 h 621086"/>
              <a:gd name="connsiteX3" fmla="*/ 108738 w 819747"/>
              <a:gd name="connsiteY3" fmla="*/ 311700 h 621086"/>
              <a:gd name="connsiteX4" fmla="*/ 137950 w 819747"/>
              <a:gd name="connsiteY4" fmla="*/ 316302 h 621086"/>
              <a:gd name="connsiteX5" fmla="*/ 170633 w 819747"/>
              <a:gd name="connsiteY5" fmla="*/ 353562 h 621086"/>
              <a:gd name="connsiteX6" fmla="*/ 200487 w 819747"/>
              <a:gd name="connsiteY6" fmla="*/ 388083 h 621086"/>
              <a:gd name="connsiteX7" fmla="*/ 223894 w 819747"/>
              <a:gd name="connsiteY7" fmla="*/ 407752 h 621086"/>
              <a:gd name="connsiteX8" fmla="*/ 252407 w 819747"/>
              <a:gd name="connsiteY8" fmla="*/ 449014 h 621086"/>
              <a:gd name="connsiteX9" fmla="*/ 303054 w 819747"/>
              <a:gd name="connsiteY9" fmla="*/ 500585 h 621086"/>
              <a:gd name="connsiteX10" fmla="*/ 315549 w 819747"/>
              <a:gd name="connsiteY10" fmla="*/ 541100 h 621086"/>
              <a:gd name="connsiteX11" fmla="*/ 316658 w 819747"/>
              <a:gd name="connsiteY11" fmla="*/ 512733 h 621086"/>
              <a:gd name="connsiteX12" fmla="*/ 352193 w 819747"/>
              <a:gd name="connsiteY12" fmla="*/ 559110 h 621086"/>
              <a:gd name="connsiteX13" fmla="*/ 370875 w 819747"/>
              <a:gd name="connsiteY13" fmla="*/ 586735 h 621086"/>
              <a:gd name="connsiteX14" fmla="*/ 393199 w 819747"/>
              <a:gd name="connsiteY14" fmla="*/ 621049 h 621086"/>
              <a:gd name="connsiteX15" fmla="*/ 437616 w 819747"/>
              <a:gd name="connsiteY15" fmla="*/ 610626 h 621086"/>
              <a:gd name="connsiteX16" fmla="*/ 472960 w 819747"/>
              <a:gd name="connsiteY16" fmla="*/ 586257 h 621086"/>
              <a:gd name="connsiteX17" fmla="*/ 517643 w 819747"/>
              <a:gd name="connsiteY17" fmla="*/ 576983 h 621086"/>
              <a:gd name="connsiteX18" fmla="*/ 548359 w 819747"/>
              <a:gd name="connsiteY18" fmla="*/ 560954 h 621086"/>
              <a:gd name="connsiteX19" fmla="*/ 605431 w 819747"/>
              <a:gd name="connsiteY19" fmla="*/ 529058 h 621086"/>
              <a:gd name="connsiteX20" fmla="*/ 659645 w 819747"/>
              <a:gd name="connsiteY20" fmla="*/ 490694 h 621086"/>
              <a:gd name="connsiteX21" fmla="*/ 718285 w 819747"/>
              <a:gd name="connsiteY21" fmla="*/ 450482 h 621086"/>
              <a:gd name="connsiteX22" fmla="*/ 747419 w 819747"/>
              <a:gd name="connsiteY22" fmla="*/ 433593 h 621086"/>
              <a:gd name="connsiteX23" fmla="*/ 798050 w 819747"/>
              <a:gd name="connsiteY23" fmla="*/ 374556 h 621086"/>
              <a:gd name="connsiteX24" fmla="*/ 819274 w 819747"/>
              <a:gd name="connsiteY24" fmla="*/ 357465 h 621086"/>
              <a:gd name="connsiteX25" fmla="*/ 791221 w 819747"/>
              <a:gd name="connsiteY25" fmla="*/ 347341 h 621086"/>
              <a:gd name="connsiteX26" fmla="*/ 749015 w 819747"/>
              <a:gd name="connsiteY26" fmla="*/ 252395 h 621086"/>
              <a:gd name="connsiteX27" fmla="*/ 711476 w 819747"/>
              <a:gd name="connsiteY27" fmla="*/ 191130 h 621086"/>
              <a:gd name="connsiteX28" fmla="*/ 671523 w 819747"/>
              <a:gd name="connsiteY28" fmla="*/ 127071 h 621086"/>
              <a:gd name="connsiteX29" fmla="*/ 645160 w 819747"/>
              <a:gd name="connsiteY29" fmla="*/ 104468 h 621086"/>
              <a:gd name="connsiteX30" fmla="*/ 571845 w 819747"/>
              <a:gd name="connsiteY30" fmla="*/ 57403 h 621086"/>
              <a:gd name="connsiteX31" fmla="*/ 542928 w 819747"/>
              <a:gd name="connsiteY31" fmla="*/ 42878 h 621086"/>
              <a:gd name="connsiteX32" fmla="*/ 503468 w 819747"/>
              <a:gd name="connsiteY32" fmla="*/ 1345 h 621086"/>
              <a:gd name="connsiteX33" fmla="*/ 472943 w 819747"/>
              <a:gd name="connsiteY33" fmla="*/ 29004 h 621086"/>
              <a:gd name="connsiteX34" fmla="*/ 452023 w 819747"/>
              <a:gd name="connsiteY34" fmla="*/ 41543 h 621086"/>
              <a:gd name="connsiteX35" fmla="*/ 413366 w 819747"/>
              <a:gd name="connsiteY35" fmla="*/ 65726 h 621086"/>
              <a:gd name="connsiteX36" fmla="*/ 355792 w 819747"/>
              <a:gd name="connsiteY36" fmla="*/ 95012 h 621086"/>
              <a:gd name="connsiteX37" fmla="*/ 282450 w 819747"/>
              <a:gd name="connsiteY37" fmla="*/ 121250 h 621086"/>
              <a:gd name="connsiteX38" fmla="*/ 208723 w 819747"/>
              <a:gd name="connsiteY38" fmla="*/ 169903 h 621086"/>
              <a:gd name="connsiteX39" fmla="*/ 121662 w 819747"/>
              <a:gd name="connsiteY39" fmla="*/ 197597 h 621086"/>
              <a:gd name="connsiteX40" fmla="*/ 66186 w 819747"/>
              <a:gd name="connsiteY40" fmla="*/ 278362 h 621086"/>
              <a:gd name="connsiteX41" fmla="*/ 58726 w 819747"/>
              <a:gd name="connsiteY41" fmla="*/ 272443 h 621086"/>
              <a:gd name="connsiteX42" fmla="*/ 3095 w 819747"/>
              <a:gd name="connsiteY42" fmla="*/ 257349 h 621086"/>
              <a:gd name="connsiteX43" fmla="*/ 16291 w 819747"/>
              <a:gd name="connsiteY43" fmla="*/ 235837 h 621086"/>
              <a:gd name="connsiteX44" fmla="*/ 35214 w 819747"/>
              <a:gd name="connsiteY44" fmla="*/ 227967 h 621086"/>
              <a:gd name="connsiteX45" fmla="*/ 51954 w 819747"/>
              <a:gd name="connsiteY45" fmla="*/ 265941 h 621086"/>
              <a:gd name="connsiteX0" fmla="*/ 52025 w 819818"/>
              <a:gd name="connsiteY0" fmla="*/ 265941 h 621086"/>
              <a:gd name="connsiteX1" fmla="*/ 89958 w 819818"/>
              <a:gd name="connsiteY1" fmla="*/ 205211 h 621086"/>
              <a:gd name="connsiteX2" fmla="*/ 88414 w 819818"/>
              <a:gd name="connsiteY2" fmla="*/ 285680 h 621086"/>
              <a:gd name="connsiteX3" fmla="*/ 108809 w 819818"/>
              <a:gd name="connsiteY3" fmla="*/ 311700 h 621086"/>
              <a:gd name="connsiteX4" fmla="*/ 138021 w 819818"/>
              <a:gd name="connsiteY4" fmla="*/ 316302 h 621086"/>
              <a:gd name="connsiteX5" fmla="*/ 170704 w 819818"/>
              <a:gd name="connsiteY5" fmla="*/ 353562 h 621086"/>
              <a:gd name="connsiteX6" fmla="*/ 200558 w 819818"/>
              <a:gd name="connsiteY6" fmla="*/ 388083 h 621086"/>
              <a:gd name="connsiteX7" fmla="*/ 223965 w 819818"/>
              <a:gd name="connsiteY7" fmla="*/ 407752 h 621086"/>
              <a:gd name="connsiteX8" fmla="*/ 252478 w 819818"/>
              <a:gd name="connsiteY8" fmla="*/ 449014 h 621086"/>
              <a:gd name="connsiteX9" fmla="*/ 303125 w 819818"/>
              <a:gd name="connsiteY9" fmla="*/ 500585 h 621086"/>
              <a:gd name="connsiteX10" fmla="*/ 315620 w 819818"/>
              <a:gd name="connsiteY10" fmla="*/ 541100 h 621086"/>
              <a:gd name="connsiteX11" fmla="*/ 316729 w 819818"/>
              <a:gd name="connsiteY11" fmla="*/ 512733 h 621086"/>
              <a:gd name="connsiteX12" fmla="*/ 352264 w 819818"/>
              <a:gd name="connsiteY12" fmla="*/ 559110 h 621086"/>
              <a:gd name="connsiteX13" fmla="*/ 370946 w 819818"/>
              <a:gd name="connsiteY13" fmla="*/ 586735 h 621086"/>
              <a:gd name="connsiteX14" fmla="*/ 393270 w 819818"/>
              <a:gd name="connsiteY14" fmla="*/ 621049 h 621086"/>
              <a:gd name="connsiteX15" fmla="*/ 437687 w 819818"/>
              <a:gd name="connsiteY15" fmla="*/ 610626 h 621086"/>
              <a:gd name="connsiteX16" fmla="*/ 473031 w 819818"/>
              <a:gd name="connsiteY16" fmla="*/ 586257 h 621086"/>
              <a:gd name="connsiteX17" fmla="*/ 517714 w 819818"/>
              <a:gd name="connsiteY17" fmla="*/ 576983 h 621086"/>
              <a:gd name="connsiteX18" fmla="*/ 548430 w 819818"/>
              <a:gd name="connsiteY18" fmla="*/ 560954 h 621086"/>
              <a:gd name="connsiteX19" fmla="*/ 605502 w 819818"/>
              <a:gd name="connsiteY19" fmla="*/ 529058 h 621086"/>
              <a:gd name="connsiteX20" fmla="*/ 659716 w 819818"/>
              <a:gd name="connsiteY20" fmla="*/ 490694 h 621086"/>
              <a:gd name="connsiteX21" fmla="*/ 718356 w 819818"/>
              <a:gd name="connsiteY21" fmla="*/ 450482 h 621086"/>
              <a:gd name="connsiteX22" fmla="*/ 747490 w 819818"/>
              <a:gd name="connsiteY22" fmla="*/ 433593 h 621086"/>
              <a:gd name="connsiteX23" fmla="*/ 798121 w 819818"/>
              <a:gd name="connsiteY23" fmla="*/ 374556 h 621086"/>
              <a:gd name="connsiteX24" fmla="*/ 819345 w 819818"/>
              <a:gd name="connsiteY24" fmla="*/ 357465 h 621086"/>
              <a:gd name="connsiteX25" fmla="*/ 791292 w 819818"/>
              <a:gd name="connsiteY25" fmla="*/ 347341 h 621086"/>
              <a:gd name="connsiteX26" fmla="*/ 749086 w 819818"/>
              <a:gd name="connsiteY26" fmla="*/ 252395 h 621086"/>
              <a:gd name="connsiteX27" fmla="*/ 711547 w 819818"/>
              <a:gd name="connsiteY27" fmla="*/ 191130 h 621086"/>
              <a:gd name="connsiteX28" fmla="*/ 671594 w 819818"/>
              <a:gd name="connsiteY28" fmla="*/ 127071 h 621086"/>
              <a:gd name="connsiteX29" fmla="*/ 645231 w 819818"/>
              <a:gd name="connsiteY29" fmla="*/ 104468 h 621086"/>
              <a:gd name="connsiteX30" fmla="*/ 571916 w 819818"/>
              <a:gd name="connsiteY30" fmla="*/ 57403 h 621086"/>
              <a:gd name="connsiteX31" fmla="*/ 542999 w 819818"/>
              <a:gd name="connsiteY31" fmla="*/ 42878 h 621086"/>
              <a:gd name="connsiteX32" fmla="*/ 503539 w 819818"/>
              <a:gd name="connsiteY32" fmla="*/ 1345 h 621086"/>
              <a:gd name="connsiteX33" fmla="*/ 473014 w 819818"/>
              <a:gd name="connsiteY33" fmla="*/ 29004 h 621086"/>
              <a:gd name="connsiteX34" fmla="*/ 452094 w 819818"/>
              <a:gd name="connsiteY34" fmla="*/ 41543 h 621086"/>
              <a:gd name="connsiteX35" fmla="*/ 413437 w 819818"/>
              <a:gd name="connsiteY35" fmla="*/ 65726 h 621086"/>
              <a:gd name="connsiteX36" fmla="*/ 355863 w 819818"/>
              <a:gd name="connsiteY36" fmla="*/ 95012 h 621086"/>
              <a:gd name="connsiteX37" fmla="*/ 282521 w 819818"/>
              <a:gd name="connsiteY37" fmla="*/ 121250 h 621086"/>
              <a:gd name="connsiteX38" fmla="*/ 208794 w 819818"/>
              <a:gd name="connsiteY38" fmla="*/ 169903 h 621086"/>
              <a:gd name="connsiteX39" fmla="*/ 121733 w 819818"/>
              <a:gd name="connsiteY39" fmla="*/ 197597 h 621086"/>
              <a:gd name="connsiteX40" fmla="*/ 740 w 819818"/>
              <a:gd name="connsiteY40" fmla="*/ 232286 h 621086"/>
              <a:gd name="connsiteX41" fmla="*/ 66257 w 819818"/>
              <a:gd name="connsiteY41" fmla="*/ 278362 h 621086"/>
              <a:gd name="connsiteX42" fmla="*/ 58797 w 819818"/>
              <a:gd name="connsiteY42" fmla="*/ 272443 h 621086"/>
              <a:gd name="connsiteX43" fmla="*/ 3166 w 819818"/>
              <a:gd name="connsiteY43" fmla="*/ 257349 h 621086"/>
              <a:gd name="connsiteX44" fmla="*/ 16362 w 819818"/>
              <a:gd name="connsiteY44" fmla="*/ 235837 h 621086"/>
              <a:gd name="connsiteX45" fmla="*/ 35285 w 819818"/>
              <a:gd name="connsiteY45" fmla="*/ 227967 h 621086"/>
              <a:gd name="connsiteX46" fmla="*/ 52025 w 819818"/>
              <a:gd name="connsiteY46" fmla="*/ 265941 h 621086"/>
              <a:gd name="connsiteX0" fmla="*/ 52025 w 819818"/>
              <a:gd name="connsiteY0" fmla="*/ 265941 h 621086"/>
              <a:gd name="connsiteX1" fmla="*/ 89958 w 819818"/>
              <a:gd name="connsiteY1" fmla="*/ 205211 h 621086"/>
              <a:gd name="connsiteX2" fmla="*/ 27255 w 819818"/>
              <a:gd name="connsiteY2" fmla="*/ 240947 h 621086"/>
              <a:gd name="connsiteX3" fmla="*/ 88414 w 819818"/>
              <a:gd name="connsiteY3" fmla="*/ 285680 h 621086"/>
              <a:gd name="connsiteX4" fmla="*/ 108809 w 819818"/>
              <a:gd name="connsiteY4" fmla="*/ 311700 h 621086"/>
              <a:gd name="connsiteX5" fmla="*/ 138021 w 819818"/>
              <a:gd name="connsiteY5" fmla="*/ 316302 h 621086"/>
              <a:gd name="connsiteX6" fmla="*/ 170704 w 819818"/>
              <a:gd name="connsiteY6" fmla="*/ 353562 h 621086"/>
              <a:gd name="connsiteX7" fmla="*/ 200558 w 819818"/>
              <a:gd name="connsiteY7" fmla="*/ 388083 h 621086"/>
              <a:gd name="connsiteX8" fmla="*/ 223965 w 819818"/>
              <a:gd name="connsiteY8" fmla="*/ 407752 h 621086"/>
              <a:gd name="connsiteX9" fmla="*/ 252478 w 819818"/>
              <a:gd name="connsiteY9" fmla="*/ 449014 h 621086"/>
              <a:gd name="connsiteX10" fmla="*/ 303125 w 819818"/>
              <a:gd name="connsiteY10" fmla="*/ 500585 h 621086"/>
              <a:gd name="connsiteX11" fmla="*/ 315620 w 819818"/>
              <a:gd name="connsiteY11" fmla="*/ 541100 h 621086"/>
              <a:gd name="connsiteX12" fmla="*/ 316729 w 819818"/>
              <a:gd name="connsiteY12" fmla="*/ 512733 h 621086"/>
              <a:gd name="connsiteX13" fmla="*/ 352264 w 819818"/>
              <a:gd name="connsiteY13" fmla="*/ 559110 h 621086"/>
              <a:gd name="connsiteX14" fmla="*/ 370946 w 819818"/>
              <a:gd name="connsiteY14" fmla="*/ 586735 h 621086"/>
              <a:gd name="connsiteX15" fmla="*/ 393270 w 819818"/>
              <a:gd name="connsiteY15" fmla="*/ 621049 h 621086"/>
              <a:gd name="connsiteX16" fmla="*/ 437687 w 819818"/>
              <a:gd name="connsiteY16" fmla="*/ 610626 h 621086"/>
              <a:gd name="connsiteX17" fmla="*/ 473031 w 819818"/>
              <a:gd name="connsiteY17" fmla="*/ 586257 h 621086"/>
              <a:gd name="connsiteX18" fmla="*/ 517714 w 819818"/>
              <a:gd name="connsiteY18" fmla="*/ 576983 h 621086"/>
              <a:gd name="connsiteX19" fmla="*/ 548430 w 819818"/>
              <a:gd name="connsiteY19" fmla="*/ 560954 h 621086"/>
              <a:gd name="connsiteX20" fmla="*/ 605502 w 819818"/>
              <a:gd name="connsiteY20" fmla="*/ 529058 h 621086"/>
              <a:gd name="connsiteX21" fmla="*/ 659716 w 819818"/>
              <a:gd name="connsiteY21" fmla="*/ 490694 h 621086"/>
              <a:gd name="connsiteX22" fmla="*/ 718356 w 819818"/>
              <a:gd name="connsiteY22" fmla="*/ 450482 h 621086"/>
              <a:gd name="connsiteX23" fmla="*/ 747490 w 819818"/>
              <a:gd name="connsiteY23" fmla="*/ 433593 h 621086"/>
              <a:gd name="connsiteX24" fmla="*/ 798121 w 819818"/>
              <a:gd name="connsiteY24" fmla="*/ 374556 h 621086"/>
              <a:gd name="connsiteX25" fmla="*/ 819345 w 819818"/>
              <a:gd name="connsiteY25" fmla="*/ 357465 h 621086"/>
              <a:gd name="connsiteX26" fmla="*/ 791292 w 819818"/>
              <a:gd name="connsiteY26" fmla="*/ 347341 h 621086"/>
              <a:gd name="connsiteX27" fmla="*/ 749086 w 819818"/>
              <a:gd name="connsiteY27" fmla="*/ 252395 h 621086"/>
              <a:gd name="connsiteX28" fmla="*/ 711547 w 819818"/>
              <a:gd name="connsiteY28" fmla="*/ 191130 h 621086"/>
              <a:gd name="connsiteX29" fmla="*/ 671594 w 819818"/>
              <a:gd name="connsiteY29" fmla="*/ 127071 h 621086"/>
              <a:gd name="connsiteX30" fmla="*/ 645231 w 819818"/>
              <a:gd name="connsiteY30" fmla="*/ 104468 h 621086"/>
              <a:gd name="connsiteX31" fmla="*/ 571916 w 819818"/>
              <a:gd name="connsiteY31" fmla="*/ 57403 h 621086"/>
              <a:gd name="connsiteX32" fmla="*/ 542999 w 819818"/>
              <a:gd name="connsiteY32" fmla="*/ 42878 h 621086"/>
              <a:gd name="connsiteX33" fmla="*/ 503539 w 819818"/>
              <a:gd name="connsiteY33" fmla="*/ 1345 h 621086"/>
              <a:gd name="connsiteX34" fmla="*/ 473014 w 819818"/>
              <a:gd name="connsiteY34" fmla="*/ 29004 h 621086"/>
              <a:gd name="connsiteX35" fmla="*/ 452094 w 819818"/>
              <a:gd name="connsiteY35" fmla="*/ 41543 h 621086"/>
              <a:gd name="connsiteX36" fmla="*/ 413437 w 819818"/>
              <a:gd name="connsiteY36" fmla="*/ 65726 h 621086"/>
              <a:gd name="connsiteX37" fmla="*/ 355863 w 819818"/>
              <a:gd name="connsiteY37" fmla="*/ 95012 h 621086"/>
              <a:gd name="connsiteX38" fmla="*/ 282521 w 819818"/>
              <a:gd name="connsiteY38" fmla="*/ 121250 h 621086"/>
              <a:gd name="connsiteX39" fmla="*/ 208794 w 819818"/>
              <a:gd name="connsiteY39" fmla="*/ 169903 h 621086"/>
              <a:gd name="connsiteX40" fmla="*/ 121733 w 819818"/>
              <a:gd name="connsiteY40" fmla="*/ 197597 h 621086"/>
              <a:gd name="connsiteX41" fmla="*/ 740 w 819818"/>
              <a:gd name="connsiteY41" fmla="*/ 232286 h 621086"/>
              <a:gd name="connsiteX42" fmla="*/ 66257 w 819818"/>
              <a:gd name="connsiteY42" fmla="*/ 278362 h 621086"/>
              <a:gd name="connsiteX43" fmla="*/ 58797 w 819818"/>
              <a:gd name="connsiteY43" fmla="*/ 272443 h 621086"/>
              <a:gd name="connsiteX44" fmla="*/ 3166 w 819818"/>
              <a:gd name="connsiteY44" fmla="*/ 257349 h 621086"/>
              <a:gd name="connsiteX45" fmla="*/ 16362 w 819818"/>
              <a:gd name="connsiteY45" fmla="*/ 235837 h 621086"/>
              <a:gd name="connsiteX46" fmla="*/ 35285 w 819818"/>
              <a:gd name="connsiteY46" fmla="*/ 227967 h 621086"/>
              <a:gd name="connsiteX47" fmla="*/ 52025 w 819818"/>
              <a:gd name="connsiteY47" fmla="*/ 265941 h 621086"/>
              <a:gd name="connsiteX0" fmla="*/ 52468 w 820261"/>
              <a:gd name="connsiteY0" fmla="*/ 265941 h 621086"/>
              <a:gd name="connsiteX1" fmla="*/ 528 w 820261"/>
              <a:gd name="connsiteY1" fmla="*/ 237689 h 621086"/>
              <a:gd name="connsiteX2" fmla="*/ 90401 w 820261"/>
              <a:gd name="connsiteY2" fmla="*/ 205211 h 621086"/>
              <a:gd name="connsiteX3" fmla="*/ 27698 w 820261"/>
              <a:gd name="connsiteY3" fmla="*/ 240947 h 621086"/>
              <a:gd name="connsiteX4" fmla="*/ 88857 w 820261"/>
              <a:gd name="connsiteY4" fmla="*/ 285680 h 621086"/>
              <a:gd name="connsiteX5" fmla="*/ 109252 w 820261"/>
              <a:gd name="connsiteY5" fmla="*/ 311700 h 621086"/>
              <a:gd name="connsiteX6" fmla="*/ 138464 w 820261"/>
              <a:gd name="connsiteY6" fmla="*/ 316302 h 621086"/>
              <a:gd name="connsiteX7" fmla="*/ 171147 w 820261"/>
              <a:gd name="connsiteY7" fmla="*/ 353562 h 621086"/>
              <a:gd name="connsiteX8" fmla="*/ 201001 w 820261"/>
              <a:gd name="connsiteY8" fmla="*/ 388083 h 621086"/>
              <a:gd name="connsiteX9" fmla="*/ 224408 w 820261"/>
              <a:gd name="connsiteY9" fmla="*/ 407752 h 621086"/>
              <a:gd name="connsiteX10" fmla="*/ 252921 w 820261"/>
              <a:gd name="connsiteY10" fmla="*/ 449014 h 621086"/>
              <a:gd name="connsiteX11" fmla="*/ 303568 w 820261"/>
              <a:gd name="connsiteY11" fmla="*/ 500585 h 621086"/>
              <a:gd name="connsiteX12" fmla="*/ 316063 w 820261"/>
              <a:gd name="connsiteY12" fmla="*/ 541100 h 621086"/>
              <a:gd name="connsiteX13" fmla="*/ 317172 w 820261"/>
              <a:gd name="connsiteY13" fmla="*/ 512733 h 621086"/>
              <a:gd name="connsiteX14" fmla="*/ 352707 w 820261"/>
              <a:gd name="connsiteY14" fmla="*/ 559110 h 621086"/>
              <a:gd name="connsiteX15" fmla="*/ 371389 w 820261"/>
              <a:gd name="connsiteY15" fmla="*/ 586735 h 621086"/>
              <a:gd name="connsiteX16" fmla="*/ 393713 w 820261"/>
              <a:gd name="connsiteY16" fmla="*/ 621049 h 621086"/>
              <a:gd name="connsiteX17" fmla="*/ 438130 w 820261"/>
              <a:gd name="connsiteY17" fmla="*/ 610626 h 621086"/>
              <a:gd name="connsiteX18" fmla="*/ 473474 w 820261"/>
              <a:gd name="connsiteY18" fmla="*/ 586257 h 621086"/>
              <a:gd name="connsiteX19" fmla="*/ 518157 w 820261"/>
              <a:gd name="connsiteY19" fmla="*/ 576983 h 621086"/>
              <a:gd name="connsiteX20" fmla="*/ 548873 w 820261"/>
              <a:gd name="connsiteY20" fmla="*/ 560954 h 621086"/>
              <a:gd name="connsiteX21" fmla="*/ 605945 w 820261"/>
              <a:gd name="connsiteY21" fmla="*/ 529058 h 621086"/>
              <a:gd name="connsiteX22" fmla="*/ 660159 w 820261"/>
              <a:gd name="connsiteY22" fmla="*/ 490694 h 621086"/>
              <a:gd name="connsiteX23" fmla="*/ 718799 w 820261"/>
              <a:gd name="connsiteY23" fmla="*/ 450482 h 621086"/>
              <a:gd name="connsiteX24" fmla="*/ 747933 w 820261"/>
              <a:gd name="connsiteY24" fmla="*/ 433593 h 621086"/>
              <a:gd name="connsiteX25" fmla="*/ 798564 w 820261"/>
              <a:gd name="connsiteY25" fmla="*/ 374556 h 621086"/>
              <a:gd name="connsiteX26" fmla="*/ 819788 w 820261"/>
              <a:gd name="connsiteY26" fmla="*/ 357465 h 621086"/>
              <a:gd name="connsiteX27" fmla="*/ 791735 w 820261"/>
              <a:gd name="connsiteY27" fmla="*/ 347341 h 621086"/>
              <a:gd name="connsiteX28" fmla="*/ 749529 w 820261"/>
              <a:gd name="connsiteY28" fmla="*/ 252395 h 621086"/>
              <a:gd name="connsiteX29" fmla="*/ 711990 w 820261"/>
              <a:gd name="connsiteY29" fmla="*/ 191130 h 621086"/>
              <a:gd name="connsiteX30" fmla="*/ 672037 w 820261"/>
              <a:gd name="connsiteY30" fmla="*/ 127071 h 621086"/>
              <a:gd name="connsiteX31" fmla="*/ 645674 w 820261"/>
              <a:gd name="connsiteY31" fmla="*/ 104468 h 621086"/>
              <a:gd name="connsiteX32" fmla="*/ 572359 w 820261"/>
              <a:gd name="connsiteY32" fmla="*/ 57403 h 621086"/>
              <a:gd name="connsiteX33" fmla="*/ 543442 w 820261"/>
              <a:gd name="connsiteY33" fmla="*/ 42878 h 621086"/>
              <a:gd name="connsiteX34" fmla="*/ 503982 w 820261"/>
              <a:gd name="connsiteY34" fmla="*/ 1345 h 621086"/>
              <a:gd name="connsiteX35" fmla="*/ 473457 w 820261"/>
              <a:gd name="connsiteY35" fmla="*/ 29004 h 621086"/>
              <a:gd name="connsiteX36" fmla="*/ 452537 w 820261"/>
              <a:gd name="connsiteY36" fmla="*/ 41543 h 621086"/>
              <a:gd name="connsiteX37" fmla="*/ 413880 w 820261"/>
              <a:gd name="connsiteY37" fmla="*/ 65726 h 621086"/>
              <a:gd name="connsiteX38" fmla="*/ 356306 w 820261"/>
              <a:gd name="connsiteY38" fmla="*/ 95012 h 621086"/>
              <a:gd name="connsiteX39" fmla="*/ 282964 w 820261"/>
              <a:gd name="connsiteY39" fmla="*/ 121250 h 621086"/>
              <a:gd name="connsiteX40" fmla="*/ 209237 w 820261"/>
              <a:gd name="connsiteY40" fmla="*/ 169903 h 621086"/>
              <a:gd name="connsiteX41" fmla="*/ 122176 w 820261"/>
              <a:gd name="connsiteY41" fmla="*/ 197597 h 621086"/>
              <a:gd name="connsiteX42" fmla="*/ 1183 w 820261"/>
              <a:gd name="connsiteY42" fmla="*/ 232286 h 621086"/>
              <a:gd name="connsiteX43" fmla="*/ 66700 w 820261"/>
              <a:gd name="connsiteY43" fmla="*/ 278362 h 621086"/>
              <a:gd name="connsiteX44" fmla="*/ 59240 w 820261"/>
              <a:gd name="connsiteY44" fmla="*/ 272443 h 621086"/>
              <a:gd name="connsiteX45" fmla="*/ 3609 w 820261"/>
              <a:gd name="connsiteY45" fmla="*/ 257349 h 621086"/>
              <a:gd name="connsiteX46" fmla="*/ 16805 w 820261"/>
              <a:gd name="connsiteY46" fmla="*/ 235837 h 621086"/>
              <a:gd name="connsiteX47" fmla="*/ 35728 w 820261"/>
              <a:gd name="connsiteY47" fmla="*/ 227967 h 621086"/>
              <a:gd name="connsiteX48" fmla="*/ 52468 w 820261"/>
              <a:gd name="connsiteY48" fmla="*/ 265941 h 6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0261" h="621086">
                <a:moveTo>
                  <a:pt x="52468" y="265941"/>
                </a:moveTo>
                <a:cubicBezTo>
                  <a:pt x="46601" y="267561"/>
                  <a:pt x="-5794" y="247811"/>
                  <a:pt x="528" y="237689"/>
                </a:cubicBezTo>
                <a:cubicBezTo>
                  <a:pt x="6850" y="227567"/>
                  <a:pt x="95719" y="205300"/>
                  <a:pt x="90401" y="205211"/>
                </a:cubicBezTo>
                <a:cubicBezTo>
                  <a:pt x="95098" y="201007"/>
                  <a:pt x="27955" y="227536"/>
                  <a:pt x="27698" y="240947"/>
                </a:cubicBezTo>
                <a:cubicBezTo>
                  <a:pt x="27441" y="254359"/>
                  <a:pt x="84090" y="273849"/>
                  <a:pt x="88857" y="285680"/>
                </a:cubicBezTo>
                <a:cubicBezTo>
                  <a:pt x="95782" y="288895"/>
                  <a:pt x="101665" y="307044"/>
                  <a:pt x="109252" y="311700"/>
                </a:cubicBezTo>
                <a:cubicBezTo>
                  <a:pt x="116839" y="316356"/>
                  <a:pt x="132214" y="307620"/>
                  <a:pt x="138464" y="316302"/>
                </a:cubicBezTo>
                <a:cubicBezTo>
                  <a:pt x="144714" y="324984"/>
                  <a:pt x="161424" y="346434"/>
                  <a:pt x="171147" y="353562"/>
                </a:cubicBezTo>
                <a:cubicBezTo>
                  <a:pt x="180870" y="360690"/>
                  <a:pt x="193036" y="380623"/>
                  <a:pt x="201001" y="388083"/>
                </a:cubicBezTo>
                <a:cubicBezTo>
                  <a:pt x="208966" y="395543"/>
                  <a:pt x="216840" y="387127"/>
                  <a:pt x="224408" y="407752"/>
                </a:cubicBezTo>
                <a:cubicBezTo>
                  <a:pt x="231976" y="428377"/>
                  <a:pt x="239728" y="433542"/>
                  <a:pt x="252921" y="449014"/>
                </a:cubicBezTo>
                <a:cubicBezTo>
                  <a:pt x="266114" y="464486"/>
                  <a:pt x="288047" y="480983"/>
                  <a:pt x="303568" y="500585"/>
                </a:cubicBezTo>
                <a:cubicBezTo>
                  <a:pt x="319089" y="520187"/>
                  <a:pt x="324664" y="540378"/>
                  <a:pt x="316063" y="541100"/>
                </a:cubicBezTo>
                <a:cubicBezTo>
                  <a:pt x="307462" y="541822"/>
                  <a:pt x="316710" y="507118"/>
                  <a:pt x="317172" y="512733"/>
                </a:cubicBezTo>
                <a:cubicBezTo>
                  <a:pt x="317634" y="518348"/>
                  <a:pt x="353620" y="545045"/>
                  <a:pt x="352707" y="559110"/>
                </a:cubicBezTo>
                <a:cubicBezTo>
                  <a:pt x="351794" y="573175"/>
                  <a:pt x="364555" y="576412"/>
                  <a:pt x="371389" y="586735"/>
                </a:cubicBezTo>
                <a:cubicBezTo>
                  <a:pt x="378223" y="597058"/>
                  <a:pt x="384754" y="620434"/>
                  <a:pt x="393713" y="621049"/>
                </a:cubicBezTo>
                <a:cubicBezTo>
                  <a:pt x="402672" y="621664"/>
                  <a:pt x="425055" y="614623"/>
                  <a:pt x="438130" y="610626"/>
                </a:cubicBezTo>
                <a:cubicBezTo>
                  <a:pt x="451205" y="606629"/>
                  <a:pt x="471219" y="591616"/>
                  <a:pt x="473474" y="586257"/>
                </a:cubicBezTo>
                <a:cubicBezTo>
                  <a:pt x="475729" y="580898"/>
                  <a:pt x="508535" y="588399"/>
                  <a:pt x="518157" y="576983"/>
                </a:cubicBezTo>
                <a:cubicBezTo>
                  <a:pt x="527779" y="565567"/>
                  <a:pt x="533502" y="575851"/>
                  <a:pt x="548873" y="560954"/>
                </a:cubicBezTo>
                <a:cubicBezTo>
                  <a:pt x="564244" y="546057"/>
                  <a:pt x="587355" y="539606"/>
                  <a:pt x="605945" y="529058"/>
                </a:cubicBezTo>
                <a:cubicBezTo>
                  <a:pt x="624535" y="518511"/>
                  <a:pt x="642885" y="501232"/>
                  <a:pt x="660159" y="490694"/>
                </a:cubicBezTo>
                <a:cubicBezTo>
                  <a:pt x="677433" y="480156"/>
                  <a:pt x="700866" y="454912"/>
                  <a:pt x="718799" y="450482"/>
                </a:cubicBezTo>
                <a:cubicBezTo>
                  <a:pt x="736732" y="446052"/>
                  <a:pt x="732526" y="445994"/>
                  <a:pt x="747933" y="433593"/>
                </a:cubicBezTo>
                <a:cubicBezTo>
                  <a:pt x="763340" y="421192"/>
                  <a:pt x="786783" y="388668"/>
                  <a:pt x="798564" y="374556"/>
                </a:cubicBezTo>
                <a:cubicBezTo>
                  <a:pt x="810345" y="360444"/>
                  <a:pt x="822868" y="381276"/>
                  <a:pt x="819788" y="357465"/>
                </a:cubicBezTo>
                <a:cubicBezTo>
                  <a:pt x="816708" y="333654"/>
                  <a:pt x="798827" y="369600"/>
                  <a:pt x="791735" y="347341"/>
                </a:cubicBezTo>
                <a:cubicBezTo>
                  <a:pt x="784643" y="325082"/>
                  <a:pt x="761809" y="265115"/>
                  <a:pt x="749529" y="252395"/>
                </a:cubicBezTo>
                <a:cubicBezTo>
                  <a:pt x="733948" y="219566"/>
                  <a:pt x="727269" y="209193"/>
                  <a:pt x="711990" y="191130"/>
                </a:cubicBezTo>
                <a:cubicBezTo>
                  <a:pt x="696711" y="173067"/>
                  <a:pt x="685603" y="139896"/>
                  <a:pt x="672037" y="127071"/>
                </a:cubicBezTo>
                <a:cubicBezTo>
                  <a:pt x="651373" y="102502"/>
                  <a:pt x="662749" y="118328"/>
                  <a:pt x="645674" y="104468"/>
                </a:cubicBezTo>
                <a:cubicBezTo>
                  <a:pt x="628599" y="90608"/>
                  <a:pt x="589398" y="67668"/>
                  <a:pt x="572359" y="57403"/>
                </a:cubicBezTo>
                <a:cubicBezTo>
                  <a:pt x="555320" y="47138"/>
                  <a:pt x="554838" y="52221"/>
                  <a:pt x="543442" y="42878"/>
                </a:cubicBezTo>
                <a:cubicBezTo>
                  <a:pt x="532046" y="33535"/>
                  <a:pt x="516353" y="9956"/>
                  <a:pt x="503982" y="1345"/>
                </a:cubicBezTo>
                <a:cubicBezTo>
                  <a:pt x="491611" y="-7266"/>
                  <a:pt x="484434" y="28258"/>
                  <a:pt x="473457" y="29004"/>
                </a:cubicBezTo>
                <a:cubicBezTo>
                  <a:pt x="462480" y="29750"/>
                  <a:pt x="464985" y="41938"/>
                  <a:pt x="452537" y="41543"/>
                </a:cubicBezTo>
                <a:cubicBezTo>
                  <a:pt x="440089" y="41148"/>
                  <a:pt x="432989" y="60290"/>
                  <a:pt x="413880" y="65726"/>
                </a:cubicBezTo>
                <a:cubicBezTo>
                  <a:pt x="394771" y="71162"/>
                  <a:pt x="378151" y="91610"/>
                  <a:pt x="356306" y="95012"/>
                </a:cubicBezTo>
                <a:cubicBezTo>
                  <a:pt x="334461" y="98414"/>
                  <a:pt x="307148" y="111471"/>
                  <a:pt x="282964" y="121250"/>
                </a:cubicBezTo>
                <a:cubicBezTo>
                  <a:pt x="256867" y="161987"/>
                  <a:pt x="240658" y="160615"/>
                  <a:pt x="209237" y="169903"/>
                </a:cubicBezTo>
                <a:cubicBezTo>
                  <a:pt x="188180" y="183410"/>
                  <a:pt x="132400" y="189595"/>
                  <a:pt x="122176" y="197597"/>
                </a:cubicBezTo>
                <a:cubicBezTo>
                  <a:pt x="102897" y="209839"/>
                  <a:pt x="10429" y="218825"/>
                  <a:pt x="1183" y="232286"/>
                </a:cubicBezTo>
                <a:cubicBezTo>
                  <a:pt x="-8063" y="245747"/>
                  <a:pt x="72420" y="273515"/>
                  <a:pt x="66700" y="278362"/>
                </a:cubicBezTo>
                <a:cubicBezTo>
                  <a:pt x="60980" y="283210"/>
                  <a:pt x="78587" y="277700"/>
                  <a:pt x="59240" y="272443"/>
                </a:cubicBezTo>
                <a:cubicBezTo>
                  <a:pt x="39893" y="267186"/>
                  <a:pt x="17041" y="247743"/>
                  <a:pt x="3609" y="257349"/>
                </a:cubicBezTo>
                <a:cubicBezTo>
                  <a:pt x="-9823" y="266955"/>
                  <a:pt x="25325" y="225866"/>
                  <a:pt x="16805" y="235837"/>
                </a:cubicBezTo>
                <a:cubicBezTo>
                  <a:pt x="-2288" y="248767"/>
                  <a:pt x="43418" y="220563"/>
                  <a:pt x="35728" y="227967"/>
                </a:cubicBezTo>
                <a:cubicBezTo>
                  <a:pt x="28038" y="235371"/>
                  <a:pt x="58335" y="264321"/>
                  <a:pt x="52468" y="26594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87F96C-064E-4BFC-9AC3-6F673FAAB61B}"/>
              </a:ext>
            </a:extLst>
          </p:cNvPr>
          <p:cNvSpPr/>
          <p:nvPr/>
        </p:nvSpPr>
        <p:spPr>
          <a:xfrm rot="711620">
            <a:off x="3968793" y="943859"/>
            <a:ext cx="684211" cy="529877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2372"/>
              <a:gd name="connsiteX1" fmla="*/ 217188 w 739244"/>
              <a:gd name="connsiteY1" fmla="*/ 522838 h 702372"/>
              <a:gd name="connsiteX2" fmla="*/ 235330 w 739244"/>
              <a:gd name="connsiteY2" fmla="*/ 570423 h 702372"/>
              <a:gd name="connsiteX3" fmla="*/ 273407 w 739244"/>
              <a:gd name="connsiteY3" fmla="*/ 702221 h 702372"/>
              <a:gd name="connsiteX4" fmla="*/ 384641 w 739244"/>
              <a:gd name="connsiteY4" fmla="*/ 597201 h 702372"/>
              <a:gd name="connsiteX5" fmla="*/ 526609 w 739244"/>
              <a:gd name="connsiteY5" fmla="*/ 475481 h 702372"/>
              <a:gd name="connsiteX6" fmla="*/ 685707 w 739244"/>
              <a:gd name="connsiteY6" fmla="*/ 380535 h 702372"/>
              <a:gd name="connsiteX7" fmla="*/ 732524 w 739244"/>
              <a:gd name="connsiteY7" fmla="*/ 292536 h 702372"/>
              <a:gd name="connsiteX8" fmla="*/ 715079 w 739244"/>
              <a:gd name="connsiteY8" fmla="*/ 195516 h 702372"/>
              <a:gd name="connsiteX9" fmla="*/ 583501 w 739244"/>
              <a:gd name="connsiteY9" fmla="*/ 20237 h 702372"/>
              <a:gd name="connsiteX10" fmla="*/ 543741 w 739244"/>
              <a:gd name="connsiteY10" fmla="*/ 8063 h 702372"/>
              <a:gd name="connsiteX11" fmla="*/ 431147 w 739244"/>
              <a:gd name="connsiteY11" fmla="*/ 59186 h 702372"/>
              <a:gd name="connsiteX12" fmla="*/ 232884 w 739244"/>
              <a:gd name="connsiteY12" fmla="*/ 173606 h 702372"/>
              <a:gd name="connsiteX13" fmla="*/ 29 w 739244"/>
              <a:gd name="connsiteY13" fmla="*/ 343450 h 702372"/>
              <a:gd name="connsiteX0" fmla="*/ 29 w 739244"/>
              <a:gd name="connsiteY0" fmla="*/ 339206 h 698128"/>
              <a:gd name="connsiteX1" fmla="*/ 217188 w 739244"/>
              <a:gd name="connsiteY1" fmla="*/ 518594 h 698128"/>
              <a:gd name="connsiteX2" fmla="*/ 235330 w 739244"/>
              <a:gd name="connsiteY2" fmla="*/ 566179 h 698128"/>
              <a:gd name="connsiteX3" fmla="*/ 273407 w 739244"/>
              <a:gd name="connsiteY3" fmla="*/ 697977 h 698128"/>
              <a:gd name="connsiteX4" fmla="*/ 384641 w 739244"/>
              <a:gd name="connsiteY4" fmla="*/ 592957 h 698128"/>
              <a:gd name="connsiteX5" fmla="*/ 526609 w 739244"/>
              <a:gd name="connsiteY5" fmla="*/ 471237 h 698128"/>
              <a:gd name="connsiteX6" fmla="*/ 685707 w 739244"/>
              <a:gd name="connsiteY6" fmla="*/ 376291 h 698128"/>
              <a:gd name="connsiteX7" fmla="*/ 732524 w 739244"/>
              <a:gd name="connsiteY7" fmla="*/ 288292 h 698128"/>
              <a:gd name="connsiteX8" fmla="*/ 715079 w 739244"/>
              <a:gd name="connsiteY8" fmla="*/ 191272 h 698128"/>
              <a:gd name="connsiteX9" fmla="*/ 671021 w 739244"/>
              <a:gd name="connsiteY9" fmla="*/ 113370 h 698128"/>
              <a:gd name="connsiteX10" fmla="*/ 583501 w 739244"/>
              <a:gd name="connsiteY10" fmla="*/ 15993 h 698128"/>
              <a:gd name="connsiteX11" fmla="*/ 543741 w 739244"/>
              <a:gd name="connsiteY11" fmla="*/ 3819 h 698128"/>
              <a:gd name="connsiteX12" fmla="*/ 431147 w 739244"/>
              <a:gd name="connsiteY12" fmla="*/ 54942 h 698128"/>
              <a:gd name="connsiteX13" fmla="*/ 232884 w 739244"/>
              <a:gd name="connsiteY13" fmla="*/ 169362 h 698128"/>
              <a:gd name="connsiteX14" fmla="*/ 29 w 739244"/>
              <a:gd name="connsiteY14" fmla="*/ 339206 h 698128"/>
              <a:gd name="connsiteX0" fmla="*/ 28 w 739243"/>
              <a:gd name="connsiteY0" fmla="*/ 339206 h 698128"/>
              <a:gd name="connsiteX1" fmla="*/ 217187 w 739243"/>
              <a:gd name="connsiteY1" fmla="*/ 518594 h 698128"/>
              <a:gd name="connsiteX2" fmla="*/ 220644 w 739243"/>
              <a:gd name="connsiteY2" fmla="*/ 539401 h 698128"/>
              <a:gd name="connsiteX3" fmla="*/ 235329 w 739243"/>
              <a:gd name="connsiteY3" fmla="*/ 566179 h 698128"/>
              <a:gd name="connsiteX4" fmla="*/ 273406 w 739243"/>
              <a:gd name="connsiteY4" fmla="*/ 697977 h 698128"/>
              <a:gd name="connsiteX5" fmla="*/ 384640 w 739243"/>
              <a:gd name="connsiteY5" fmla="*/ 592957 h 698128"/>
              <a:gd name="connsiteX6" fmla="*/ 526608 w 739243"/>
              <a:gd name="connsiteY6" fmla="*/ 471237 h 698128"/>
              <a:gd name="connsiteX7" fmla="*/ 685706 w 739243"/>
              <a:gd name="connsiteY7" fmla="*/ 376291 h 698128"/>
              <a:gd name="connsiteX8" fmla="*/ 732523 w 739243"/>
              <a:gd name="connsiteY8" fmla="*/ 288292 h 698128"/>
              <a:gd name="connsiteX9" fmla="*/ 715078 w 739243"/>
              <a:gd name="connsiteY9" fmla="*/ 191272 h 698128"/>
              <a:gd name="connsiteX10" fmla="*/ 671020 w 739243"/>
              <a:gd name="connsiteY10" fmla="*/ 113370 h 698128"/>
              <a:gd name="connsiteX11" fmla="*/ 583500 w 739243"/>
              <a:gd name="connsiteY11" fmla="*/ 15993 h 698128"/>
              <a:gd name="connsiteX12" fmla="*/ 543740 w 739243"/>
              <a:gd name="connsiteY12" fmla="*/ 3819 h 698128"/>
              <a:gd name="connsiteX13" fmla="*/ 431146 w 739243"/>
              <a:gd name="connsiteY13" fmla="*/ 54942 h 698128"/>
              <a:gd name="connsiteX14" fmla="*/ 232883 w 739243"/>
              <a:gd name="connsiteY14" fmla="*/ 169362 h 698128"/>
              <a:gd name="connsiteX15" fmla="*/ 28 w 739243"/>
              <a:gd name="connsiteY15" fmla="*/ 339206 h 69812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1020 w 739243"/>
              <a:gd name="connsiteY10" fmla="*/ 115950 h 700708"/>
              <a:gd name="connsiteX11" fmla="*/ 610877 w 739243"/>
              <a:gd name="connsiteY11" fmla="*/ 166430 h 700708"/>
              <a:gd name="connsiteX12" fmla="*/ 583500 w 739243"/>
              <a:gd name="connsiteY12" fmla="*/ 18573 h 700708"/>
              <a:gd name="connsiteX13" fmla="*/ 543740 w 739243"/>
              <a:gd name="connsiteY13" fmla="*/ 6399 h 700708"/>
              <a:gd name="connsiteX14" fmla="*/ 431146 w 739243"/>
              <a:gd name="connsiteY14" fmla="*/ 57522 h 700708"/>
              <a:gd name="connsiteX15" fmla="*/ 232883 w 739243"/>
              <a:gd name="connsiteY15" fmla="*/ 171942 h 700708"/>
              <a:gd name="connsiteX16" fmla="*/ 28 w 739243"/>
              <a:gd name="connsiteY16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7663 w 739243"/>
              <a:gd name="connsiteY10" fmla="*/ 222132 h 700708"/>
              <a:gd name="connsiteX11" fmla="*/ 671020 w 739243"/>
              <a:gd name="connsiteY11" fmla="*/ 115950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7663 w 739243"/>
              <a:gd name="connsiteY10" fmla="*/ 222132 h 700708"/>
              <a:gd name="connsiteX11" fmla="*/ 650300 w 739243"/>
              <a:gd name="connsiteY11" fmla="*/ 207341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696898 w 739243"/>
              <a:gd name="connsiteY9" fmla="*/ 249889 h 700708"/>
              <a:gd name="connsiteX10" fmla="*/ 677663 w 739243"/>
              <a:gd name="connsiteY10" fmla="*/ 222132 h 700708"/>
              <a:gd name="connsiteX11" fmla="*/ 650300 w 739243"/>
              <a:gd name="connsiteY11" fmla="*/ 207341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96898 w 717050"/>
              <a:gd name="connsiteY9" fmla="*/ 249889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96898 w 717050"/>
              <a:gd name="connsiteY9" fmla="*/ 249889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78859 w 717050"/>
              <a:gd name="connsiteY9" fmla="*/ 271070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5005"/>
              <a:gd name="connsiteY0" fmla="*/ 341786 h 700708"/>
              <a:gd name="connsiteX1" fmla="*/ 217187 w 715005"/>
              <a:gd name="connsiteY1" fmla="*/ 521174 h 700708"/>
              <a:gd name="connsiteX2" fmla="*/ 220644 w 715005"/>
              <a:gd name="connsiteY2" fmla="*/ 541981 h 700708"/>
              <a:gd name="connsiteX3" fmla="*/ 235329 w 715005"/>
              <a:gd name="connsiteY3" fmla="*/ 568759 h 700708"/>
              <a:gd name="connsiteX4" fmla="*/ 273406 w 715005"/>
              <a:gd name="connsiteY4" fmla="*/ 700557 h 700708"/>
              <a:gd name="connsiteX5" fmla="*/ 384640 w 715005"/>
              <a:gd name="connsiteY5" fmla="*/ 595537 h 700708"/>
              <a:gd name="connsiteX6" fmla="*/ 526608 w 715005"/>
              <a:gd name="connsiteY6" fmla="*/ 473817 h 700708"/>
              <a:gd name="connsiteX7" fmla="*/ 685706 w 715005"/>
              <a:gd name="connsiteY7" fmla="*/ 378871 h 700708"/>
              <a:gd name="connsiteX8" fmla="*/ 694555 w 715005"/>
              <a:gd name="connsiteY8" fmla="*/ 336117 h 700708"/>
              <a:gd name="connsiteX9" fmla="*/ 678859 w 715005"/>
              <a:gd name="connsiteY9" fmla="*/ 271070 h 700708"/>
              <a:gd name="connsiteX10" fmla="*/ 677663 w 715005"/>
              <a:gd name="connsiteY10" fmla="*/ 222132 h 700708"/>
              <a:gd name="connsiteX11" fmla="*/ 650300 w 715005"/>
              <a:gd name="connsiteY11" fmla="*/ 207341 h 700708"/>
              <a:gd name="connsiteX12" fmla="*/ 610877 w 715005"/>
              <a:gd name="connsiteY12" fmla="*/ 166430 h 700708"/>
              <a:gd name="connsiteX13" fmla="*/ 583500 w 715005"/>
              <a:gd name="connsiteY13" fmla="*/ 18573 h 700708"/>
              <a:gd name="connsiteX14" fmla="*/ 543740 w 715005"/>
              <a:gd name="connsiteY14" fmla="*/ 6399 h 700708"/>
              <a:gd name="connsiteX15" fmla="*/ 431146 w 715005"/>
              <a:gd name="connsiteY15" fmla="*/ 57522 h 700708"/>
              <a:gd name="connsiteX16" fmla="*/ 232883 w 715005"/>
              <a:gd name="connsiteY16" fmla="*/ 171942 h 700708"/>
              <a:gd name="connsiteX17" fmla="*/ 28 w 715005"/>
              <a:gd name="connsiteY17" fmla="*/ 341786 h 700708"/>
              <a:gd name="connsiteX0" fmla="*/ 28 w 701559"/>
              <a:gd name="connsiteY0" fmla="*/ 341786 h 700708"/>
              <a:gd name="connsiteX1" fmla="*/ 217187 w 701559"/>
              <a:gd name="connsiteY1" fmla="*/ 521174 h 700708"/>
              <a:gd name="connsiteX2" fmla="*/ 220644 w 701559"/>
              <a:gd name="connsiteY2" fmla="*/ 541981 h 700708"/>
              <a:gd name="connsiteX3" fmla="*/ 235329 w 701559"/>
              <a:gd name="connsiteY3" fmla="*/ 568759 h 700708"/>
              <a:gd name="connsiteX4" fmla="*/ 273406 w 701559"/>
              <a:gd name="connsiteY4" fmla="*/ 700557 h 700708"/>
              <a:gd name="connsiteX5" fmla="*/ 384640 w 701559"/>
              <a:gd name="connsiteY5" fmla="*/ 595537 h 700708"/>
              <a:gd name="connsiteX6" fmla="*/ 526608 w 701559"/>
              <a:gd name="connsiteY6" fmla="*/ 473817 h 700708"/>
              <a:gd name="connsiteX7" fmla="*/ 685706 w 701559"/>
              <a:gd name="connsiteY7" fmla="*/ 378871 h 700708"/>
              <a:gd name="connsiteX8" fmla="*/ 694555 w 701559"/>
              <a:gd name="connsiteY8" fmla="*/ 336117 h 700708"/>
              <a:gd name="connsiteX9" fmla="*/ 678859 w 701559"/>
              <a:gd name="connsiteY9" fmla="*/ 271070 h 700708"/>
              <a:gd name="connsiteX10" fmla="*/ 677663 w 701559"/>
              <a:gd name="connsiteY10" fmla="*/ 222132 h 700708"/>
              <a:gd name="connsiteX11" fmla="*/ 650300 w 701559"/>
              <a:gd name="connsiteY11" fmla="*/ 207341 h 700708"/>
              <a:gd name="connsiteX12" fmla="*/ 610877 w 701559"/>
              <a:gd name="connsiteY12" fmla="*/ 166430 h 700708"/>
              <a:gd name="connsiteX13" fmla="*/ 583500 w 701559"/>
              <a:gd name="connsiteY13" fmla="*/ 18573 h 700708"/>
              <a:gd name="connsiteX14" fmla="*/ 543740 w 701559"/>
              <a:gd name="connsiteY14" fmla="*/ 6399 h 700708"/>
              <a:gd name="connsiteX15" fmla="*/ 431146 w 701559"/>
              <a:gd name="connsiteY15" fmla="*/ 57522 h 700708"/>
              <a:gd name="connsiteX16" fmla="*/ 232883 w 701559"/>
              <a:gd name="connsiteY16" fmla="*/ 171942 h 700708"/>
              <a:gd name="connsiteX17" fmla="*/ 28 w 701559"/>
              <a:gd name="connsiteY17" fmla="*/ 341786 h 70070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232883 w 701559"/>
              <a:gd name="connsiteY17" fmla="*/ 170602 h 699368"/>
              <a:gd name="connsiteX18" fmla="*/ 28 w 701559"/>
              <a:gd name="connsiteY18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382806 w 701559"/>
              <a:gd name="connsiteY17" fmla="*/ 210240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73978 w 701559"/>
              <a:gd name="connsiteY16" fmla="*/ 116885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24424 w 701559"/>
              <a:gd name="connsiteY15" fmla="*/ 111009 h 699368"/>
              <a:gd name="connsiteX16" fmla="*/ 473978 w 701559"/>
              <a:gd name="connsiteY16" fmla="*/ 116885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23533 h 682455"/>
              <a:gd name="connsiteX1" fmla="*/ 217187 w 701559"/>
              <a:gd name="connsiteY1" fmla="*/ 502921 h 682455"/>
              <a:gd name="connsiteX2" fmla="*/ 220644 w 701559"/>
              <a:gd name="connsiteY2" fmla="*/ 523728 h 682455"/>
              <a:gd name="connsiteX3" fmla="*/ 235329 w 701559"/>
              <a:gd name="connsiteY3" fmla="*/ 550506 h 682455"/>
              <a:gd name="connsiteX4" fmla="*/ 273406 w 701559"/>
              <a:gd name="connsiteY4" fmla="*/ 682304 h 682455"/>
              <a:gd name="connsiteX5" fmla="*/ 384640 w 701559"/>
              <a:gd name="connsiteY5" fmla="*/ 577284 h 682455"/>
              <a:gd name="connsiteX6" fmla="*/ 526608 w 701559"/>
              <a:gd name="connsiteY6" fmla="*/ 455564 h 682455"/>
              <a:gd name="connsiteX7" fmla="*/ 685706 w 701559"/>
              <a:gd name="connsiteY7" fmla="*/ 360618 h 682455"/>
              <a:gd name="connsiteX8" fmla="*/ 694555 w 701559"/>
              <a:gd name="connsiteY8" fmla="*/ 317864 h 682455"/>
              <a:gd name="connsiteX9" fmla="*/ 678859 w 701559"/>
              <a:gd name="connsiteY9" fmla="*/ 252817 h 682455"/>
              <a:gd name="connsiteX10" fmla="*/ 677663 w 701559"/>
              <a:gd name="connsiteY10" fmla="*/ 203879 h 682455"/>
              <a:gd name="connsiteX11" fmla="*/ 650300 w 701559"/>
              <a:gd name="connsiteY11" fmla="*/ 189088 h 682455"/>
              <a:gd name="connsiteX12" fmla="*/ 610877 w 701559"/>
              <a:gd name="connsiteY12" fmla="*/ 148177 h 682455"/>
              <a:gd name="connsiteX13" fmla="*/ 583500 w 701559"/>
              <a:gd name="connsiteY13" fmla="*/ 320 h 682455"/>
              <a:gd name="connsiteX14" fmla="*/ 573683 w 701559"/>
              <a:gd name="connsiteY14" fmla="*/ 106269 h 682455"/>
              <a:gd name="connsiteX15" fmla="*/ 524424 w 701559"/>
              <a:gd name="connsiteY15" fmla="*/ 94096 h 682455"/>
              <a:gd name="connsiteX16" fmla="*/ 473978 w 701559"/>
              <a:gd name="connsiteY16" fmla="*/ 99972 h 682455"/>
              <a:gd name="connsiteX17" fmla="*/ 372242 w 701559"/>
              <a:gd name="connsiteY17" fmla="*/ 143295 h 682455"/>
              <a:gd name="connsiteX18" fmla="*/ 232883 w 701559"/>
              <a:gd name="connsiteY18" fmla="*/ 153689 h 682455"/>
              <a:gd name="connsiteX19" fmla="*/ 28 w 701559"/>
              <a:gd name="connsiteY19" fmla="*/ 323533 h 682455"/>
              <a:gd name="connsiteX0" fmla="*/ 28 w 701559"/>
              <a:gd name="connsiteY0" fmla="*/ 231294 h 590216"/>
              <a:gd name="connsiteX1" fmla="*/ 217187 w 701559"/>
              <a:gd name="connsiteY1" fmla="*/ 410682 h 590216"/>
              <a:gd name="connsiteX2" fmla="*/ 220644 w 701559"/>
              <a:gd name="connsiteY2" fmla="*/ 431489 h 590216"/>
              <a:gd name="connsiteX3" fmla="*/ 235329 w 701559"/>
              <a:gd name="connsiteY3" fmla="*/ 458267 h 590216"/>
              <a:gd name="connsiteX4" fmla="*/ 273406 w 701559"/>
              <a:gd name="connsiteY4" fmla="*/ 590065 h 590216"/>
              <a:gd name="connsiteX5" fmla="*/ 384640 w 701559"/>
              <a:gd name="connsiteY5" fmla="*/ 485045 h 590216"/>
              <a:gd name="connsiteX6" fmla="*/ 526608 w 701559"/>
              <a:gd name="connsiteY6" fmla="*/ 363325 h 590216"/>
              <a:gd name="connsiteX7" fmla="*/ 685706 w 701559"/>
              <a:gd name="connsiteY7" fmla="*/ 268379 h 590216"/>
              <a:gd name="connsiteX8" fmla="*/ 694555 w 701559"/>
              <a:gd name="connsiteY8" fmla="*/ 225625 h 590216"/>
              <a:gd name="connsiteX9" fmla="*/ 678859 w 701559"/>
              <a:gd name="connsiteY9" fmla="*/ 160578 h 590216"/>
              <a:gd name="connsiteX10" fmla="*/ 677663 w 701559"/>
              <a:gd name="connsiteY10" fmla="*/ 111640 h 590216"/>
              <a:gd name="connsiteX11" fmla="*/ 650300 w 701559"/>
              <a:gd name="connsiteY11" fmla="*/ 96849 h 590216"/>
              <a:gd name="connsiteX12" fmla="*/ 610877 w 701559"/>
              <a:gd name="connsiteY12" fmla="*/ 55938 h 590216"/>
              <a:gd name="connsiteX13" fmla="*/ 594400 w 701559"/>
              <a:gd name="connsiteY13" fmla="*/ 42620 h 590216"/>
              <a:gd name="connsiteX14" fmla="*/ 573683 w 701559"/>
              <a:gd name="connsiteY14" fmla="*/ 14030 h 590216"/>
              <a:gd name="connsiteX15" fmla="*/ 524424 w 701559"/>
              <a:gd name="connsiteY15" fmla="*/ 1857 h 590216"/>
              <a:gd name="connsiteX16" fmla="*/ 473978 w 701559"/>
              <a:gd name="connsiteY16" fmla="*/ 7733 h 590216"/>
              <a:gd name="connsiteX17" fmla="*/ 372242 w 701559"/>
              <a:gd name="connsiteY17" fmla="*/ 51056 h 590216"/>
              <a:gd name="connsiteX18" fmla="*/ 232883 w 701559"/>
              <a:gd name="connsiteY18" fmla="*/ 61450 h 590216"/>
              <a:gd name="connsiteX19" fmla="*/ 28 w 701559"/>
              <a:gd name="connsiteY19" fmla="*/ 231294 h 590216"/>
              <a:gd name="connsiteX0" fmla="*/ 28 w 701559"/>
              <a:gd name="connsiteY0" fmla="*/ 231294 h 590216"/>
              <a:gd name="connsiteX1" fmla="*/ 217187 w 701559"/>
              <a:gd name="connsiteY1" fmla="*/ 410682 h 590216"/>
              <a:gd name="connsiteX2" fmla="*/ 220644 w 701559"/>
              <a:gd name="connsiteY2" fmla="*/ 431489 h 590216"/>
              <a:gd name="connsiteX3" fmla="*/ 235329 w 701559"/>
              <a:gd name="connsiteY3" fmla="*/ 458267 h 590216"/>
              <a:gd name="connsiteX4" fmla="*/ 273406 w 701559"/>
              <a:gd name="connsiteY4" fmla="*/ 590065 h 590216"/>
              <a:gd name="connsiteX5" fmla="*/ 384640 w 701559"/>
              <a:gd name="connsiteY5" fmla="*/ 485045 h 590216"/>
              <a:gd name="connsiteX6" fmla="*/ 526608 w 701559"/>
              <a:gd name="connsiteY6" fmla="*/ 363325 h 590216"/>
              <a:gd name="connsiteX7" fmla="*/ 685706 w 701559"/>
              <a:gd name="connsiteY7" fmla="*/ 268379 h 590216"/>
              <a:gd name="connsiteX8" fmla="*/ 694555 w 701559"/>
              <a:gd name="connsiteY8" fmla="*/ 225625 h 590216"/>
              <a:gd name="connsiteX9" fmla="*/ 699054 w 701559"/>
              <a:gd name="connsiteY9" fmla="*/ 189261 h 590216"/>
              <a:gd name="connsiteX10" fmla="*/ 678859 w 701559"/>
              <a:gd name="connsiteY10" fmla="*/ 160578 h 590216"/>
              <a:gd name="connsiteX11" fmla="*/ 677663 w 701559"/>
              <a:gd name="connsiteY11" fmla="*/ 111640 h 590216"/>
              <a:gd name="connsiteX12" fmla="*/ 650300 w 701559"/>
              <a:gd name="connsiteY12" fmla="*/ 96849 h 590216"/>
              <a:gd name="connsiteX13" fmla="*/ 610877 w 701559"/>
              <a:gd name="connsiteY13" fmla="*/ 55938 h 590216"/>
              <a:gd name="connsiteX14" fmla="*/ 594400 w 701559"/>
              <a:gd name="connsiteY14" fmla="*/ 42620 h 590216"/>
              <a:gd name="connsiteX15" fmla="*/ 573683 w 701559"/>
              <a:gd name="connsiteY15" fmla="*/ 14030 h 590216"/>
              <a:gd name="connsiteX16" fmla="*/ 524424 w 701559"/>
              <a:gd name="connsiteY16" fmla="*/ 1857 h 590216"/>
              <a:gd name="connsiteX17" fmla="*/ 473978 w 701559"/>
              <a:gd name="connsiteY17" fmla="*/ 7733 h 590216"/>
              <a:gd name="connsiteX18" fmla="*/ 372242 w 701559"/>
              <a:gd name="connsiteY18" fmla="*/ 51056 h 590216"/>
              <a:gd name="connsiteX19" fmla="*/ 232883 w 701559"/>
              <a:gd name="connsiteY19" fmla="*/ 61450 h 590216"/>
              <a:gd name="connsiteX20" fmla="*/ 28 w 701559"/>
              <a:gd name="connsiteY20" fmla="*/ 231294 h 590216"/>
              <a:gd name="connsiteX0" fmla="*/ 28 w 701559"/>
              <a:gd name="connsiteY0" fmla="*/ 237932 h 596854"/>
              <a:gd name="connsiteX1" fmla="*/ 217187 w 701559"/>
              <a:gd name="connsiteY1" fmla="*/ 417320 h 596854"/>
              <a:gd name="connsiteX2" fmla="*/ 220644 w 701559"/>
              <a:gd name="connsiteY2" fmla="*/ 438127 h 596854"/>
              <a:gd name="connsiteX3" fmla="*/ 235329 w 701559"/>
              <a:gd name="connsiteY3" fmla="*/ 464905 h 596854"/>
              <a:gd name="connsiteX4" fmla="*/ 273406 w 701559"/>
              <a:gd name="connsiteY4" fmla="*/ 596703 h 596854"/>
              <a:gd name="connsiteX5" fmla="*/ 384640 w 701559"/>
              <a:gd name="connsiteY5" fmla="*/ 491683 h 596854"/>
              <a:gd name="connsiteX6" fmla="*/ 526608 w 701559"/>
              <a:gd name="connsiteY6" fmla="*/ 369963 h 596854"/>
              <a:gd name="connsiteX7" fmla="*/ 685706 w 701559"/>
              <a:gd name="connsiteY7" fmla="*/ 275017 h 596854"/>
              <a:gd name="connsiteX8" fmla="*/ 694555 w 701559"/>
              <a:gd name="connsiteY8" fmla="*/ 232263 h 596854"/>
              <a:gd name="connsiteX9" fmla="*/ 699054 w 701559"/>
              <a:gd name="connsiteY9" fmla="*/ 195899 h 596854"/>
              <a:gd name="connsiteX10" fmla="*/ 678859 w 701559"/>
              <a:gd name="connsiteY10" fmla="*/ 167216 h 596854"/>
              <a:gd name="connsiteX11" fmla="*/ 677663 w 701559"/>
              <a:gd name="connsiteY11" fmla="*/ 118278 h 596854"/>
              <a:gd name="connsiteX12" fmla="*/ 650300 w 701559"/>
              <a:gd name="connsiteY12" fmla="*/ 103487 h 596854"/>
              <a:gd name="connsiteX13" fmla="*/ 610877 w 701559"/>
              <a:gd name="connsiteY13" fmla="*/ 62576 h 596854"/>
              <a:gd name="connsiteX14" fmla="*/ 594400 w 701559"/>
              <a:gd name="connsiteY14" fmla="*/ 49258 h 596854"/>
              <a:gd name="connsiteX15" fmla="*/ 573683 w 701559"/>
              <a:gd name="connsiteY15" fmla="*/ 20668 h 596854"/>
              <a:gd name="connsiteX16" fmla="*/ 524424 w 701559"/>
              <a:gd name="connsiteY16" fmla="*/ 8495 h 596854"/>
              <a:gd name="connsiteX17" fmla="*/ 505141 w 701559"/>
              <a:gd name="connsiteY17" fmla="*/ 83 h 596854"/>
              <a:gd name="connsiteX18" fmla="*/ 473978 w 701559"/>
              <a:gd name="connsiteY18" fmla="*/ 14371 h 596854"/>
              <a:gd name="connsiteX19" fmla="*/ 372242 w 701559"/>
              <a:gd name="connsiteY19" fmla="*/ 57694 h 596854"/>
              <a:gd name="connsiteX20" fmla="*/ 232883 w 701559"/>
              <a:gd name="connsiteY20" fmla="*/ 68088 h 596854"/>
              <a:gd name="connsiteX21" fmla="*/ 28 w 701559"/>
              <a:gd name="connsiteY21" fmla="*/ 237932 h 596854"/>
              <a:gd name="connsiteX0" fmla="*/ 28 w 701559"/>
              <a:gd name="connsiteY0" fmla="*/ 237932 h 596854"/>
              <a:gd name="connsiteX1" fmla="*/ 217187 w 701559"/>
              <a:gd name="connsiteY1" fmla="*/ 417320 h 596854"/>
              <a:gd name="connsiteX2" fmla="*/ 220644 w 701559"/>
              <a:gd name="connsiteY2" fmla="*/ 438127 h 596854"/>
              <a:gd name="connsiteX3" fmla="*/ 235329 w 701559"/>
              <a:gd name="connsiteY3" fmla="*/ 464905 h 596854"/>
              <a:gd name="connsiteX4" fmla="*/ 273406 w 701559"/>
              <a:gd name="connsiteY4" fmla="*/ 596703 h 596854"/>
              <a:gd name="connsiteX5" fmla="*/ 384640 w 701559"/>
              <a:gd name="connsiteY5" fmla="*/ 491683 h 596854"/>
              <a:gd name="connsiteX6" fmla="*/ 526608 w 701559"/>
              <a:gd name="connsiteY6" fmla="*/ 369963 h 596854"/>
              <a:gd name="connsiteX7" fmla="*/ 685706 w 701559"/>
              <a:gd name="connsiteY7" fmla="*/ 275017 h 596854"/>
              <a:gd name="connsiteX8" fmla="*/ 694555 w 701559"/>
              <a:gd name="connsiteY8" fmla="*/ 232263 h 596854"/>
              <a:gd name="connsiteX9" fmla="*/ 699054 w 701559"/>
              <a:gd name="connsiteY9" fmla="*/ 195899 h 596854"/>
              <a:gd name="connsiteX10" fmla="*/ 678859 w 701559"/>
              <a:gd name="connsiteY10" fmla="*/ 167216 h 596854"/>
              <a:gd name="connsiteX11" fmla="*/ 677663 w 701559"/>
              <a:gd name="connsiteY11" fmla="*/ 118278 h 596854"/>
              <a:gd name="connsiteX12" fmla="*/ 650300 w 701559"/>
              <a:gd name="connsiteY12" fmla="*/ 103487 h 596854"/>
              <a:gd name="connsiteX13" fmla="*/ 625248 w 701559"/>
              <a:gd name="connsiteY13" fmla="*/ 59573 h 596854"/>
              <a:gd name="connsiteX14" fmla="*/ 594400 w 701559"/>
              <a:gd name="connsiteY14" fmla="*/ 49258 h 596854"/>
              <a:gd name="connsiteX15" fmla="*/ 573683 w 701559"/>
              <a:gd name="connsiteY15" fmla="*/ 20668 h 596854"/>
              <a:gd name="connsiteX16" fmla="*/ 524424 w 701559"/>
              <a:gd name="connsiteY16" fmla="*/ 8495 h 596854"/>
              <a:gd name="connsiteX17" fmla="*/ 505141 w 701559"/>
              <a:gd name="connsiteY17" fmla="*/ 83 h 596854"/>
              <a:gd name="connsiteX18" fmla="*/ 473978 w 701559"/>
              <a:gd name="connsiteY18" fmla="*/ 14371 h 596854"/>
              <a:gd name="connsiteX19" fmla="*/ 372242 w 701559"/>
              <a:gd name="connsiteY19" fmla="*/ 57694 h 596854"/>
              <a:gd name="connsiteX20" fmla="*/ 232883 w 701559"/>
              <a:gd name="connsiteY20" fmla="*/ 68088 h 596854"/>
              <a:gd name="connsiteX21" fmla="*/ 28 w 701559"/>
              <a:gd name="connsiteY21" fmla="*/ 237932 h 596854"/>
              <a:gd name="connsiteX0" fmla="*/ 28 w 701559"/>
              <a:gd name="connsiteY0" fmla="*/ 237944 h 596866"/>
              <a:gd name="connsiteX1" fmla="*/ 217187 w 701559"/>
              <a:gd name="connsiteY1" fmla="*/ 417332 h 596866"/>
              <a:gd name="connsiteX2" fmla="*/ 220644 w 701559"/>
              <a:gd name="connsiteY2" fmla="*/ 438139 h 596866"/>
              <a:gd name="connsiteX3" fmla="*/ 235329 w 701559"/>
              <a:gd name="connsiteY3" fmla="*/ 464917 h 596866"/>
              <a:gd name="connsiteX4" fmla="*/ 273406 w 701559"/>
              <a:gd name="connsiteY4" fmla="*/ 596715 h 596866"/>
              <a:gd name="connsiteX5" fmla="*/ 384640 w 701559"/>
              <a:gd name="connsiteY5" fmla="*/ 491695 h 596866"/>
              <a:gd name="connsiteX6" fmla="*/ 526608 w 701559"/>
              <a:gd name="connsiteY6" fmla="*/ 369975 h 596866"/>
              <a:gd name="connsiteX7" fmla="*/ 685706 w 701559"/>
              <a:gd name="connsiteY7" fmla="*/ 275029 h 596866"/>
              <a:gd name="connsiteX8" fmla="*/ 694555 w 701559"/>
              <a:gd name="connsiteY8" fmla="*/ 232275 h 596866"/>
              <a:gd name="connsiteX9" fmla="*/ 699054 w 701559"/>
              <a:gd name="connsiteY9" fmla="*/ 195911 h 596866"/>
              <a:gd name="connsiteX10" fmla="*/ 678859 w 701559"/>
              <a:gd name="connsiteY10" fmla="*/ 167228 h 596866"/>
              <a:gd name="connsiteX11" fmla="*/ 677663 w 701559"/>
              <a:gd name="connsiteY11" fmla="*/ 118290 h 596866"/>
              <a:gd name="connsiteX12" fmla="*/ 650300 w 701559"/>
              <a:gd name="connsiteY12" fmla="*/ 103499 h 596866"/>
              <a:gd name="connsiteX13" fmla="*/ 625248 w 701559"/>
              <a:gd name="connsiteY13" fmla="*/ 59585 h 596866"/>
              <a:gd name="connsiteX14" fmla="*/ 594400 w 701559"/>
              <a:gd name="connsiteY14" fmla="*/ 49270 h 596866"/>
              <a:gd name="connsiteX15" fmla="*/ 573683 w 701559"/>
              <a:gd name="connsiteY15" fmla="*/ 20680 h 596866"/>
              <a:gd name="connsiteX16" fmla="*/ 554680 w 701559"/>
              <a:gd name="connsiteY16" fmla="*/ 9649 h 596866"/>
              <a:gd name="connsiteX17" fmla="*/ 524424 w 701559"/>
              <a:gd name="connsiteY17" fmla="*/ 8507 h 596866"/>
              <a:gd name="connsiteX18" fmla="*/ 505141 w 701559"/>
              <a:gd name="connsiteY18" fmla="*/ 95 h 596866"/>
              <a:gd name="connsiteX19" fmla="*/ 473978 w 701559"/>
              <a:gd name="connsiteY19" fmla="*/ 14383 h 596866"/>
              <a:gd name="connsiteX20" fmla="*/ 372242 w 701559"/>
              <a:gd name="connsiteY20" fmla="*/ 57706 h 596866"/>
              <a:gd name="connsiteX21" fmla="*/ 232883 w 701559"/>
              <a:gd name="connsiteY21" fmla="*/ 68100 h 596866"/>
              <a:gd name="connsiteX22" fmla="*/ 28 w 701559"/>
              <a:gd name="connsiteY22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233056 w 701732"/>
              <a:gd name="connsiteY21" fmla="*/ 68100 h 596866"/>
              <a:gd name="connsiteX22" fmla="*/ 260549 w 701732"/>
              <a:gd name="connsiteY22" fmla="*/ 155699 h 596866"/>
              <a:gd name="connsiteX23" fmla="*/ 201 w 701732"/>
              <a:gd name="connsiteY23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355624 w 701732"/>
              <a:gd name="connsiteY21" fmla="*/ 108477 h 596866"/>
              <a:gd name="connsiteX22" fmla="*/ 233056 w 701732"/>
              <a:gd name="connsiteY22" fmla="*/ 68100 h 596866"/>
              <a:gd name="connsiteX23" fmla="*/ 260549 w 701732"/>
              <a:gd name="connsiteY23" fmla="*/ 155699 h 596866"/>
              <a:gd name="connsiteX24" fmla="*/ 201 w 701732"/>
              <a:gd name="connsiteY24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355624 w 701732"/>
              <a:gd name="connsiteY21" fmla="*/ 108477 h 596866"/>
              <a:gd name="connsiteX22" fmla="*/ 293662 w 701732"/>
              <a:gd name="connsiteY22" fmla="*/ 130068 h 596866"/>
              <a:gd name="connsiteX23" fmla="*/ 260549 w 701732"/>
              <a:gd name="connsiteY23" fmla="*/ 155699 h 596866"/>
              <a:gd name="connsiteX24" fmla="*/ 201 w 701732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55457 w 701565"/>
              <a:gd name="connsiteY21" fmla="*/ 108477 h 596866"/>
              <a:gd name="connsiteX22" fmla="*/ 293495 w 701565"/>
              <a:gd name="connsiteY22" fmla="*/ 130068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55457 w 701565"/>
              <a:gd name="connsiteY21" fmla="*/ 108477 h 596866"/>
              <a:gd name="connsiteX22" fmla="*/ 294022 w 701565"/>
              <a:gd name="connsiteY22" fmla="*/ 85181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39719 w 701565"/>
              <a:gd name="connsiteY21" fmla="*/ 69476 h 596866"/>
              <a:gd name="connsiteX22" fmla="*/ 294022 w 701565"/>
              <a:gd name="connsiteY22" fmla="*/ 85181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9 w 673089"/>
              <a:gd name="connsiteY0" fmla="*/ 254382 h 596866"/>
              <a:gd name="connsiteX1" fmla="*/ 188717 w 673089"/>
              <a:gd name="connsiteY1" fmla="*/ 417332 h 596866"/>
              <a:gd name="connsiteX2" fmla="*/ 192174 w 673089"/>
              <a:gd name="connsiteY2" fmla="*/ 438139 h 596866"/>
              <a:gd name="connsiteX3" fmla="*/ 206859 w 673089"/>
              <a:gd name="connsiteY3" fmla="*/ 464917 h 596866"/>
              <a:gd name="connsiteX4" fmla="*/ 244936 w 673089"/>
              <a:gd name="connsiteY4" fmla="*/ 596715 h 596866"/>
              <a:gd name="connsiteX5" fmla="*/ 356170 w 673089"/>
              <a:gd name="connsiteY5" fmla="*/ 491695 h 596866"/>
              <a:gd name="connsiteX6" fmla="*/ 498138 w 673089"/>
              <a:gd name="connsiteY6" fmla="*/ 369975 h 596866"/>
              <a:gd name="connsiteX7" fmla="*/ 657236 w 673089"/>
              <a:gd name="connsiteY7" fmla="*/ 275029 h 596866"/>
              <a:gd name="connsiteX8" fmla="*/ 666085 w 673089"/>
              <a:gd name="connsiteY8" fmla="*/ 232275 h 596866"/>
              <a:gd name="connsiteX9" fmla="*/ 670584 w 673089"/>
              <a:gd name="connsiteY9" fmla="*/ 195911 h 596866"/>
              <a:gd name="connsiteX10" fmla="*/ 650389 w 673089"/>
              <a:gd name="connsiteY10" fmla="*/ 167228 h 596866"/>
              <a:gd name="connsiteX11" fmla="*/ 649193 w 673089"/>
              <a:gd name="connsiteY11" fmla="*/ 118290 h 596866"/>
              <a:gd name="connsiteX12" fmla="*/ 621830 w 673089"/>
              <a:gd name="connsiteY12" fmla="*/ 103499 h 596866"/>
              <a:gd name="connsiteX13" fmla="*/ 596778 w 673089"/>
              <a:gd name="connsiteY13" fmla="*/ 59585 h 596866"/>
              <a:gd name="connsiteX14" fmla="*/ 565930 w 673089"/>
              <a:gd name="connsiteY14" fmla="*/ 49270 h 596866"/>
              <a:gd name="connsiteX15" fmla="*/ 545213 w 673089"/>
              <a:gd name="connsiteY15" fmla="*/ 20680 h 596866"/>
              <a:gd name="connsiteX16" fmla="*/ 526210 w 673089"/>
              <a:gd name="connsiteY16" fmla="*/ 9649 h 596866"/>
              <a:gd name="connsiteX17" fmla="*/ 495954 w 673089"/>
              <a:gd name="connsiteY17" fmla="*/ 8507 h 596866"/>
              <a:gd name="connsiteX18" fmla="*/ 476671 w 673089"/>
              <a:gd name="connsiteY18" fmla="*/ 95 h 596866"/>
              <a:gd name="connsiteX19" fmla="*/ 445508 w 673089"/>
              <a:gd name="connsiteY19" fmla="*/ 14383 h 596866"/>
              <a:gd name="connsiteX20" fmla="*/ 343772 w 673089"/>
              <a:gd name="connsiteY20" fmla="*/ 57706 h 596866"/>
              <a:gd name="connsiteX21" fmla="*/ 311243 w 673089"/>
              <a:gd name="connsiteY21" fmla="*/ 69476 h 596866"/>
              <a:gd name="connsiteX22" fmla="*/ 265546 w 673089"/>
              <a:gd name="connsiteY22" fmla="*/ 85181 h 596866"/>
              <a:gd name="connsiteX23" fmla="*/ 206083 w 673089"/>
              <a:gd name="connsiteY23" fmla="*/ 116317 h 596866"/>
              <a:gd name="connsiteX24" fmla="*/ 39 w 673089"/>
              <a:gd name="connsiteY24" fmla="*/ 254382 h 596866"/>
              <a:gd name="connsiteX0" fmla="*/ 31756 w 704806"/>
              <a:gd name="connsiteY0" fmla="*/ 254382 h 596866"/>
              <a:gd name="connsiteX1" fmla="*/ 20008 w 704806"/>
              <a:gd name="connsiteY1" fmla="*/ 281210 h 596866"/>
              <a:gd name="connsiteX2" fmla="*/ 220434 w 704806"/>
              <a:gd name="connsiteY2" fmla="*/ 417332 h 596866"/>
              <a:gd name="connsiteX3" fmla="*/ 223891 w 704806"/>
              <a:gd name="connsiteY3" fmla="*/ 438139 h 596866"/>
              <a:gd name="connsiteX4" fmla="*/ 238576 w 704806"/>
              <a:gd name="connsiteY4" fmla="*/ 464917 h 596866"/>
              <a:gd name="connsiteX5" fmla="*/ 276653 w 704806"/>
              <a:gd name="connsiteY5" fmla="*/ 596715 h 596866"/>
              <a:gd name="connsiteX6" fmla="*/ 387887 w 704806"/>
              <a:gd name="connsiteY6" fmla="*/ 491695 h 596866"/>
              <a:gd name="connsiteX7" fmla="*/ 529855 w 704806"/>
              <a:gd name="connsiteY7" fmla="*/ 369975 h 596866"/>
              <a:gd name="connsiteX8" fmla="*/ 688953 w 704806"/>
              <a:gd name="connsiteY8" fmla="*/ 275029 h 596866"/>
              <a:gd name="connsiteX9" fmla="*/ 697802 w 704806"/>
              <a:gd name="connsiteY9" fmla="*/ 232275 h 596866"/>
              <a:gd name="connsiteX10" fmla="*/ 702301 w 704806"/>
              <a:gd name="connsiteY10" fmla="*/ 195911 h 596866"/>
              <a:gd name="connsiteX11" fmla="*/ 682106 w 704806"/>
              <a:gd name="connsiteY11" fmla="*/ 167228 h 596866"/>
              <a:gd name="connsiteX12" fmla="*/ 680910 w 704806"/>
              <a:gd name="connsiteY12" fmla="*/ 118290 h 596866"/>
              <a:gd name="connsiteX13" fmla="*/ 653547 w 704806"/>
              <a:gd name="connsiteY13" fmla="*/ 103499 h 596866"/>
              <a:gd name="connsiteX14" fmla="*/ 628495 w 704806"/>
              <a:gd name="connsiteY14" fmla="*/ 59585 h 596866"/>
              <a:gd name="connsiteX15" fmla="*/ 597647 w 704806"/>
              <a:gd name="connsiteY15" fmla="*/ 49270 h 596866"/>
              <a:gd name="connsiteX16" fmla="*/ 576930 w 704806"/>
              <a:gd name="connsiteY16" fmla="*/ 20680 h 596866"/>
              <a:gd name="connsiteX17" fmla="*/ 557927 w 704806"/>
              <a:gd name="connsiteY17" fmla="*/ 9649 h 596866"/>
              <a:gd name="connsiteX18" fmla="*/ 527671 w 704806"/>
              <a:gd name="connsiteY18" fmla="*/ 8507 h 596866"/>
              <a:gd name="connsiteX19" fmla="*/ 508388 w 704806"/>
              <a:gd name="connsiteY19" fmla="*/ 95 h 596866"/>
              <a:gd name="connsiteX20" fmla="*/ 477225 w 704806"/>
              <a:gd name="connsiteY20" fmla="*/ 14383 h 596866"/>
              <a:gd name="connsiteX21" fmla="*/ 375489 w 704806"/>
              <a:gd name="connsiteY21" fmla="*/ 57706 h 596866"/>
              <a:gd name="connsiteX22" fmla="*/ 342960 w 704806"/>
              <a:gd name="connsiteY22" fmla="*/ 69476 h 596866"/>
              <a:gd name="connsiteX23" fmla="*/ 297263 w 704806"/>
              <a:gd name="connsiteY23" fmla="*/ 85181 h 596866"/>
              <a:gd name="connsiteX24" fmla="*/ 237800 w 704806"/>
              <a:gd name="connsiteY24" fmla="*/ 116317 h 596866"/>
              <a:gd name="connsiteX25" fmla="*/ 31756 w 704806"/>
              <a:gd name="connsiteY25" fmla="*/ 254382 h 596866"/>
              <a:gd name="connsiteX0" fmla="*/ 24585 w 697635"/>
              <a:gd name="connsiteY0" fmla="*/ 254382 h 596866"/>
              <a:gd name="connsiteX1" fmla="*/ 12837 w 697635"/>
              <a:gd name="connsiteY1" fmla="*/ 281210 h 596866"/>
              <a:gd name="connsiteX2" fmla="*/ 213263 w 697635"/>
              <a:gd name="connsiteY2" fmla="*/ 417332 h 596866"/>
              <a:gd name="connsiteX3" fmla="*/ 216720 w 697635"/>
              <a:gd name="connsiteY3" fmla="*/ 438139 h 596866"/>
              <a:gd name="connsiteX4" fmla="*/ 231405 w 697635"/>
              <a:gd name="connsiteY4" fmla="*/ 464917 h 596866"/>
              <a:gd name="connsiteX5" fmla="*/ 269482 w 697635"/>
              <a:gd name="connsiteY5" fmla="*/ 596715 h 596866"/>
              <a:gd name="connsiteX6" fmla="*/ 380716 w 697635"/>
              <a:gd name="connsiteY6" fmla="*/ 491695 h 596866"/>
              <a:gd name="connsiteX7" fmla="*/ 522684 w 697635"/>
              <a:gd name="connsiteY7" fmla="*/ 369975 h 596866"/>
              <a:gd name="connsiteX8" fmla="*/ 681782 w 697635"/>
              <a:gd name="connsiteY8" fmla="*/ 275029 h 596866"/>
              <a:gd name="connsiteX9" fmla="*/ 690631 w 697635"/>
              <a:gd name="connsiteY9" fmla="*/ 232275 h 596866"/>
              <a:gd name="connsiteX10" fmla="*/ 695130 w 697635"/>
              <a:gd name="connsiteY10" fmla="*/ 195911 h 596866"/>
              <a:gd name="connsiteX11" fmla="*/ 674935 w 697635"/>
              <a:gd name="connsiteY11" fmla="*/ 167228 h 596866"/>
              <a:gd name="connsiteX12" fmla="*/ 673739 w 697635"/>
              <a:gd name="connsiteY12" fmla="*/ 118290 h 596866"/>
              <a:gd name="connsiteX13" fmla="*/ 646376 w 697635"/>
              <a:gd name="connsiteY13" fmla="*/ 103499 h 596866"/>
              <a:gd name="connsiteX14" fmla="*/ 621324 w 697635"/>
              <a:gd name="connsiteY14" fmla="*/ 59585 h 596866"/>
              <a:gd name="connsiteX15" fmla="*/ 590476 w 697635"/>
              <a:gd name="connsiteY15" fmla="*/ 49270 h 596866"/>
              <a:gd name="connsiteX16" fmla="*/ 569759 w 697635"/>
              <a:gd name="connsiteY16" fmla="*/ 20680 h 596866"/>
              <a:gd name="connsiteX17" fmla="*/ 550756 w 697635"/>
              <a:gd name="connsiteY17" fmla="*/ 9649 h 596866"/>
              <a:gd name="connsiteX18" fmla="*/ 520500 w 697635"/>
              <a:gd name="connsiteY18" fmla="*/ 8507 h 596866"/>
              <a:gd name="connsiteX19" fmla="*/ 501217 w 697635"/>
              <a:gd name="connsiteY19" fmla="*/ 95 h 596866"/>
              <a:gd name="connsiteX20" fmla="*/ 470054 w 697635"/>
              <a:gd name="connsiteY20" fmla="*/ 14383 h 596866"/>
              <a:gd name="connsiteX21" fmla="*/ 368318 w 697635"/>
              <a:gd name="connsiteY21" fmla="*/ 57706 h 596866"/>
              <a:gd name="connsiteX22" fmla="*/ 335789 w 697635"/>
              <a:gd name="connsiteY22" fmla="*/ 69476 h 596866"/>
              <a:gd name="connsiteX23" fmla="*/ 290092 w 697635"/>
              <a:gd name="connsiteY23" fmla="*/ 85181 h 596866"/>
              <a:gd name="connsiteX24" fmla="*/ 230629 w 697635"/>
              <a:gd name="connsiteY24" fmla="*/ 116317 h 596866"/>
              <a:gd name="connsiteX25" fmla="*/ 60649 w 697635"/>
              <a:gd name="connsiteY25" fmla="*/ 211522 h 596866"/>
              <a:gd name="connsiteX26" fmla="*/ 24585 w 697635"/>
              <a:gd name="connsiteY26" fmla="*/ 254382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20868 w 705240"/>
              <a:gd name="connsiteY2" fmla="*/ 417332 h 596866"/>
              <a:gd name="connsiteX3" fmla="*/ 224325 w 705240"/>
              <a:gd name="connsiteY3" fmla="*/ 438139 h 596866"/>
              <a:gd name="connsiteX4" fmla="*/ 239010 w 705240"/>
              <a:gd name="connsiteY4" fmla="*/ 464917 h 596866"/>
              <a:gd name="connsiteX5" fmla="*/ 277087 w 705240"/>
              <a:gd name="connsiteY5" fmla="*/ 596715 h 596866"/>
              <a:gd name="connsiteX6" fmla="*/ 388321 w 705240"/>
              <a:gd name="connsiteY6" fmla="*/ 491695 h 596866"/>
              <a:gd name="connsiteX7" fmla="*/ 530289 w 705240"/>
              <a:gd name="connsiteY7" fmla="*/ 369975 h 596866"/>
              <a:gd name="connsiteX8" fmla="*/ 689387 w 705240"/>
              <a:gd name="connsiteY8" fmla="*/ 275029 h 596866"/>
              <a:gd name="connsiteX9" fmla="*/ 698236 w 705240"/>
              <a:gd name="connsiteY9" fmla="*/ 232275 h 596866"/>
              <a:gd name="connsiteX10" fmla="*/ 702735 w 705240"/>
              <a:gd name="connsiteY10" fmla="*/ 195911 h 596866"/>
              <a:gd name="connsiteX11" fmla="*/ 682540 w 705240"/>
              <a:gd name="connsiteY11" fmla="*/ 167228 h 596866"/>
              <a:gd name="connsiteX12" fmla="*/ 681344 w 705240"/>
              <a:gd name="connsiteY12" fmla="*/ 118290 h 596866"/>
              <a:gd name="connsiteX13" fmla="*/ 653981 w 705240"/>
              <a:gd name="connsiteY13" fmla="*/ 103499 h 596866"/>
              <a:gd name="connsiteX14" fmla="*/ 628929 w 705240"/>
              <a:gd name="connsiteY14" fmla="*/ 59585 h 596866"/>
              <a:gd name="connsiteX15" fmla="*/ 598081 w 705240"/>
              <a:gd name="connsiteY15" fmla="*/ 49270 h 596866"/>
              <a:gd name="connsiteX16" fmla="*/ 577364 w 705240"/>
              <a:gd name="connsiteY16" fmla="*/ 20680 h 596866"/>
              <a:gd name="connsiteX17" fmla="*/ 558361 w 705240"/>
              <a:gd name="connsiteY17" fmla="*/ 9649 h 596866"/>
              <a:gd name="connsiteX18" fmla="*/ 528105 w 705240"/>
              <a:gd name="connsiteY18" fmla="*/ 8507 h 596866"/>
              <a:gd name="connsiteX19" fmla="*/ 508822 w 705240"/>
              <a:gd name="connsiteY19" fmla="*/ 95 h 596866"/>
              <a:gd name="connsiteX20" fmla="*/ 477659 w 705240"/>
              <a:gd name="connsiteY20" fmla="*/ 14383 h 596866"/>
              <a:gd name="connsiteX21" fmla="*/ 375923 w 705240"/>
              <a:gd name="connsiteY21" fmla="*/ 57706 h 596866"/>
              <a:gd name="connsiteX22" fmla="*/ 343394 w 705240"/>
              <a:gd name="connsiteY22" fmla="*/ 69476 h 596866"/>
              <a:gd name="connsiteX23" fmla="*/ 297697 w 705240"/>
              <a:gd name="connsiteY23" fmla="*/ 85181 h 596866"/>
              <a:gd name="connsiteX24" fmla="*/ 238234 w 705240"/>
              <a:gd name="connsiteY24" fmla="*/ 116317 h 596866"/>
              <a:gd name="connsiteX25" fmla="*/ 68254 w 705240"/>
              <a:gd name="connsiteY25" fmla="*/ 211522 h 596866"/>
              <a:gd name="connsiteX26" fmla="*/ 9122 w 705240"/>
              <a:gd name="connsiteY26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20868 w 705240"/>
              <a:gd name="connsiteY3" fmla="*/ 417332 h 596866"/>
              <a:gd name="connsiteX4" fmla="*/ 224325 w 705240"/>
              <a:gd name="connsiteY4" fmla="*/ 438139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20868 w 705240"/>
              <a:gd name="connsiteY3" fmla="*/ 417332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17443 w 705240"/>
              <a:gd name="connsiteY3" fmla="*/ 460335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6894 w 705240"/>
              <a:gd name="connsiteY2" fmla="*/ 441670 h 596866"/>
              <a:gd name="connsiteX3" fmla="*/ 217443 w 705240"/>
              <a:gd name="connsiteY3" fmla="*/ 460335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718"/>
              <a:gd name="connsiteX1" fmla="*/ 20442 w 705240"/>
              <a:gd name="connsiteY1" fmla="*/ 281210 h 596718"/>
              <a:gd name="connsiteX2" fmla="*/ 216894 w 705240"/>
              <a:gd name="connsiteY2" fmla="*/ 441670 h 596718"/>
              <a:gd name="connsiteX3" fmla="*/ 217443 w 705240"/>
              <a:gd name="connsiteY3" fmla="*/ 460335 h 596718"/>
              <a:gd name="connsiteX4" fmla="*/ 224686 w 705240"/>
              <a:gd name="connsiteY4" fmla="*/ 475377 h 596718"/>
              <a:gd name="connsiteX5" fmla="*/ 237860 w 705240"/>
              <a:gd name="connsiteY5" fmla="*/ 495008 h 596718"/>
              <a:gd name="connsiteX6" fmla="*/ 277087 w 705240"/>
              <a:gd name="connsiteY6" fmla="*/ 596715 h 596718"/>
              <a:gd name="connsiteX7" fmla="*/ 388321 w 705240"/>
              <a:gd name="connsiteY7" fmla="*/ 491695 h 596718"/>
              <a:gd name="connsiteX8" fmla="*/ 530289 w 705240"/>
              <a:gd name="connsiteY8" fmla="*/ 369975 h 596718"/>
              <a:gd name="connsiteX9" fmla="*/ 689387 w 705240"/>
              <a:gd name="connsiteY9" fmla="*/ 275029 h 596718"/>
              <a:gd name="connsiteX10" fmla="*/ 698236 w 705240"/>
              <a:gd name="connsiteY10" fmla="*/ 232275 h 596718"/>
              <a:gd name="connsiteX11" fmla="*/ 702735 w 705240"/>
              <a:gd name="connsiteY11" fmla="*/ 195911 h 596718"/>
              <a:gd name="connsiteX12" fmla="*/ 682540 w 705240"/>
              <a:gd name="connsiteY12" fmla="*/ 167228 h 596718"/>
              <a:gd name="connsiteX13" fmla="*/ 681344 w 705240"/>
              <a:gd name="connsiteY13" fmla="*/ 118290 h 596718"/>
              <a:gd name="connsiteX14" fmla="*/ 653981 w 705240"/>
              <a:gd name="connsiteY14" fmla="*/ 103499 h 596718"/>
              <a:gd name="connsiteX15" fmla="*/ 628929 w 705240"/>
              <a:gd name="connsiteY15" fmla="*/ 59585 h 596718"/>
              <a:gd name="connsiteX16" fmla="*/ 598081 w 705240"/>
              <a:gd name="connsiteY16" fmla="*/ 49270 h 596718"/>
              <a:gd name="connsiteX17" fmla="*/ 577364 w 705240"/>
              <a:gd name="connsiteY17" fmla="*/ 20680 h 596718"/>
              <a:gd name="connsiteX18" fmla="*/ 558361 w 705240"/>
              <a:gd name="connsiteY18" fmla="*/ 9649 h 596718"/>
              <a:gd name="connsiteX19" fmla="*/ 528105 w 705240"/>
              <a:gd name="connsiteY19" fmla="*/ 8507 h 596718"/>
              <a:gd name="connsiteX20" fmla="*/ 508822 w 705240"/>
              <a:gd name="connsiteY20" fmla="*/ 95 h 596718"/>
              <a:gd name="connsiteX21" fmla="*/ 477659 w 705240"/>
              <a:gd name="connsiteY21" fmla="*/ 14383 h 596718"/>
              <a:gd name="connsiteX22" fmla="*/ 375923 w 705240"/>
              <a:gd name="connsiteY22" fmla="*/ 57706 h 596718"/>
              <a:gd name="connsiteX23" fmla="*/ 343394 w 705240"/>
              <a:gd name="connsiteY23" fmla="*/ 69476 h 596718"/>
              <a:gd name="connsiteX24" fmla="*/ 297697 w 705240"/>
              <a:gd name="connsiteY24" fmla="*/ 85181 h 596718"/>
              <a:gd name="connsiteX25" fmla="*/ 238234 w 705240"/>
              <a:gd name="connsiteY25" fmla="*/ 116317 h 596718"/>
              <a:gd name="connsiteX26" fmla="*/ 68254 w 705240"/>
              <a:gd name="connsiteY26" fmla="*/ 211522 h 596718"/>
              <a:gd name="connsiteX27" fmla="*/ 9122 w 705240"/>
              <a:gd name="connsiteY27" fmla="*/ 251738 h 596718"/>
              <a:gd name="connsiteX0" fmla="*/ 9122 w 705240"/>
              <a:gd name="connsiteY0" fmla="*/ 251738 h 578540"/>
              <a:gd name="connsiteX1" fmla="*/ 20442 w 705240"/>
              <a:gd name="connsiteY1" fmla="*/ 281210 h 578540"/>
              <a:gd name="connsiteX2" fmla="*/ 216894 w 705240"/>
              <a:gd name="connsiteY2" fmla="*/ 441670 h 578540"/>
              <a:gd name="connsiteX3" fmla="*/ 217443 w 705240"/>
              <a:gd name="connsiteY3" fmla="*/ 460335 h 578540"/>
              <a:gd name="connsiteX4" fmla="*/ 224686 w 705240"/>
              <a:gd name="connsiteY4" fmla="*/ 475377 h 578540"/>
              <a:gd name="connsiteX5" fmla="*/ 237860 w 705240"/>
              <a:gd name="connsiteY5" fmla="*/ 495008 h 578540"/>
              <a:gd name="connsiteX6" fmla="*/ 280752 w 705240"/>
              <a:gd name="connsiteY6" fmla="*/ 578537 h 578540"/>
              <a:gd name="connsiteX7" fmla="*/ 388321 w 705240"/>
              <a:gd name="connsiteY7" fmla="*/ 491695 h 578540"/>
              <a:gd name="connsiteX8" fmla="*/ 530289 w 705240"/>
              <a:gd name="connsiteY8" fmla="*/ 369975 h 578540"/>
              <a:gd name="connsiteX9" fmla="*/ 689387 w 705240"/>
              <a:gd name="connsiteY9" fmla="*/ 275029 h 578540"/>
              <a:gd name="connsiteX10" fmla="*/ 698236 w 705240"/>
              <a:gd name="connsiteY10" fmla="*/ 232275 h 578540"/>
              <a:gd name="connsiteX11" fmla="*/ 702735 w 705240"/>
              <a:gd name="connsiteY11" fmla="*/ 195911 h 578540"/>
              <a:gd name="connsiteX12" fmla="*/ 682540 w 705240"/>
              <a:gd name="connsiteY12" fmla="*/ 167228 h 578540"/>
              <a:gd name="connsiteX13" fmla="*/ 681344 w 705240"/>
              <a:gd name="connsiteY13" fmla="*/ 118290 h 578540"/>
              <a:gd name="connsiteX14" fmla="*/ 653981 w 705240"/>
              <a:gd name="connsiteY14" fmla="*/ 103499 h 578540"/>
              <a:gd name="connsiteX15" fmla="*/ 628929 w 705240"/>
              <a:gd name="connsiteY15" fmla="*/ 59585 h 578540"/>
              <a:gd name="connsiteX16" fmla="*/ 598081 w 705240"/>
              <a:gd name="connsiteY16" fmla="*/ 49270 h 578540"/>
              <a:gd name="connsiteX17" fmla="*/ 577364 w 705240"/>
              <a:gd name="connsiteY17" fmla="*/ 20680 h 578540"/>
              <a:gd name="connsiteX18" fmla="*/ 558361 w 705240"/>
              <a:gd name="connsiteY18" fmla="*/ 9649 h 578540"/>
              <a:gd name="connsiteX19" fmla="*/ 528105 w 705240"/>
              <a:gd name="connsiteY19" fmla="*/ 8507 h 578540"/>
              <a:gd name="connsiteX20" fmla="*/ 508822 w 705240"/>
              <a:gd name="connsiteY20" fmla="*/ 95 h 578540"/>
              <a:gd name="connsiteX21" fmla="*/ 477659 w 705240"/>
              <a:gd name="connsiteY21" fmla="*/ 14383 h 578540"/>
              <a:gd name="connsiteX22" fmla="*/ 375923 w 705240"/>
              <a:gd name="connsiteY22" fmla="*/ 57706 h 578540"/>
              <a:gd name="connsiteX23" fmla="*/ 343394 w 705240"/>
              <a:gd name="connsiteY23" fmla="*/ 69476 h 578540"/>
              <a:gd name="connsiteX24" fmla="*/ 297697 w 705240"/>
              <a:gd name="connsiteY24" fmla="*/ 85181 h 578540"/>
              <a:gd name="connsiteX25" fmla="*/ 238234 w 705240"/>
              <a:gd name="connsiteY25" fmla="*/ 116317 h 578540"/>
              <a:gd name="connsiteX26" fmla="*/ 68254 w 705240"/>
              <a:gd name="connsiteY26" fmla="*/ 211522 h 578540"/>
              <a:gd name="connsiteX27" fmla="*/ 9122 w 705240"/>
              <a:gd name="connsiteY27" fmla="*/ 251738 h 578540"/>
              <a:gd name="connsiteX0" fmla="*/ 9122 w 705240"/>
              <a:gd name="connsiteY0" fmla="*/ 251738 h 557101"/>
              <a:gd name="connsiteX1" fmla="*/ 20442 w 705240"/>
              <a:gd name="connsiteY1" fmla="*/ 281210 h 557101"/>
              <a:gd name="connsiteX2" fmla="*/ 216894 w 705240"/>
              <a:gd name="connsiteY2" fmla="*/ 441670 h 557101"/>
              <a:gd name="connsiteX3" fmla="*/ 217443 w 705240"/>
              <a:gd name="connsiteY3" fmla="*/ 460335 h 557101"/>
              <a:gd name="connsiteX4" fmla="*/ 224686 w 705240"/>
              <a:gd name="connsiteY4" fmla="*/ 475377 h 557101"/>
              <a:gd name="connsiteX5" fmla="*/ 237860 w 705240"/>
              <a:gd name="connsiteY5" fmla="*/ 495008 h 557101"/>
              <a:gd name="connsiteX6" fmla="*/ 276225 w 705240"/>
              <a:gd name="connsiteY6" fmla="*/ 557095 h 557101"/>
              <a:gd name="connsiteX7" fmla="*/ 388321 w 705240"/>
              <a:gd name="connsiteY7" fmla="*/ 491695 h 557101"/>
              <a:gd name="connsiteX8" fmla="*/ 530289 w 705240"/>
              <a:gd name="connsiteY8" fmla="*/ 369975 h 557101"/>
              <a:gd name="connsiteX9" fmla="*/ 689387 w 705240"/>
              <a:gd name="connsiteY9" fmla="*/ 275029 h 557101"/>
              <a:gd name="connsiteX10" fmla="*/ 698236 w 705240"/>
              <a:gd name="connsiteY10" fmla="*/ 232275 h 557101"/>
              <a:gd name="connsiteX11" fmla="*/ 702735 w 705240"/>
              <a:gd name="connsiteY11" fmla="*/ 195911 h 557101"/>
              <a:gd name="connsiteX12" fmla="*/ 682540 w 705240"/>
              <a:gd name="connsiteY12" fmla="*/ 167228 h 557101"/>
              <a:gd name="connsiteX13" fmla="*/ 681344 w 705240"/>
              <a:gd name="connsiteY13" fmla="*/ 118290 h 557101"/>
              <a:gd name="connsiteX14" fmla="*/ 653981 w 705240"/>
              <a:gd name="connsiteY14" fmla="*/ 103499 h 557101"/>
              <a:gd name="connsiteX15" fmla="*/ 628929 w 705240"/>
              <a:gd name="connsiteY15" fmla="*/ 59585 h 557101"/>
              <a:gd name="connsiteX16" fmla="*/ 598081 w 705240"/>
              <a:gd name="connsiteY16" fmla="*/ 49270 h 557101"/>
              <a:gd name="connsiteX17" fmla="*/ 577364 w 705240"/>
              <a:gd name="connsiteY17" fmla="*/ 20680 h 557101"/>
              <a:gd name="connsiteX18" fmla="*/ 558361 w 705240"/>
              <a:gd name="connsiteY18" fmla="*/ 9649 h 557101"/>
              <a:gd name="connsiteX19" fmla="*/ 528105 w 705240"/>
              <a:gd name="connsiteY19" fmla="*/ 8507 h 557101"/>
              <a:gd name="connsiteX20" fmla="*/ 508822 w 705240"/>
              <a:gd name="connsiteY20" fmla="*/ 95 h 557101"/>
              <a:gd name="connsiteX21" fmla="*/ 477659 w 705240"/>
              <a:gd name="connsiteY21" fmla="*/ 14383 h 557101"/>
              <a:gd name="connsiteX22" fmla="*/ 375923 w 705240"/>
              <a:gd name="connsiteY22" fmla="*/ 57706 h 557101"/>
              <a:gd name="connsiteX23" fmla="*/ 343394 w 705240"/>
              <a:gd name="connsiteY23" fmla="*/ 69476 h 557101"/>
              <a:gd name="connsiteX24" fmla="*/ 297697 w 705240"/>
              <a:gd name="connsiteY24" fmla="*/ 85181 h 557101"/>
              <a:gd name="connsiteX25" fmla="*/ 238234 w 705240"/>
              <a:gd name="connsiteY25" fmla="*/ 116317 h 557101"/>
              <a:gd name="connsiteX26" fmla="*/ 68254 w 705240"/>
              <a:gd name="connsiteY26" fmla="*/ 211522 h 557101"/>
              <a:gd name="connsiteX27" fmla="*/ 9122 w 705240"/>
              <a:gd name="connsiteY27" fmla="*/ 251738 h 557101"/>
              <a:gd name="connsiteX0" fmla="*/ 9122 w 705240"/>
              <a:gd name="connsiteY0" fmla="*/ 251738 h 557805"/>
              <a:gd name="connsiteX1" fmla="*/ 20442 w 705240"/>
              <a:gd name="connsiteY1" fmla="*/ 281210 h 557805"/>
              <a:gd name="connsiteX2" fmla="*/ 216894 w 705240"/>
              <a:gd name="connsiteY2" fmla="*/ 441670 h 557805"/>
              <a:gd name="connsiteX3" fmla="*/ 217443 w 705240"/>
              <a:gd name="connsiteY3" fmla="*/ 460335 h 557805"/>
              <a:gd name="connsiteX4" fmla="*/ 224686 w 705240"/>
              <a:gd name="connsiteY4" fmla="*/ 475377 h 557805"/>
              <a:gd name="connsiteX5" fmla="*/ 237860 w 705240"/>
              <a:gd name="connsiteY5" fmla="*/ 495008 h 557805"/>
              <a:gd name="connsiteX6" fmla="*/ 236898 w 705240"/>
              <a:gd name="connsiteY6" fmla="*/ 524555 h 557805"/>
              <a:gd name="connsiteX7" fmla="*/ 276225 w 705240"/>
              <a:gd name="connsiteY7" fmla="*/ 557095 h 557805"/>
              <a:gd name="connsiteX8" fmla="*/ 388321 w 705240"/>
              <a:gd name="connsiteY8" fmla="*/ 491695 h 557805"/>
              <a:gd name="connsiteX9" fmla="*/ 530289 w 705240"/>
              <a:gd name="connsiteY9" fmla="*/ 369975 h 557805"/>
              <a:gd name="connsiteX10" fmla="*/ 689387 w 705240"/>
              <a:gd name="connsiteY10" fmla="*/ 275029 h 557805"/>
              <a:gd name="connsiteX11" fmla="*/ 698236 w 705240"/>
              <a:gd name="connsiteY11" fmla="*/ 232275 h 557805"/>
              <a:gd name="connsiteX12" fmla="*/ 702735 w 705240"/>
              <a:gd name="connsiteY12" fmla="*/ 195911 h 557805"/>
              <a:gd name="connsiteX13" fmla="*/ 682540 w 705240"/>
              <a:gd name="connsiteY13" fmla="*/ 167228 h 557805"/>
              <a:gd name="connsiteX14" fmla="*/ 681344 w 705240"/>
              <a:gd name="connsiteY14" fmla="*/ 118290 h 557805"/>
              <a:gd name="connsiteX15" fmla="*/ 653981 w 705240"/>
              <a:gd name="connsiteY15" fmla="*/ 103499 h 557805"/>
              <a:gd name="connsiteX16" fmla="*/ 628929 w 705240"/>
              <a:gd name="connsiteY16" fmla="*/ 59585 h 557805"/>
              <a:gd name="connsiteX17" fmla="*/ 598081 w 705240"/>
              <a:gd name="connsiteY17" fmla="*/ 49270 h 557805"/>
              <a:gd name="connsiteX18" fmla="*/ 577364 w 705240"/>
              <a:gd name="connsiteY18" fmla="*/ 20680 h 557805"/>
              <a:gd name="connsiteX19" fmla="*/ 558361 w 705240"/>
              <a:gd name="connsiteY19" fmla="*/ 9649 h 557805"/>
              <a:gd name="connsiteX20" fmla="*/ 528105 w 705240"/>
              <a:gd name="connsiteY20" fmla="*/ 8507 h 557805"/>
              <a:gd name="connsiteX21" fmla="*/ 508822 w 705240"/>
              <a:gd name="connsiteY21" fmla="*/ 95 h 557805"/>
              <a:gd name="connsiteX22" fmla="*/ 477659 w 705240"/>
              <a:gd name="connsiteY22" fmla="*/ 14383 h 557805"/>
              <a:gd name="connsiteX23" fmla="*/ 375923 w 705240"/>
              <a:gd name="connsiteY23" fmla="*/ 57706 h 557805"/>
              <a:gd name="connsiteX24" fmla="*/ 343394 w 705240"/>
              <a:gd name="connsiteY24" fmla="*/ 69476 h 557805"/>
              <a:gd name="connsiteX25" fmla="*/ 297697 w 705240"/>
              <a:gd name="connsiteY25" fmla="*/ 85181 h 557805"/>
              <a:gd name="connsiteX26" fmla="*/ 238234 w 705240"/>
              <a:gd name="connsiteY26" fmla="*/ 116317 h 557805"/>
              <a:gd name="connsiteX27" fmla="*/ 68254 w 705240"/>
              <a:gd name="connsiteY27" fmla="*/ 211522 h 557805"/>
              <a:gd name="connsiteX28" fmla="*/ 9122 w 705240"/>
              <a:gd name="connsiteY28" fmla="*/ 251738 h 557805"/>
              <a:gd name="connsiteX0" fmla="*/ 9122 w 705240"/>
              <a:gd name="connsiteY0" fmla="*/ 251738 h 558099"/>
              <a:gd name="connsiteX1" fmla="*/ 20442 w 705240"/>
              <a:gd name="connsiteY1" fmla="*/ 281210 h 558099"/>
              <a:gd name="connsiteX2" fmla="*/ 216894 w 705240"/>
              <a:gd name="connsiteY2" fmla="*/ 441670 h 558099"/>
              <a:gd name="connsiteX3" fmla="*/ 217443 w 705240"/>
              <a:gd name="connsiteY3" fmla="*/ 460335 h 558099"/>
              <a:gd name="connsiteX4" fmla="*/ 224686 w 705240"/>
              <a:gd name="connsiteY4" fmla="*/ 475377 h 558099"/>
              <a:gd name="connsiteX5" fmla="*/ 237860 w 705240"/>
              <a:gd name="connsiteY5" fmla="*/ 495008 h 558099"/>
              <a:gd name="connsiteX6" fmla="*/ 236898 w 705240"/>
              <a:gd name="connsiteY6" fmla="*/ 524555 h 558099"/>
              <a:gd name="connsiteX7" fmla="*/ 276225 w 705240"/>
              <a:gd name="connsiteY7" fmla="*/ 557095 h 558099"/>
              <a:gd name="connsiteX8" fmla="*/ 376726 w 705240"/>
              <a:gd name="connsiteY8" fmla="*/ 484167 h 558099"/>
              <a:gd name="connsiteX9" fmla="*/ 530289 w 705240"/>
              <a:gd name="connsiteY9" fmla="*/ 369975 h 558099"/>
              <a:gd name="connsiteX10" fmla="*/ 689387 w 705240"/>
              <a:gd name="connsiteY10" fmla="*/ 275029 h 558099"/>
              <a:gd name="connsiteX11" fmla="*/ 698236 w 705240"/>
              <a:gd name="connsiteY11" fmla="*/ 232275 h 558099"/>
              <a:gd name="connsiteX12" fmla="*/ 702735 w 705240"/>
              <a:gd name="connsiteY12" fmla="*/ 195911 h 558099"/>
              <a:gd name="connsiteX13" fmla="*/ 682540 w 705240"/>
              <a:gd name="connsiteY13" fmla="*/ 167228 h 558099"/>
              <a:gd name="connsiteX14" fmla="*/ 681344 w 705240"/>
              <a:gd name="connsiteY14" fmla="*/ 118290 h 558099"/>
              <a:gd name="connsiteX15" fmla="*/ 653981 w 705240"/>
              <a:gd name="connsiteY15" fmla="*/ 103499 h 558099"/>
              <a:gd name="connsiteX16" fmla="*/ 628929 w 705240"/>
              <a:gd name="connsiteY16" fmla="*/ 59585 h 558099"/>
              <a:gd name="connsiteX17" fmla="*/ 598081 w 705240"/>
              <a:gd name="connsiteY17" fmla="*/ 49270 h 558099"/>
              <a:gd name="connsiteX18" fmla="*/ 577364 w 705240"/>
              <a:gd name="connsiteY18" fmla="*/ 20680 h 558099"/>
              <a:gd name="connsiteX19" fmla="*/ 558361 w 705240"/>
              <a:gd name="connsiteY19" fmla="*/ 9649 h 558099"/>
              <a:gd name="connsiteX20" fmla="*/ 528105 w 705240"/>
              <a:gd name="connsiteY20" fmla="*/ 8507 h 558099"/>
              <a:gd name="connsiteX21" fmla="*/ 508822 w 705240"/>
              <a:gd name="connsiteY21" fmla="*/ 95 h 558099"/>
              <a:gd name="connsiteX22" fmla="*/ 477659 w 705240"/>
              <a:gd name="connsiteY22" fmla="*/ 14383 h 558099"/>
              <a:gd name="connsiteX23" fmla="*/ 375923 w 705240"/>
              <a:gd name="connsiteY23" fmla="*/ 57706 h 558099"/>
              <a:gd name="connsiteX24" fmla="*/ 343394 w 705240"/>
              <a:gd name="connsiteY24" fmla="*/ 69476 h 558099"/>
              <a:gd name="connsiteX25" fmla="*/ 297697 w 705240"/>
              <a:gd name="connsiteY25" fmla="*/ 85181 h 558099"/>
              <a:gd name="connsiteX26" fmla="*/ 238234 w 705240"/>
              <a:gd name="connsiteY26" fmla="*/ 116317 h 558099"/>
              <a:gd name="connsiteX27" fmla="*/ 68254 w 705240"/>
              <a:gd name="connsiteY27" fmla="*/ 211522 h 558099"/>
              <a:gd name="connsiteX28" fmla="*/ 9122 w 705240"/>
              <a:gd name="connsiteY28" fmla="*/ 251738 h 558099"/>
              <a:gd name="connsiteX0" fmla="*/ 9122 w 705240"/>
              <a:gd name="connsiteY0" fmla="*/ 251738 h 558780"/>
              <a:gd name="connsiteX1" fmla="*/ 20442 w 705240"/>
              <a:gd name="connsiteY1" fmla="*/ 281210 h 558780"/>
              <a:gd name="connsiteX2" fmla="*/ 216894 w 705240"/>
              <a:gd name="connsiteY2" fmla="*/ 441670 h 558780"/>
              <a:gd name="connsiteX3" fmla="*/ 217443 w 705240"/>
              <a:gd name="connsiteY3" fmla="*/ 460335 h 558780"/>
              <a:gd name="connsiteX4" fmla="*/ 224686 w 705240"/>
              <a:gd name="connsiteY4" fmla="*/ 475377 h 558780"/>
              <a:gd name="connsiteX5" fmla="*/ 237860 w 705240"/>
              <a:gd name="connsiteY5" fmla="*/ 495008 h 558780"/>
              <a:gd name="connsiteX6" fmla="*/ 236898 w 705240"/>
              <a:gd name="connsiteY6" fmla="*/ 524555 h 558780"/>
              <a:gd name="connsiteX7" fmla="*/ 276225 w 705240"/>
              <a:gd name="connsiteY7" fmla="*/ 557095 h 558780"/>
              <a:gd name="connsiteX8" fmla="*/ 366019 w 705240"/>
              <a:gd name="connsiteY8" fmla="*/ 468992 h 558780"/>
              <a:gd name="connsiteX9" fmla="*/ 530289 w 705240"/>
              <a:gd name="connsiteY9" fmla="*/ 369975 h 558780"/>
              <a:gd name="connsiteX10" fmla="*/ 689387 w 705240"/>
              <a:gd name="connsiteY10" fmla="*/ 275029 h 558780"/>
              <a:gd name="connsiteX11" fmla="*/ 698236 w 705240"/>
              <a:gd name="connsiteY11" fmla="*/ 232275 h 558780"/>
              <a:gd name="connsiteX12" fmla="*/ 702735 w 705240"/>
              <a:gd name="connsiteY12" fmla="*/ 195911 h 558780"/>
              <a:gd name="connsiteX13" fmla="*/ 682540 w 705240"/>
              <a:gd name="connsiteY13" fmla="*/ 167228 h 558780"/>
              <a:gd name="connsiteX14" fmla="*/ 681344 w 705240"/>
              <a:gd name="connsiteY14" fmla="*/ 118290 h 558780"/>
              <a:gd name="connsiteX15" fmla="*/ 653981 w 705240"/>
              <a:gd name="connsiteY15" fmla="*/ 103499 h 558780"/>
              <a:gd name="connsiteX16" fmla="*/ 628929 w 705240"/>
              <a:gd name="connsiteY16" fmla="*/ 59585 h 558780"/>
              <a:gd name="connsiteX17" fmla="*/ 598081 w 705240"/>
              <a:gd name="connsiteY17" fmla="*/ 49270 h 558780"/>
              <a:gd name="connsiteX18" fmla="*/ 577364 w 705240"/>
              <a:gd name="connsiteY18" fmla="*/ 20680 h 558780"/>
              <a:gd name="connsiteX19" fmla="*/ 558361 w 705240"/>
              <a:gd name="connsiteY19" fmla="*/ 9649 h 558780"/>
              <a:gd name="connsiteX20" fmla="*/ 528105 w 705240"/>
              <a:gd name="connsiteY20" fmla="*/ 8507 h 558780"/>
              <a:gd name="connsiteX21" fmla="*/ 508822 w 705240"/>
              <a:gd name="connsiteY21" fmla="*/ 95 h 558780"/>
              <a:gd name="connsiteX22" fmla="*/ 477659 w 705240"/>
              <a:gd name="connsiteY22" fmla="*/ 14383 h 558780"/>
              <a:gd name="connsiteX23" fmla="*/ 375923 w 705240"/>
              <a:gd name="connsiteY23" fmla="*/ 57706 h 558780"/>
              <a:gd name="connsiteX24" fmla="*/ 343394 w 705240"/>
              <a:gd name="connsiteY24" fmla="*/ 69476 h 558780"/>
              <a:gd name="connsiteX25" fmla="*/ 297697 w 705240"/>
              <a:gd name="connsiteY25" fmla="*/ 85181 h 558780"/>
              <a:gd name="connsiteX26" fmla="*/ 238234 w 705240"/>
              <a:gd name="connsiteY26" fmla="*/ 116317 h 558780"/>
              <a:gd name="connsiteX27" fmla="*/ 68254 w 705240"/>
              <a:gd name="connsiteY27" fmla="*/ 211522 h 558780"/>
              <a:gd name="connsiteX28" fmla="*/ 9122 w 705240"/>
              <a:gd name="connsiteY28" fmla="*/ 251738 h 558780"/>
              <a:gd name="connsiteX0" fmla="*/ 9122 w 705240"/>
              <a:gd name="connsiteY0" fmla="*/ 251738 h 558780"/>
              <a:gd name="connsiteX1" fmla="*/ 20442 w 705240"/>
              <a:gd name="connsiteY1" fmla="*/ 281210 h 558780"/>
              <a:gd name="connsiteX2" fmla="*/ 216894 w 705240"/>
              <a:gd name="connsiteY2" fmla="*/ 441670 h 558780"/>
              <a:gd name="connsiteX3" fmla="*/ 217443 w 705240"/>
              <a:gd name="connsiteY3" fmla="*/ 460335 h 558780"/>
              <a:gd name="connsiteX4" fmla="*/ 224686 w 705240"/>
              <a:gd name="connsiteY4" fmla="*/ 475377 h 558780"/>
              <a:gd name="connsiteX5" fmla="*/ 237860 w 705240"/>
              <a:gd name="connsiteY5" fmla="*/ 495008 h 558780"/>
              <a:gd name="connsiteX6" fmla="*/ 236898 w 705240"/>
              <a:gd name="connsiteY6" fmla="*/ 524555 h 558780"/>
              <a:gd name="connsiteX7" fmla="*/ 276225 w 705240"/>
              <a:gd name="connsiteY7" fmla="*/ 557095 h 558780"/>
              <a:gd name="connsiteX8" fmla="*/ 366019 w 705240"/>
              <a:gd name="connsiteY8" fmla="*/ 468992 h 558780"/>
              <a:gd name="connsiteX9" fmla="*/ 524372 w 705240"/>
              <a:gd name="connsiteY9" fmla="*/ 353798 h 558780"/>
              <a:gd name="connsiteX10" fmla="*/ 689387 w 705240"/>
              <a:gd name="connsiteY10" fmla="*/ 275029 h 558780"/>
              <a:gd name="connsiteX11" fmla="*/ 698236 w 705240"/>
              <a:gd name="connsiteY11" fmla="*/ 232275 h 558780"/>
              <a:gd name="connsiteX12" fmla="*/ 702735 w 705240"/>
              <a:gd name="connsiteY12" fmla="*/ 195911 h 558780"/>
              <a:gd name="connsiteX13" fmla="*/ 682540 w 705240"/>
              <a:gd name="connsiteY13" fmla="*/ 167228 h 558780"/>
              <a:gd name="connsiteX14" fmla="*/ 681344 w 705240"/>
              <a:gd name="connsiteY14" fmla="*/ 118290 h 558780"/>
              <a:gd name="connsiteX15" fmla="*/ 653981 w 705240"/>
              <a:gd name="connsiteY15" fmla="*/ 103499 h 558780"/>
              <a:gd name="connsiteX16" fmla="*/ 628929 w 705240"/>
              <a:gd name="connsiteY16" fmla="*/ 59585 h 558780"/>
              <a:gd name="connsiteX17" fmla="*/ 598081 w 705240"/>
              <a:gd name="connsiteY17" fmla="*/ 49270 h 558780"/>
              <a:gd name="connsiteX18" fmla="*/ 577364 w 705240"/>
              <a:gd name="connsiteY18" fmla="*/ 20680 h 558780"/>
              <a:gd name="connsiteX19" fmla="*/ 558361 w 705240"/>
              <a:gd name="connsiteY19" fmla="*/ 9649 h 558780"/>
              <a:gd name="connsiteX20" fmla="*/ 528105 w 705240"/>
              <a:gd name="connsiteY20" fmla="*/ 8507 h 558780"/>
              <a:gd name="connsiteX21" fmla="*/ 508822 w 705240"/>
              <a:gd name="connsiteY21" fmla="*/ 95 h 558780"/>
              <a:gd name="connsiteX22" fmla="*/ 477659 w 705240"/>
              <a:gd name="connsiteY22" fmla="*/ 14383 h 558780"/>
              <a:gd name="connsiteX23" fmla="*/ 375923 w 705240"/>
              <a:gd name="connsiteY23" fmla="*/ 57706 h 558780"/>
              <a:gd name="connsiteX24" fmla="*/ 343394 w 705240"/>
              <a:gd name="connsiteY24" fmla="*/ 69476 h 558780"/>
              <a:gd name="connsiteX25" fmla="*/ 297697 w 705240"/>
              <a:gd name="connsiteY25" fmla="*/ 85181 h 558780"/>
              <a:gd name="connsiteX26" fmla="*/ 238234 w 705240"/>
              <a:gd name="connsiteY26" fmla="*/ 116317 h 558780"/>
              <a:gd name="connsiteX27" fmla="*/ 68254 w 705240"/>
              <a:gd name="connsiteY27" fmla="*/ 211522 h 558780"/>
              <a:gd name="connsiteX28" fmla="*/ 9122 w 705240"/>
              <a:gd name="connsiteY28" fmla="*/ 251738 h 558780"/>
              <a:gd name="connsiteX0" fmla="*/ 9122 w 703302"/>
              <a:gd name="connsiteY0" fmla="*/ 251738 h 558780"/>
              <a:gd name="connsiteX1" fmla="*/ 20442 w 703302"/>
              <a:gd name="connsiteY1" fmla="*/ 281210 h 558780"/>
              <a:gd name="connsiteX2" fmla="*/ 216894 w 703302"/>
              <a:gd name="connsiteY2" fmla="*/ 441670 h 558780"/>
              <a:gd name="connsiteX3" fmla="*/ 217443 w 703302"/>
              <a:gd name="connsiteY3" fmla="*/ 460335 h 558780"/>
              <a:gd name="connsiteX4" fmla="*/ 224686 w 703302"/>
              <a:gd name="connsiteY4" fmla="*/ 475377 h 558780"/>
              <a:gd name="connsiteX5" fmla="*/ 237860 w 703302"/>
              <a:gd name="connsiteY5" fmla="*/ 495008 h 558780"/>
              <a:gd name="connsiteX6" fmla="*/ 236898 w 703302"/>
              <a:gd name="connsiteY6" fmla="*/ 524555 h 558780"/>
              <a:gd name="connsiteX7" fmla="*/ 276225 w 703302"/>
              <a:gd name="connsiteY7" fmla="*/ 557095 h 558780"/>
              <a:gd name="connsiteX8" fmla="*/ 366019 w 703302"/>
              <a:gd name="connsiteY8" fmla="*/ 468992 h 558780"/>
              <a:gd name="connsiteX9" fmla="*/ 524372 w 703302"/>
              <a:gd name="connsiteY9" fmla="*/ 353798 h 558780"/>
              <a:gd name="connsiteX10" fmla="*/ 661408 w 703302"/>
              <a:gd name="connsiteY10" fmla="*/ 260973 h 558780"/>
              <a:gd name="connsiteX11" fmla="*/ 698236 w 703302"/>
              <a:gd name="connsiteY11" fmla="*/ 232275 h 558780"/>
              <a:gd name="connsiteX12" fmla="*/ 702735 w 703302"/>
              <a:gd name="connsiteY12" fmla="*/ 195911 h 558780"/>
              <a:gd name="connsiteX13" fmla="*/ 682540 w 703302"/>
              <a:gd name="connsiteY13" fmla="*/ 167228 h 558780"/>
              <a:gd name="connsiteX14" fmla="*/ 681344 w 703302"/>
              <a:gd name="connsiteY14" fmla="*/ 118290 h 558780"/>
              <a:gd name="connsiteX15" fmla="*/ 653981 w 703302"/>
              <a:gd name="connsiteY15" fmla="*/ 103499 h 558780"/>
              <a:gd name="connsiteX16" fmla="*/ 628929 w 703302"/>
              <a:gd name="connsiteY16" fmla="*/ 59585 h 558780"/>
              <a:gd name="connsiteX17" fmla="*/ 598081 w 703302"/>
              <a:gd name="connsiteY17" fmla="*/ 49270 h 558780"/>
              <a:gd name="connsiteX18" fmla="*/ 577364 w 703302"/>
              <a:gd name="connsiteY18" fmla="*/ 20680 h 558780"/>
              <a:gd name="connsiteX19" fmla="*/ 558361 w 703302"/>
              <a:gd name="connsiteY19" fmla="*/ 9649 h 558780"/>
              <a:gd name="connsiteX20" fmla="*/ 528105 w 703302"/>
              <a:gd name="connsiteY20" fmla="*/ 8507 h 558780"/>
              <a:gd name="connsiteX21" fmla="*/ 508822 w 703302"/>
              <a:gd name="connsiteY21" fmla="*/ 95 h 558780"/>
              <a:gd name="connsiteX22" fmla="*/ 477659 w 703302"/>
              <a:gd name="connsiteY22" fmla="*/ 14383 h 558780"/>
              <a:gd name="connsiteX23" fmla="*/ 375923 w 703302"/>
              <a:gd name="connsiteY23" fmla="*/ 57706 h 558780"/>
              <a:gd name="connsiteX24" fmla="*/ 343394 w 703302"/>
              <a:gd name="connsiteY24" fmla="*/ 69476 h 558780"/>
              <a:gd name="connsiteX25" fmla="*/ 297697 w 703302"/>
              <a:gd name="connsiteY25" fmla="*/ 85181 h 558780"/>
              <a:gd name="connsiteX26" fmla="*/ 238234 w 703302"/>
              <a:gd name="connsiteY26" fmla="*/ 116317 h 558780"/>
              <a:gd name="connsiteX27" fmla="*/ 68254 w 703302"/>
              <a:gd name="connsiteY27" fmla="*/ 211522 h 558780"/>
              <a:gd name="connsiteX28" fmla="*/ 9122 w 703302"/>
              <a:gd name="connsiteY28" fmla="*/ 251738 h 558780"/>
              <a:gd name="connsiteX0" fmla="*/ 9122 w 703302"/>
              <a:gd name="connsiteY0" fmla="*/ 251738 h 541716"/>
              <a:gd name="connsiteX1" fmla="*/ 20442 w 703302"/>
              <a:gd name="connsiteY1" fmla="*/ 281210 h 541716"/>
              <a:gd name="connsiteX2" fmla="*/ 216894 w 703302"/>
              <a:gd name="connsiteY2" fmla="*/ 441670 h 541716"/>
              <a:gd name="connsiteX3" fmla="*/ 217443 w 703302"/>
              <a:gd name="connsiteY3" fmla="*/ 460335 h 541716"/>
              <a:gd name="connsiteX4" fmla="*/ 224686 w 703302"/>
              <a:gd name="connsiteY4" fmla="*/ 475377 h 541716"/>
              <a:gd name="connsiteX5" fmla="*/ 237860 w 703302"/>
              <a:gd name="connsiteY5" fmla="*/ 495008 h 541716"/>
              <a:gd name="connsiteX6" fmla="*/ 236898 w 703302"/>
              <a:gd name="connsiteY6" fmla="*/ 524555 h 541716"/>
              <a:gd name="connsiteX7" fmla="*/ 269807 w 703302"/>
              <a:gd name="connsiteY7" fmla="*/ 538535 h 541716"/>
              <a:gd name="connsiteX8" fmla="*/ 366019 w 703302"/>
              <a:gd name="connsiteY8" fmla="*/ 468992 h 541716"/>
              <a:gd name="connsiteX9" fmla="*/ 524372 w 703302"/>
              <a:gd name="connsiteY9" fmla="*/ 353798 h 541716"/>
              <a:gd name="connsiteX10" fmla="*/ 661408 w 703302"/>
              <a:gd name="connsiteY10" fmla="*/ 260973 h 541716"/>
              <a:gd name="connsiteX11" fmla="*/ 698236 w 703302"/>
              <a:gd name="connsiteY11" fmla="*/ 232275 h 541716"/>
              <a:gd name="connsiteX12" fmla="*/ 702735 w 703302"/>
              <a:gd name="connsiteY12" fmla="*/ 195911 h 541716"/>
              <a:gd name="connsiteX13" fmla="*/ 682540 w 703302"/>
              <a:gd name="connsiteY13" fmla="*/ 167228 h 541716"/>
              <a:gd name="connsiteX14" fmla="*/ 681344 w 703302"/>
              <a:gd name="connsiteY14" fmla="*/ 118290 h 541716"/>
              <a:gd name="connsiteX15" fmla="*/ 653981 w 703302"/>
              <a:gd name="connsiteY15" fmla="*/ 103499 h 541716"/>
              <a:gd name="connsiteX16" fmla="*/ 628929 w 703302"/>
              <a:gd name="connsiteY16" fmla="*/ 59585 h 541716"/>
              <a:gd name="connsiteX17" fmla="*/ 598081 w 703302"/>
              <a:gd name="connsiteY17" fmla="*/ 49270 h 541716"/>
              <a:gd name="connsiteX18" fmla="*/ 577364 w 703302"/>
              <a:gd name="connsiteY18" fmla="*/ 20680 h 541716"/>
              <a:gd name="connsiteX19" fmla="*/ 558361 w 703302"/>
              <a:gd name="connsiteY19" fmla="*/ 9649 h 541716"/>
              <a:gd name="connsiteX20" fmla="*/ 528105 w 703302"/>
              <a:gd name="connsiteY20" fmla="*/ 8507 h 541716"/>
              <a:gd name="connsiteX21" fmla="*/ 508822 w 703302"/>
              <a:gd name="connsiteY21" fmla="*/ 95 h 541716"/>
              <a:gd name="connsiteX22" fmla="*/ 477659 w 703302"/>
              <a:gd name="connsiteY22" fmla="*/ 14383 h 541716"/>
              <a:gd name="connsiteX23" fmla="*/ 375923 w 703302"/>
              <a:gd name="connsiteY23" fmla="*/ 57706 h 541716"/>
              <a:gd name="connsiteX24" fmla="*/ 343394 w 703302"/>
              <a:gd name="connsiteY24" fmla="*/ 69476 h 541716"/>
              <a:gd name="connsiteX25" fmla="*/ 297697 w 703302"/>
              <a:gd name="connsiteY25" fmla="*/ 85181 h 541716"/>
              <a:gd name="connsiteX26" fmla="*/ 238234 w 703302"/>
              <a:gd name="connsiteY26" fmla="*/ 116317 h 541716"/>
              <a:gd name="connsiteX27" fmla="*/ 68254 w 703302"/>
              <a:gd name="connsiteY27" fmla="*/ 211522 h 541716"/>
              <a:gd name="connsiteX28" fmla="*/ 9122 w 703302"/>
              <a:gd name="connsiteY28" fmla="*/ 251738 h 54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3302" h="541716">
                <a:moveTo>
                  <a:pt x="9122" y="251738"/>
                </a:moveTo>
                <a:cubicBezTo>
                  <a:pt x="1153" y="263353"/>
                  <a:pt x="-11004" y="254052"/>
                  <a:pt x="20442" y="281210"/>
                </a:cubicBezTo>
                <a:cubicBezTo>
                  <a:pt x="52615" y="307159"/>
                  <a:pt x="183490" y="418983"/>
                  <a:pt x="216894" y="441670"/>
                </a:cubicBezTo>
                <a:cubicBezTo>
                  <a:pt x="250298" y="464357"/>
                  <a:pt x="216144" y="454717"/>
                  <a:pt x="217443" y="460335"/>
                </a:cubicBezTo>
                <a:cubicBezTo>
                  <a:pt x="218742" y="465953"/>
                  <a:pt x="221662" y="467446"/>
                  <a:pt x="224686" y="475377"/>
                </a:cubicBezTo>
                <a:cubicBezTo>
                  <a:pt x="227710" y="483308"/>
                  <a:pt x="233829" y="487229"/>
                  <a:pt x="237860" y="495008"/>
                </a:cubicBezTo>
                <a:cubicBezTo>
                  <a:pt x="241892" y="502787"/>
                  <a:pt x="230504" y="514207"/>
                  <a:pt x="236898" y="524555"/>
                </a:cubicBezTo>
                <a:cubicBezTo>
                  <a:pt x="243292" y="534903"/>
                  <a:pt x="248287" y="547796"/>
                  <a:pt x="269807" y="538535"/>
                </a:cubicBezTo>
                <a:cubicBezTo>
                  <a:pt x="291327" y="529274"/>
                  <a:pt x="322188" y="483249"/>
                  <a:pt x="366019" y="468992"/>
                </a:cubicBezTo>
                <a:cubicBezTo>
                  <a:pt x="404956" y="432825"/>
                  <a:pt x="465983" y="403764"/>
                  <a:pt x="524372" y="353798"/>
                </a:cubicBezTo>
                <a:cubicBezTo>
                  <a:pt x="574550" y="319716"/>
                  <a:pt x="625049" y="288218"/>
                  <a:pt x="661408" y="260973"/>
                </a:cubicBezTo>
                <a:cubicBezTo>
                  <a:pt x="710006" y="233728"/>
                  <a:pt x="655264" y="294450"/>
                  <a:pt x="698236" y="232275"/>
                </a:cubicBezTo>
                <a:cubicBezTo>
                  <a:pt x="698065" y="219589"/>
                  <a:pt x="705351" y="206752"/>
                  <a:pt x="702735" y="195911"/>
                </a:cubicBezTo>
                <a:cubicBezTo>
                  <a:pt x="700119" y="185070"/>
                  <a:pt x="683710" y="180665"/>
                  <a:pt x="682540" y="167228"/>
                </a:cubicBezTo>
                <a:cubicBezTo>
                  <a:pt x="675840" y="143652"/>
                  <a:pt x="688687" y="131274"/>
                  <a:pt x="681344" y="118290"/>
                </a:cubicBezTo>
                <a:cubicBezTo>
                  <a:pt x="674001" y="105306"/>
                  <a:pt x="667555" y="100664"/>
                  <a:pt x="653981" y="103499"/>
                </a:cubicBezTo>
                <a:cubicBezTo>
                  <a:pt x="640047" y="81628"/>
                  <a:pt x="643516" y="75814"/>
                  <a:pt x="628929" y="59585"/>
                </a:cubicBezTo>
                <a:cubicBezTo>
                  <a:pt x="614342" y="43356"/>
                  <a:pt x="606675" y="55754"/>
                  <a:pt x="598081" y="49270"/>
                </a:cubicBezTo>
                <a:cubicBezTo>
                  <a:pt x="589487" y="42786"/>
                  <a:pt x="584615" y="26322"/>
                  <a:pt x="577364" y="20680"/>
                </a:cubicBezTo>
                <a:cubicBezTo>
                  <a:pt x="570113" y="15038"/>
                  <a:pt x="566571" y="11678"/>
                  <a:pt x="558361" y="9649"/>
                </a:cubicBezTo>
                <a:cubicBezTo>
                  <a:pt x="550151" y="7620"/>
                  <a:pt x="535731" y="11060"/>
                  <a:pt x="528105" y="8507"/>
                </a:cubicBezTo>
                <a:cubicBezTo>
                  <a:pt x="520479" y="5954"/>
                  <a:pt x="517230" y="-884"/>
                  <a:pt x="508822" y="95"/>
                </a:cubicBezTo>
                <a:cubicBezTo>
                  <a:pt x="500414" y="1074"/>
                  <a:pt x="498148" y="6787"/>
                  <a:pt x="477659" y="14383"/>
                </a:cubicBezTo>
                <a:cubicBezTo>
                  <a:pt x="457170" y="21979"/>
                  <a:pt x="403259" y="48317"/>
                  <a:pt x="375923" y="57706"/>
                </a:cubicBezTo>
                <a:cubicBezTo>
                  <a:pt x="348587" y="67095"/>
                  <a:pt x="366620" y="67744"/>
                  <a:pt x="343394" y="69476"/>
                </a:cubicBezTo>
                <a:cubicBezTo>
                  <a:pt x="320168" y="71208"/>
                  <a:pt x="305961" y="71017"/>
                  <a:pt x="297697" y="85181"/>
                </a:cubicBezTo>
                <a:cubicBezTo>
                  <a:pt x="289433" y="99345"/>
                  <a:pt x="277884" y="92064"/>
                  <a:pt x="238234" y="116317"/>
                </a:cubicBezTo>
                <a:cubicBezTo>
                  <a:pt x="198584" y="140570"/>
                  <a:pt x="102595" y="188511"/>
                  <a:pt x="68254" y="211522"/>
                </a:cubicBezTo>
                <a:cubicBezTo>
                  <a:pt x="33913" y="234533"/>
                  <a:pt x="17091" y="240123"/>
                  <a:pt x="9122" y="25173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F8CE8-AAA0-424D-A7E3-58BD13FA7CA7}"/>
              </a:ext>
            </a:extLst>
          </p:cNvPr>
          <p:cNvSpPr/>
          <p:nvPr/>
        </p:nvSpPr>
        <p:spPr>
          <a:xfrm>
            <a:off x="4149859" y="1252072"/>
            <a:ext cx="760825" cy="541948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2055" h="554061">
                <a:moveTo>
                  <a:pt x="69388" y="240453"/>
                </a:moveTo>
                <a:cubicBezTo>
                  <a:pt x="152524" y="276383"/>
                  <a:pt x="221597" y="364283"/>
                  <a:pt x="268095" y="408674"/>
                </a:cubicBezTo>
                <a:cubicBezTo>
                  <a:pt x="314593" y="453065"/>
                  <a:pt x="331308" y="482869"/>
                  <a:pt x="348377" y="506802"/>
                </a:cubicBezTo>
                <a:cubicBezTo>
                  <a:pt x="365446" y="530735"/>
                  <a:pt x="363941" y="546462"/>
                  <a:pt x="370510" y="552274"/>
                </a:cubicBezTo>
                <a:cubicBezTo>
                  <a:pt x="377079" y="558086"/>
                  <a:pt x="378424" y="548442"/>
                  <a:pt x="387790" y="541675"/>
                </a:cubicBezTo>
                <a:cubicBezTo>
                  <a:pt x="397156" y="534908"/>
                  <a:pt x="425479" y="525587"/>
                  <a:pt x="436495" y="516541"/>
                </a:cubicBezTo>
                <a:cubicBezTo>
                  <a:pt x="447511" y="507495"/>
                  <a:pt x="449125" y="502442"/>
                  <a:pt x="461231" y="494703"/>
                </a:cubicBezTo>
                <a:cubicBezTo>
                  <a:pt x="480839" y="480642"/>
                  <a:pt x="472058" y="479265"/>
                  <a:pt x="499343" y="465235"/>
                </a:cubicBezTo>
                <a:cubicBezTo>
                  <a:pt x="523146" y="452848"/>
                  <a:pt x="551858" y="434778"/>
                  <a:pt x="570751" y="424036"/>
                </a:cubicBezTo>
                <a:cubicBezTo>
                  <a:pt x="589644" y="413294"/>
                  <a:pt x="608486" y="390715"/>
                  <a:pt x="615152" y="386178"/>
                </a:cubicBezTo>
                <a:cubicBezTo>
                  <a:pt x="621818" y="381641"/>
                  <a:pt x="658623" y="378927"/>
                  <a:pt x="661179" y="363945"/>
                </a:cubicBezTo>
                <a:cubicBezTo>
                  <a:pt x="663735" y="348963"/>
                  <a:pt x="782084" y="302031"/>
                  <a:pt x="777347" y="284112"/>
                </a:cubicBezTo>
                <a:cubicBezTo>
                  <a:pt x="772610" y="266193"/>
                  <a:pt x="790010" y="271625"/>
                  <a:pt x="777338" y="247331"/>
                </a:cubicBezTo>
                <a:cubicBezTo>
                  <a:pt x="779378" y="217306"/>
                  <a:pt x="743668" y="188300"/>
                  <a:pt x="716791" y="139671"/>
                </a:cubicBezTo>
                <a:cubicBezTo>
                  <a:pt x="694032" y="107469"/>
                  <a:pt x="668103" y="99886"/>
                  <a:pt x="652857" y="85129"/>
                </a:cubicBezTo>
                <a:cubicBezTo>
                  <a:pt x="637611" y="70372"/>
                  <a:pt x="623393" y="58874"/>
                  <a:pt x="613073" y="51127"/>
                </a:cubicBezTo>
                <a:cubicBezTo>
                  <a:pt x="602753" y="43380"/>
                  <a:pt x="602443" y="47090"/>
                  <a:pt x="590938" y="38648"/>
                </a:cubicBezTo>
                <a:cubicBezTo>
                  <a:pt x="579433" y="30206"/>
                  <a:pt x="575551" y="29560"/>
                  <a:pt x="563622" y="22383"/>
                </a:cubicBezTo>
                <a:cubicBezTo>
                  <a:pt x="551693" y="15206"/>
                  <a:pt x="541896" y="-1204"/>
                  <a:pt x="525602" y="71"/>
                </a:cubicBezTo>
                <a:cubicBezTo>
                  <a:pt x="509308" y="1346"/>
                  <a:pt x="530011" y="6924"/>
                  <a:pt x="490338" y="20299"/>
                </a:cubicBezTo>
                <a:cubicBezTo>
                  <a:pt x="431903" y="40586"/>
                  <a:pt x="409622" y="41425"/>
                  <a:pt x="326755" y="77036"/>
                </a:cubicBezTo>
                <a:cubicBezTo>
                  <a:pt x="270310" y="102485"/>
                  <a:pt x="203422" y="127841"/>
                  <a:pt x="153619" y="155751"/>
                </a:cubicBezTo>
                <a:cubicBezTo>
                  <a:pt x="118315" y="174635"/>
                  <a:pt x="112706" y="177083"/>
                  <a:pt x="99274" y="186689"/>
                </a:cubicBezTo>
                <a:cubicBezTo>
                  <a:pt x="85842" y="196295"/>
                  <a:pt x="78526" y="196501"/>
                  <a:pt x="70583" y="201212"/>
                </a:cubicBezTo>
                <a:cubicBezTo>
                  <a:pt x="54170" y="213427"/>
                  <a:pt x="55656" y="206699"/>
                  <a:pt x="47687" y="213745"/>
                </a:cubicBezTo>
                <a:cubicBezTo>
                  <a:pt x="39718" y="220791"/>
                  <a:pt x="7187" y="230546"/>
                  <a:pt x="4259" y="236911"/>
                </a:cubicBezTo>
                <a:cubicBezTo>
                  <a:pt x="-1651" y="245885"/>
                  <a:pt x="-13748" y="204523"/>
                  <a:pt x="69388" y="240453"/>
                </a:cubicBezTo>
                <a:close/>
              </a:path>
            </a:pathLst>
          </a:custGeom>
          <a:solidFill>
            <a:srgbClr val="F15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8BE4DAD-2B87-43BC-96C8-4F82B3B9034E}"/>
              </a:ext>
            </a:extLst>
          </p:cNvPr>
          <p:cNvSpPr/>
          <p:nvPr/>
        </p:nvSpPr>
        <p:spPr>
          <a:xfrm rot="20900954">
            <a:off x="4536939" y="1562421"/>
            <a:ext cx="684606" cy="526543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3709" h="538312">
                <a:moveTo>
                  <a:pt x="31670" y="225867"/>
                </a:moveTo>
                <a:cubicBezTo>
                  <a:pt x="42909" y="234112"/>
                  <a:pt x="67636" y="235080"/>
                  <a:pt x="100754" y="263117"/>
                </a:cubicBezTo>
                <a:cubicBezTo>
                  <a:pt x="123171" y="279018"/>
                  <a:pt x="169034" y="301981"/>
                  <a:pt x="190638" y="323809"/>
                </a:cubicBezTo>
                <a:cubicBezTo>
                  <a:pt x="212242" y="345638"/>
                  <a:pt x="239528" y="374071"/>
                  <a:pt x="260553" y="405248"/>
                </a:cubicBezTo>
                <a:cubicBezTo>
                  <a:pt x="281578" y="436425"/>
                  <a:pt x="299720" y="486940"/>
                  <a:pt x="316789" y="510873"/>
                </a:cubicBezTo>
                <a:cubicBezTo>
                  <a:pt x="333858" y="534806"/>
                  <a:pt x="327245" y="534985"/>
                  <a:pt x="332792" y="537688"/>
                </a:cubicBezTo>
                <a:cubicBezTo>
                  <a:pt x="338339" y="540391"/>
                  <a:pt x="340706" y="533856"/>
                  <a:pt x="350072" y="527089"/>
                </a:cubicBezTo>
                <a:cubicBezTo>
                  <a:pt x="359438" y="520322"/>
                  <a:pt x="387761" y="511001"/>
                  <a:pt x="398777" y="501955"/>
                </a:cubicBezTo>
                <a:cubicBezTo>
                  <a:pt x="409793" y="492909"/>
                  <a:pt x="411407" y="487856"/>
                  <a:pt x="423513" y="480117"/>
                </a:cubicBezTo>
                <a:cubicBezTo>
                  <a:pt x="443121" y="466056"/>
                  <a:pt x="434340" y="464679"/>
                  <a:pt x="461625" y="450649"/>
                </a:cubicBezTo>
                <a:cubicBezTo>
                  <a:pt x="485428" y="438262"/>
                  <a:pt x="514140" y="420192"/>
                  <a:pt x="533033" y="409450"/>
                </a:cubicBezTo>
                <a:cubicBezTo>
                  <a:pt x="551926" y="398708"/>
                  <a:pt x="544398" y="370721"/>
                  <a:pt x="551064" y="366184"/>
                </a:cubicBezTo>
                <a:cubicBezTo>
                  <a:pt x="557730" y="361647"/>
                  <a:pt x="598910" y="349885"/>
                  <a:pt x="601466" y="334903"/>
                </a:cubicBezTo>
                <a:cubicBezTo>
                  <a:pt x="604022" y="319921"/>
                  <a:pt x="672719" y="307551"/>
                  <a:pt x="667982" y="289632"/>
                </a:cubicBezTo>
                <a:cubicBezTo>
                  <a:pt x="663245" y="271713"/>
                  <a:pt x="714356" y="259201"/>
                  <a:pt x="701684" y="234907"/>
                </a:cubicBezTo>
                <a:cubicBezTo>
                  <a:pt x="703724" y="204882"/>
                  <a:pt x="692333" y="203235"/>
                  <a:pt x="665456" y="154606"/>
                </a:cubicBezTo>
                <a:cubicBezTo>
                  <a:pt x="642697" y="122404"/>
                  <a:pt x="623118" y="96240"/>
                  <a:pt x="607872" y="81483"/>
                </a:cubicBezTo>
                <a:cubicBezTo>
                  <a:pt x="592626" y="66726"/>
                  <a:pt x="579050" y="68202"/>
                  <a:pt x="569917" y="62769"/>
                </a:cubicBezTo>
                <a:cubicBezTo>
                  <a:pt x="560784" y="57336"/>
                  <a:pt x="564577" y="57330"/>
                  <a:pt x="553072" y="48888"/>
                </a:cubicBezTo>
                <a:cubicBezTo>
                  <a:pt x="541567" y="40446"/>
                  <a:pt x="538673" y="35030"/>
                  <a:pt x="526744" y="27853"/>
                </a:cubicBezTo>
                <a:cubicBezTo>
                  <a:pt x="514815" y="20676"/>
                  <a:pt x="505018" y="4267"/>
                  <a:pt x="488724" y="5542"/>
                </a:cubicBezTo>
                <a:cubicBezTo>
                  <a:pt x="472430" y="6817"/>
                  <a:pt x="492293" y="-7662"/>
                  <a:pt x="452620" y="5713"/>
                </a:cubicBezTo>
                <a:cubicBezTo>
                  <a:pt x="394185" y="26000"/>
                  <a:pt x="371904" y="26839"/>
                  <a:pt x="289037" y="62450"/>
                </a:cubicBezTo>
                <a:cubicBezTo>
                  <a:pt x="232592" y="87899"/>
                  <a:pt x="150827" y="112689"/>
                  <a:pt x="101024" y="140599"/>
                </a:cubicBezTo>
                <a:cubicBezTo>
                  <a:pt x="65720" y="159483"/>
                  <a:pt x="57294" y="151410"/>
                  <a:pt x="43862" y="161016"/>
                </a:cubicBezTo>
                <a:cubicBezTo>
                  <a:pt x="30430" y="170622"/>
                  <a:pt x="13030" y="171247"/>
                  <a:pt x="5087" y="175958"/>
                </a:cubicBezTo>
                <a:cubicBezTo>
                  <a:pt x="-11326" y="188173"/>
                  <a:pt x="17938" y="192113"/>
                  <a:pt x="9969" y="199159"/>
                </a:cubicBezTo>
                <a:cubicBezTo>
                  <a:pt x="2000" y="206205"/>
                  <a:pt x="36246" y="207284"/>
                  <a:pt x="33318" y="213649"/>
                </a:cubicBezTo>
                <a:cubicBezTo>
                  <a:pt x="27408" y="222623"/>
                  <a:pt x="20431" y="217622"/>
                  <a:pt x="31670" y="22586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C5FBF63-5D6B-46C4-9BAC-2183AF245B3F}"/>
              </a:ext>
            </a:extLst>
          </p:cNvPr>
          <p:cNvSpPr/>
          <p:nvPr/>
        </p:nvSpPr>
        <p:spPr>
          <a:xfrm rot="19841486">
            <a:off x="4964746" y="1762325"/>
            <a:ext cx="665617" cy="59034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604118"/>
              <a:gd name="connsiteX1" fmla="*/ 100754 w 703709"/>
              <a:gd name="connsiteY1" fmla="*/ 263117 h 604118"/>
              <a:gd name="connsiteX2" fmla="*/ 190638 w 703709"/>
              <a:gd name="connsiteY2" fmla="*/ 323809 h 604118"/>
              <a:gd name="connsiteX3" fmla="*/ 260553 w 703709"/>
              <a:gd name="connsiteY3" fmla="*/ 405248 h 604118"/>
              <a:gd name="connsiteX4" fmla="*/ 275263 w 703709"/>
              <a:gd name="connsiteY4" fmla="*/ 599362 h 604118"/>
              <a:gd name="connsiteX5" fmla="*/ 332792 w 703709"/>
              <a:gd name="connsiteY5" fmla="*/ 537688 h 604118"/>
              <a:gd name="connsiteX6" fmla="*/ 350072 w 703709"/>
              <a:gd name="connsiteY6" fmla="*/ 527089 h 604118"/>
              <a:gd name="connsiteX7" fmla="*/ 398777 w 703709"/>
              <a:gd name="connsiteY7" fmla="*/ 501955 h 604118"/>
              <a:gd name="connsiteX8" fmla="*/ 423513 w 703709"/>
              <a:gd name="connsiteY8" fmla="*/ 480117 h 604118"/>
              <a:gd name="connsiteX9" fmla="*/ 461625 w 703709"/>
              <a:gd name="connsiteY9" fmla="*/ 450649 h 604118"/>
              <a:gd name="connsiteX10" fmla="*/ 533033 w 703709"/>
              <a:gd name="connsiteY10" fmla="*/ 409450 h 604118"/>
              <a:gd name="connsiteX11" fmla="*/ 551064 w 703709"/>
              <a:gd name="connsiteY11" fmla="*/ 366184 h 604118"/>
              <a:gd name="connsiteX12" fmla="*/ 601466 w 703709"/>
              <a:gd name="connsiteY12" fmla="*/ 334903 h 604118"/>
              <a:gd name="connsiteX13" fmla="*/ 667982 w 703709"/>
              <a:gd name="connsiteY13" fmla="*/ 289632 h 604118"/>
              <a:gd name="connsiteX14" fmla="*/ 701684 w 703709"/>
              <a:gd name="connsiteY14" fmla="*/ 234907 h 604118"/>
              <a:gd name="connsiteX15" fmla="*/ 665456 w 703709"/>
              <a:gd name="connsiteY15" fmla="*/ 154606 h 604118"/>
              <a:gd name="connsiteX16" fmla="*/ 607872 w 703709"/>
              <a:gd name="connsiteY16" fmla="*/ 81483 h 604118"/>
              <a:gd name="connsiteX17" fmla="*/ 569917 w 703709"/>
              <a:gd name="connsiteY17" fmla="*/ 62769 h 604118"/>
              <a:gd name="connsiteX18" fmla="*/ 553072 w 703709"/>
              <a:gd name="connsiteY18" fmla="*/ 48888 h 604118"/>
              <a:gd name="connsiteX19" fmla="*/ 526744 w 703709"/>
              <a:gd name="connsiteY19" fmla="*/ 27853 h 604118"/>
              <a:gd name="connsiteX20" fmla="*/ 488724 w 703709"/>
              <a:gd name="connsiteY20" fmla="*/ 5542 h 604118"/>
              <a:gd name="connsiteX21" fmla="*/ 452620 w 703709"/>
              <a:gd name="connsiteY21" fmla="*/ 5713 h 604118"/>
              <a:gd name="connsiteX22" fmla="*/ 289037 w 703709"/>
              <a:gd name="connsiteY22" fmla="*/ 62450 h 604118"/>
              <a:gd name="connsiteX23" fmla="*/ 101024 w 703709"/>
              <a:gd name="connsiteY23" fmla="*/ 140599 h 604118"/>
              <a:gd name="connsiteX24" fmla="*/ 43862 w 703709"/>
              <a:gd name="connsiteY24" fmla="*/ 161016 h 604118"/>
              <a:gd name="connsiteX25" fmla="*/ 5087 w 703709"/>
              <a:gd name="connsiteY25" fmla="*/ 175958 h 604118"/>
              <a:gd name="connsiteX26" fmla="*/ 9969 w 703709"/>
              <a:gd name="connsiteY26" fmla="*/ 199159 h 604118"/>
              <a:gd name="connsiteX27" fmla="*/ 33318 w 703709"/>
              <a:gd name="connsiteY27" fmla="*/ 213649 h 604118"/>
              <a:gd name="connsiteX28" fmla="*/ 31670 w 703709"/>
              <a:gd name="connsiteY28" fmla="*/ 225867 h 604118"/>
              <a:gd name="connsiteX0" fmla="*/ 31670 w 703709"/>
              <a:gd name="connsiteY0" fmla="*/ 225867 h 605079"/>
              <a:gd name="connsiteX1" fmla="*/ 100754 w 703709"/>
              <a:gd name="connsiteY1" fmla="*/ 263117 h 605079"/>
              <a:gd name="connsiteX2" fmla="*/ 190638 w 703709"/>
              <a:gd name="connsiteY2" fmla="*/ 323809 h 605079"/>
              <a:gd name="connsiteX3" fmla="*/ 260553 w 703709"/>
              <a:gd name="connsiteY3" fmla="*/ 405248 h 605079"/>
              <a:gd name="connsiteX4" fmla="*/ 275263 w 703709"/>
              <a:gd name="connsiteY4" fmla="*/ 599362 h 605079"/>
              <a:gd name="connsiteX5" fmla="*/ 335339 w 703709"/>
              <a:gd name="connsiteY5" fmla="*/ 553067 h 605079"/>
              <a:gd name="connsiteX6" fmla="*/ 350072 w 703709"/>
              <a:gd name="connsiteY6" fmla="*/ 527089 h 605079"/>
              <a:gd name="connsiteX7" fmla="*/ 398777 w 703709"/>
              <a:gd name="connsiteY7" fmla="*/ 501955 h 605079"/>
              <a:gd name="connsiteX8" fmla="*/ 423513 w 703709"/>
              <a:gd name="connsiteY8" fmla="*/ 480117 h 605079"/>
              <a:gd name="connsiteX9" fmla="*/ 461625 w 703709"/>
              <a:gd name="connsiteY9" fmla="*/ 450649 h 605079"/>
              <a:gd name="connsiteX10" fmla="*/ 533033 w 703709"/>
              <a:gd name="connsiteY10" fmla="*/ 409450 h 605079"/>
              <a:gd name="connsiteX11" fmla="*/ 551064 w 703709"/>
              <a:gd name="connsiteY11" fmla="*/ 366184 h 605079"/>
              <a:gd name="connsiteX12" fmla="*/ 601466 w 703709"/>
              <a:gd name="connsiteY12" fmla="*/ 334903 h 605079"/>
              <a:gd name="connsiteX13" fmla="*/ 667982 w 703709"/>
              <a:gd name="connsiteY13" fmla="*/ 289632 h 605079"/>
              <a:gd name="connsiteX14" fmla="*/ 701684 w 703709"/>
              <a:gd name="connsiteY14" fmla="*/ 234907 h 605079"/>
              <a:gd name="connsiteX15" fmla="*/ 665456 w 703709"/>
              <a:gd name="connsiteY15" fmla="*/ 154606 h 605079"/>
              <a:gd name="connsiteX16" fmla="*/ 607872 w 703709"/>
              <a:gd name="connsiteY16" fmla="*/ 81483 h 605079"/>
              <a:gd name="connsiteX17" fmla="*/ 569917 w 703709"/>
              <a:gd name="connsiteY17" fmla="*/ 62769 h 605079"/>
              <a:gd name="connsiteX18" fmla="*/ 553072 w 703709"/>
              <a:gd name="connsiteY18" fmla="*/ 48888 h 605079"/>
              <a:gd name="connsiteX19" fmla="*/ 526744 w 703709"/>
              <a:gd name="connsiteY19" fmla="*/ 27853 h 605079"/>
              <a:gd name="connsiteX20" fmla="*/ 488724 w 703709"/>
              <a:gd name="connsiteY20" fmla="*/ 5542 h 605079"/>
              <a:gd name="connsiteX21" fmla="*/ 452620 w 703709"/>
              <a:gd name="connsiteY21" fmla="*/ 5713 h 605079"/>
              <a:gd name="connsiteX22" fmla="*/ 289037 w 703709"/>
              <a:gd name="connsiteY22" fmla="*/ 62450 h 605079"/>
              <a:gd name="connsiteX23" fmla="*/ 101024 w 703709"/>
              <a:gd name="connsiteY23" fmla="*/ 140599 h 605079"/>
              <a:gd name="connsiteX24" fmla="*/ 43862 w 703709"/>
              <a:gd name="connsiteY24" fmla="*/ 161016 h 605079"/>
              <a:gd name="connsiteX25" fmla="*/ 5087 w 703709"/>
              <a:gd name="connsiteY25" fmla="*/ 175958 h 605079"/>
              <a:gd name="connsiteX26" fmla="*/ 9969 w 703709"/>
              <a:gd name="connsiteY26" fmla="*/ 199159 h 605079"/>
              <a:gd name="connsiteX27" fmla="*/ 33318 w 703709"/>
              <a:gd name="connsiteY27" fmla="*/ 213649 h 605079"/>
              <a:gd name="connsiteX28" fmla="*/ 31670 w 703709"/>
              <a:gd name="connsiteY28" fmla="*/ 225867 h 605079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398777 w 703709"/>
              <a:gd name="connsiteY7" fmla="*/ 501955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94239 w 703709"/>
              <a:gd name="connsiteY1" fmla="*/ 284606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60766 w 720613"/>
              <a:gd name="connsiteY24" fmla="*/ 161016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7663 w 720613"/>
              <a:gd name="connsiteY22" fmla="*/ 49455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43648 w 720613"/>
              <a:gd name="connsiteY19" fmla="*/ 26466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849 w 720613"/>
              <a:gd name="connsiteY15" fmla="*/ 256790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84886 w 693466"/>
              <a:gd name="connsiteY13" fmla="*/ 288245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68224 w 693466"/>
              <a:gd name="connsiteY13" fmla="*/ 292901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3 w 684190"/>
              <a:gd name="connsiteY14" fmla="*/ 290315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4190" h="603545">
                <a:moveTo>
                  <a:pt x="48574" y="224480"/>
                </a:moveTo>
                <a:cubicBezTo>
                  <a:pt x="58727" y="236306"/>
                  <a:pt x="78025" y="255182"/>
                  <a:pt x="111143" y="283219"/>
                </a:cubicBezTo>
                <a:cubicBezTo>
                  <a:pt x="133560" y="299120"/>
                  <a:pt x="178787" y="358021"/>
                  <a:pt x="200391" y="379849"/>
                </a:cubicBezTo>
                <a:cubicBezTo>
                  <a:pt x="221995" y="401678"/>
                  <a:pt x="238759" y="443780"/>
                  <a:pt x="254055" y="480134"/>
                </a:cubicBezTo>
                <a:cubicBezTo>
                  <a:pt x="269351" y="516488"/>
                  <a:pt x="275098" y="574042"/>
                  <a:pt x="292167" y="597975"/>
                </a:cubicBezTo>
                <a:cubicBezTo>
                  <a:pt x="309236" y="621908"/>
                  <a:pt x="336773" y="561584"/>
                  <a:pt x="352243" y="551680"/>
                </a:cubicBezTo>
                <a:cubicBezTo>
                  <a:pt x="367713" y="541776"/>
                  <a:pt x="375622" y="545318"/>
                  <a:pt x="384988" y="538551"/>
                </a:cubicBezTo>
                <a:cubicBezTo>
                  <a:pt x="394354" y="531784"/>
                  <a:pt x="417211" y="522202"/>
                  <a:pt x="428227" y="513156"/>
                </a:cubicBezTo>
                <a:cubicBezTo>
                  <a:pt x="439243" y="504110"/>
                  <a:pt x="446321" y="499317"/>
                  <a:pt x="458427" y="491578"/>
                </a:cubicBezTo>
                <a:cubicBezTo>
                  <a:pt x="478035" y="477517"/>
                  <a:pt x="470454" y="474017"/>
                  <a:pt x="497739" y="459987"/>
                </a:cubicBezTo>
                <a:cubicBezTo>
                  <a:pt x="521542" y="447600"/>
                  <a:pt x="531044" y="418805"/>
                  <a:pt x="549937" y="408063"/>
                </a:cubicBezTo>
                <a:cubicBezTo>
                  <a:pt x="568830" y="397321"/>
                  <a:pt x="588113" y="381513"/>
                  <a:pt x="594779" y="376976"/>
                </a:cubicBezTo>
                <a:cubicBezTo>
                  <a:pt x="601445" y="372439"/>
                  <a:pt x="634088" y="355909"/>
                  <a:pt x="636644" y="340927"/>
                </a:cubicBezTo>
                <a:cubicBezTo>
                  <a:pt x="639200" y="325945"/>
                  <a:pt x="672961" y="310820"/>
                  <a:pt x="668224" y="292901"/>
                </a:cubicBezTo>
                <a:cubicBezTo>
                  <a:pt x="663487" y="274982"/>
                  <a:pt x="687974" y="314610"/>
                  <a:pt x="675302" y="290316"/>
                </a:cubicBezTo>
                <a:cubicBezTo>
                  <a:pt x="677342" y="260291"/>
                  <a:pt x="697070" y="317895"/>
                  <a:pt x="670193" y="269266"/>
                </a:cubicBezTo>
                <a:cubicBezTo>
                  <a:pt x="647434" y="237064"/>
                  <a:pt x="678408" y="230750"/>
                  <a:pt x="663162" y="215993"/>
                </a:cubicBezTo>
                <a:cubicBezTo>
                  <a:pt x="647916" y="201236"/>
                  <a:pt x="638838" y="162415"/>
                  <a:pt x="622358" y="142644"/>
                </a:cubicBezTo>
                <a:cubicBezTo>
                  <a:pt x="605879" y="122873"/>
                  <a:pt x="575790" y="105810"/>
                  <a:pt x="564285" y="97368"/>
                </a:cubicBezTo>
                <a:cubicBezTo>
                  <a:pt x="552780" y="88926"/>
                  <a:pt x="540412" y="75429"/>
                  <a:pt x="528483" y="68252"/>
                </a:cubicBezTo>
                <a:cubicBezTo>
                  <a:pt x="516554" y="61075"/>
                  <a:pt x="509940" y="24109"/>
                  <a:pt x="493646" y="25384"/>
                </a:cubicBezTo>
                <a:cubicBezTo>
                  <a:pt x="477352" y="26659"/>
                  <a:pt x="456663" y="-10463"/>
                  <a:pt x="416990" y="2912"/>
                </a:cubicBezTo>
                <a:cubicBezTo>
                  <a:pt x="358555" y="23199"/>
                  <a:pt x="390530" y="12457"/>
                  <a:pt x="307663" y="48068"/>
                </a:cubicBezTo>
                <a:cubicBezTo>
                  <a:pt x="251218" y="73517"/>
                  <a:pt x="162113" y="91415"/>
                  <a:pt x="112310" y="119325"/>
                </a:cubicBezTo>
                <a:cubicBezTo>
                  <a:pt x="77006" y="138209"/>
                  <a:pt x="47386" y="137846"/>
                  <a:pt x="33954" y="147452"/>
                </a:cubicBezTo>
                <a:cubicBezTo>
                  <a:pt x="20522" y="157058"/>
                  <a:pt x="11399" y="167886"/>
                  <a:pt x="3456" y="172597"/>
                </a:cubicBezTo>
                <a:cubicBezTo>
                  <a:pt x="-12957" y="184812"/>
                  <a:pt x="34842" y="190726"/>
                  <a:pt x="26873" y="197772"/>
                </a:cubicBezTo>
                <a:cubicBezTo>
                  <a:pt x="18904" y="204818"/>
                  <a:pt x="53150" y="205897"/>
                  <a:pt x="50222" y="212262"/>
                </a:cubicBezTo>
                <a:cubicBezTo>
                  <a:pt x="44312" y="221236"/>
                  <a:pt x="38421" y="212654"/>
                  <a:pt x="48574" y="22448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27591C-F423-47EA-B444-C7484154E6D9}"/>
              </a:ext>
            </a:extLst>
          </p:cNvPr>
          <p:cNvSpPr/>
          <p:nvPr/>
        </p:nvSpPr>
        <p:spPr>
          <a:xfrm rot="19154757">
            <a:off x="5416304" y="1916295"/>
            <a:ext cx="641074" cy="60941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604118"/>
              <a:gd name="connsiteX1" fmla="*/ 100754 w 703709"/>
              <a:gd name="connsiteY1" fmla="*/ 263117 h 604118"/>
              <a:gd name="connsiteX2" fmla="*/ 190638 w 703709"/>
              <a:gd name="connsiteY2" fmla="*/ 323809 h 604118"/>
              <a:gd name="connsiteX3" fmla="*/ 260553 w 703709"/>
              <a:gd name="connsiteY3" fmla="*/ 405248 h 604118"/>
              <a:gd name="connsiteX4" fmla="*/ 275263 w 703709"/>
              <a:gd name="connsiteY4" fmla="*/ 599362 h 604118"/>
              <a:gd name="connsiteX5" fmla="*/ 332792 w 703709"/>
              <a:gd name="connsiteY5" fmla="*/ 537688 h 604118"/>
              <a:gd name="connsiteX6" fmla="*/ 350072 w 703709"/>
              <a:gd name="connsiteY6" fmla="*/ 527089 h 604118"/>
              <a:gd name="connsiteX7" fmla="*/ 398777 w 703709"/>
              <a:gd name="connsiteY7" fmla="*/ 501955 h 604118"/>
              <a:gd name="connsiteX8" fmla="*/ 423513 w 703709"/>
              <a:gd name="connsiteY8" fmla="*/ 480117 h 604118"/>
              <a:gd name="connsiteX9" fmla="*/ 461625 w 703709"/>
              <a:gd name="connsiteY9" fmla="*/ 450649 h 604118"/>
              <a:gd name="connsiteX10" fmla="*/ 533033 w 703709"/>
              <a:gd name="connsiteY10" fmla="*/ 409450 h 604118"/>
              <a:gd name="connsiteX11" fmla="*/ 551064 w 703709"/>
              <a:gd name="connsiteY11" fmla="*/ 366184 h 604118"/>
              <a:gd name="connsiteX12" fmla="*/ 601466 w 703709"/>
              <a:gd name="connsiteY12" fmla="*/ 334903 h 604118"/>
              <a:gd name="connsiteX13" fmla="*/ 667982 w 703709"/>
              <a:gd name="connsiteY13" fmla="*/ 289632 h 604118"/>
              <a:gd name="connsiteX14" fmla="*/ 701684 w 703709"/>
              <a:gd name="connsiteY14" fmla="*/ 234907 h 604118"/>
              <a:gd name="connsiteX15" fmla="*/ 665456 w 703709"/>
              <a:gd name="connsiteY15" fmla="*/ 154606 h 604118"/>
              <a:gd name="connsiteX16" fmla="*/ 607872 w 703709"/>
              <a:gd name="connsiteY16" fmla="*/ 81483 h 604118"/>
              <a:gd name="connsiteX17" fmla="*/ 569917 w 703709"/>
              <a:gd name="connsiteY17" fmla="*/ 62769 h 604118"/>
              <a:gd name="connsiteX18" fmla="*/ 553072 w 703709"/>
              <a:gd name="connsiteY18" fmla="*/ 48888 h 604118"/>
              <a:gd name="connsiteX19" fmla="*/ 526744 w 703709"/>
              <a:gd name="connsiteY19" fmla="*/ 27853 h 604118"/>
              <a:gd name="connsiteX20" fmla="*/ 488724 w 703709"/>
              <a:gd name="connsiteY20" fmla="*/ 5542 h 604118"/>
              <a:gd name="connsiteX21" fmla="*/ 452620 w 703709"/>
              <a:gd name="connsiteY21" fmla="*/ 5713 h 604118"/>
              <a:gd name="connsiteX22" fmla="*/ 289037 w 703709"/>
              <a:gd name="connsiteY22" fmla="*/ 62450 h 604118"/>
              <a:gd name="connsiteX23" fmla="*/ 101024 w 703709"/>
              <a:gd name="connsiteY23" fmla="*/ 140599 h 604118"/>
              <a:gd name="connsiteX24" fmla="*/ 43862 w 703709"/>
              <a:gd name="connsiteY24" fmla="*/ 161016 h 604118"/>
              <a:gd name="connsiteX25" fmla="*/ 5087 w 703709"/>
              <a:gd name="connsiteY25" fmla="*/ 175958 h 604118"/>
              <a:gd name="connsiteX26" fmla="*/ 9969 w 703709"/>
              <a:gd name="connsiteY26" fmla="*/ 199159 h 604118"/>
              <a:gd name="connsiteX27" fmla="*/ 33318 w 703709"/>
              <a:gd name="connsiteY27" fmla="*/ 213649 h 604118"/>
              <a:gd name="connsiteX28" fmla="*/ 31670 w 703709"/>
              <a:gd name="connsiteY28" fmla="*/ 225867 h 604118"/>
              <a:gd name="connsiteX0" fmla="*/ 31670 w 703709"/>
              <a:gd name="connsiteY0" fmla="*/ 225867 h 605079"/>
              <a:gd name="connsiteX1" fmla="*/ 100754 w 703709"/>
              <a:gd name="connsiteY1" fmla="*/ 263117 h 605079"/>
              <a:gd name="connsiteX2" fmla="*/ 190638 w 703709"/>
              <a:gd name="connsiteY2" fmla="*/ 323809 h 605079"/>
              <a:gd name="connsiteX3" fmla="*/ 260553 w 703709"/>
              <a:gd name="connsiteY3" fmla="*/ 405248 h 605079"/>
              <a:gd name="connsiteX4" fmla="*/ 275263 w 703709"/>
              <a:gd name="connsiteY4" fmla="*/ 599362 h 605079"/>
              <a:gd name="connsiteX5" fmla="*/ 335339 w 703709"/>
              <a:gd name="connsiteY5" fmla="*/ 553067 h 605079"/>
              <a:gd name="connsiteX6" fmla="*/ 350072 w 703709"/>
              <a:gd name="connsiteY6" fmla="*/ 527089 h 605079"/>
              <a:gd name="connsiteX7" fmla="*/ 398777 w 703709"/>
              <a:gd name="connsiteY7" fmla="*/ 501955 h 605079"/>
              <a:gd name="connsiteX8" fmla="*/ 423513 w 703709"/>
              <a:gd name="connsiteY8" fmla="*/ 480117 h 605079"/>
              <a:gd name="connsiteX9" fmla="*/ 461625 w 703709"/>
              <a:gd name="connsiteY9" fmla="*/ 450649 h 605079"/>
              <a:gd name="connsiteX10" fmla="*/ 533033 w 703709"/>
              <a:gd name="connsiteY10" fmla="*/ 409450 h 605079"/>
              <a:gd name="connsiteX11" fmla="*/ 551064 w 703709"/>
              <a:gd name="connsiteY11" fmla="*/ 366184 h 605079"/>
              <a:gd name="connsiteX12" fmla="*/ 601466 w 703709"/>
              <a:gd name="connsiteY12" fmla="*/ 334903 h 605079"/>
              <a:gd name="connsiteX13" fmla="*/ 667982 w 703709"/>
              <a:gd name="connsiteY13" fmla="*/ 289632 h 605079"/>
              <a:gd name="connsiteX14" fmla="*/ 701684 w 703709"/>
              <a:gd name="connsiteY14" fmla="*/ 234907 h 605079"/>
              <a:gd name="connsiteX15" fmla="*/ 665456 w 703709"/>
              <a:gd name="connsiteY15" fmla="*/ 154606 h 605079"/>
              <a:gd name="connsiteX16" fmla="*/ 607872 w 703709"/>
              <a:gd name="connsiteY16" fmla="*/ 81483 h 605079"/>
              <a:gd name="connsiteX17" fmla="*/ 569917 w 703709"/>
              <a:gd name="connsiteY17" fmla="*/ 62769 h 605079"/>
              <a:gd name="connsiteX18" fmla="*/ 553072 w 703709"/>
              <a:gd name="connsiteY18" fmla="*/ 48888 h 605079"/>
              <a:gd name="connsiteX19" fmla="*/ 526744 w 703709"/>
              <a:gd name="connsiteY19" fmla="*/ 27853 h 605079"/>
              <a:gd name="connsiteX20" fmla="*/ 488724 w 703709"/>
              <a:gd name="connsiteY20" fmla="*/ 5542 h 605079"/>
              <a:gd name="connsiteX21" fmla="*/ 452620 w 703709"/>
              <a:gd name="connsiteY21" fmla="*/ 5713 h 605079"/>
              <a:gd name="connsiteX22" fmla="*/ 289037 w 703709"/>
              <a:gd name="connsiteY22" fmla="*/ 62450 h 605079"/>
              <a:gd name="connsiteX23" fmla="*/ 101024 w 703709"/>
              <a:gd name="connsiteY23" fmla="*/ 140599 h 605079"/>
              <a:gd name="connsiteX24" fmla="*/ 43862 w 703709"/>
              <a:gd name="connsiteY24" fmla="*/ 161016 h 605079"/>
              <a:gd name="connsiteX25" fmla="*/ 5087 w 703709"/>
              <a:gd name="connsiteY25" fmla="*/ 175958 h 605079"/>
              <a:gd name="connsiteX26" fmla="*/ 9969 w 703709"/>
              <a:gd name="connsiteY26" fmla="*/ 199159 h 605079"/>
              <a:gd name="connsiteX27" fmla="*/ 33318 w 703709"/>
              <a:gd name="connsiteY27" fmla="*/ 213649 h 605079"/>
              <a:gd name="connsiteX28" fmla="*/ 31670 w 703709"/>
              <a:gd name="connsiteY28" fmla="*/ 225867 h 605079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398777 w 703709"/>
              <a:gd name="connsiteY7" fmla="*/ 501955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94239 w 703709"/>
              <a:gd name="connsiteY1" fmla="*/ 284606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60766 w 720613"/>
              <a:gd name="connsiteY24" fmla="*/ 161016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7663 w 720613"/>
              <a:gd name="connsiteY22" fmla="*/ 49455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43648 w 720613"/>
              <a:gd name="connsiteY19" fmla="*/ 26466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849 w 720613"/>
              <a:gd name="connsiteY15" fmla="*/ 256790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84886 w 693466"/>
              <a:gd name="connsiteY13" fmla="*/ 288245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68224 w 693466"/>
              <a:gd name="connsiteY13" fmla="*/ 292901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3 w 684190"/>
              <a:gd name="connsiteY14" fmla="*/ 290315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15651 w 684190"/>
              <a:gd name="connsiteY17" fmla="*/ 169030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50635 w 684190"/>
              <a:gd name="connsiteY16" fmla="*/ 234180 h 603545"/>
              <a:gd name="connsiteX17" fmla="*/ 615651 w 684190"/>
              <a:gd name="connsiteY17" fmla="*/ 169030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6824 h 605889"/>
              <a:gd name="connsiteX1" fmla="*/ 111143 w 684190"/>
              <a:gd name="connsiteY1" fmla="*/ 285563 h 605889"/>
              <a:gd name="connsiteX2" fmla="*/ 200391 w 684190"/>
              <a:gd name="connsiteY2" fmla="*/ 382193 h 605889"/>
              <a:gd name="connsiteX3" fmla="*/ 254055 w 684190"/>
              <a:gd name="connsiteY3" fmla="*/ 482478 h 605889"/>
              <a:gd name="connsiteX4" fmla="*/ 292167 w 684190"/>
              <a:gd name="connsiteY4" fmla="*/ 600319 h 605889"/>
              <a:gd name="connsiteX5" fmla="*/ 352243 w 684190"/>
              <a:gd name="connsiteY5" fmla="*/ 554024 h 605889"/>
              <a:gd name="connsiteX6" fmla="*/ 384988 w 684190"/>
              <a:gd name="connsiteY6" fmla="*/ 540895 h 605889"/>
              <a:gd name="connsiteX7" fmla="*/ 428227 w 684190"/>
              <a:gd name="connsiteY7" fmla="*/ 515500 h 605889"/>
              <a:gd name="connsiteX8" fmla="*/ 458427 w 684190"/>
              <a:gd name="connsiteY8" fmla="*/ 493922 h 605889"/>
              <a:gd name="connsiteX9" fmla="*/ 497739 w 684190"/>
              <a:gd name="connsiteY9" fmla="*/ 462331 h 605889"/>
              <a:gd name="connsiteX10" fmla="*/ 549937 w 684190"/>
              <a:gd name="connsiteY10" fmla="*/ 410407 h 605889"/>
              <a:gd name="connsiteX11" fmla="*/ 594779 w 684190"/>
              <a:gd name="connsiteY11" fmla="*/ 379320 h 605889"/>
              <a:gd name="connsiteX12" fmla="*/ 636644 w 684190"/>
              <a:gd name="connsiteY12" fmla="*/ 343271 h 605889"/>
              <a:gd name="connsiteX13" fmla="*/ 668224 w 684190"/>
              <a:gd name="connsiteY13" fmla="*/ 295245 h 605889"/>
              <a:gd name="connsiteX14" fmla="*/ 675302 w 684190"/>
              <a:gd name="connsiteY14" fmla="*/ 292660 h 605889"/>
              <a:gd name="connsiteX15" fmla="*/ 670193 w 684190"/>
              <a:gd name="connsiteY15" fmla="*/ 271610 h 605889"/>
              <a:gd name="connsiteX16" fmla="*/ 650635 w 684190"/>
              <a:gd name="connsiteY16" fmla="*/ 236524 h 605889"/>
              <a:gd name="connsiteX17" fmla="*/ 615651 w 684190"/>
              <a:gd name="connsiteY17" fmla="*/ 171374 h 605889"/>
              <a:gd name="connsiteX18" fmla="*/ 564285 w 684190"/>
              <a:gd name="connsiteY18" fmla="*/ 99712 h 605889"/>
              <a:gd name="connsiteX19" fmla="*/ 528483 w 684190"/>
              <a:gd name="connsiteY19" fmla="*/ 70596 h 605889"/>
              <a:gd name="connsiteX20" fmla="*/ 492110 w 684190"/>
              <a:gd name="connsiteY20" fmla="*/ 7127 h 605889"/>
              <a:gd name="connsiteX21" fmla="*/ 416990 w 684190"/>
              <a:gd name="connsiteY21" fmla="*/ 5256 h 605889"/>
              <a:gd name="connsiteX22" fmla="*/ 307663 w 684190"/>
              <a:gd name="connsiteY22" fmla="*/ 50412 h 605889"/>
              <a:gd name="connsiteX23" fmla="*/ 112310 w 684190"/>
              <a:gd name="connsiteY23" fmla="*/ 121669 h 605889"/>
              <a:gd name="connsiteX24" fmla="*/ 33954 w 684190"/>
              <a:gd name="connsiteY24" fmla="*/ 149796 h 605889"/>
              <a:gd name="connsiteX25" fmla="*/ 3456 w 684190"/>
              <a:gd name="connsiteY25" fmla="*/ 174941 h 605889"/>
              <a:gd name="connsiteX26" fmla="*/ 26873 w 684190"/>
              <a:gd name="connsiteY26" fmla="*/ 200116 h 605889"/>
              <a:gd name="connsiteX27" fmla="*/ 50222 w 684190"/>
              <a:gd name="connsiteY27" fmla="*/ 214606 h 605889"/>
              <a:gd name="connsiteX28" fmla="*/ 48574 w 684190"/>
              <a:gd name="connsiteY28" fmla="*/ 226824 h 605889"/>
              <a:gd name="connsiteX0" fmla="*/ 48574 w 684190"/>
              <a:gd name="connsiteY0" fmla="*/ 226824 h 605889"/>
              <a:gd name="connsiteX1" fmla="*/ 111143 w 684190"/>
              <a:gd name="connsiteY1" fmla="*/ 285563 h 605889"/>
              <a:gd name="connsiteX2" fmla="*/ 200391 w 684190"/>
              <a:gd name="connsiteY2" fmla="*/ 382193 h 605889"/>
              <a:gd name="connsiteX3" fmla="*/ 254055 w 684190"/>
              <a:gd name="connsiteY3" fmla="*/ 482478 h 605889"/>
              <a:gd name="connsiteX4" fmla="*/ 292167 w 684190"/>
              <a:gd name="connsiteY4" fmla="*/ 600319 h 605889"/>
              <a:gd name="connsiteX5" fmla="*/ 352243 w 684190"/>
              <a:gd name="connsiteY5" fmla="*/ 554024 h 605889"/>
              <a:gd name="connsiteX6" fmla="*/ 384988 w 684190"/>
              <a:gd name="connsiteY6" fmla="*/ 540895 h 605889"/>
              <a:gd name="connsiteX7" fmla="*/ 428227 w 684190"/>
              <a:gd name="connsiteY7" fmla="*/ 515500 h 605889"/>
              <a:gd name="connsiteX8" fmla="*/ 458427 w 684190"/>
              <a:gd name="connsiteY8" fmla="*/ 493922 h 605889"/>
              <a:gd name="connsiteX9" fmla="*/ 497739 w 684190"/>
              <a:gd name="connsiteY9" fmla="*/ 462331 h 605889"/>
              <a:gd name="connsiteX10" fmla="*/ 549937 w 684190"/>
              <a:gd name="connsiteY10" fmla="*/ 410407 h 605889"/>
              <a:gd name="connsiteX11" fmla="*/ 594779 w 684190"/>
              <a:gd name="connsiteY11" fmla="*/ 379320 h 605889"/>
              <a:gd name="connsiteX12" fmla="*/ 636644 w 684190"/>
              <a:gd name="connsiteY12" fmla="*/ 343271 h 605889"/>
              <a:gd name="connsiteX13" fmla="*/ 668224 w 684190"/>
              <a:gd name="connsiteY13" fmla="*/ 295245 h 605889"/>
              <a:gd name="connsiteX14" fmla="*/ 675302 w 684190"/>
              <a:gd name="connsiteY14" fmla="*/ 292660 h 605889"/>
              <a:gd name="connsiteX15" fmla="*/ 670193 w 684190"/>
              <a:gd name="connsiteY15" fmla="*/ 271610 h 605889"/>
              <a:gd name="connsiteX16" fmla="*/ 650635 w 684190"/>
              <a:gd name="connsiteY16" fmla="*/ 236524 h 605889"/>
              <a:gd name="connsiteX17" fmla="*/ 615651 w 684190"/>
              <a:gd name="connsiteY17" fmla="*/ 171374 h 605889"/>
              <a:gd name="connsiteX18" fmla="*/ 564285 w 684190"/>
              <a:gd name="connsiteY18" fmla="*/ 99712 h 605889"/>
              <a:gd name="connsiteX19" fmla="*/ 554503 w 684190"/>
              <a:gd name="connsiteY19" fmla="*/ 70401 h 605889"/>
              <a:gd name="connsiteX20" fmla="*/ 492110 w 684190"/>
              <a:gd name="connsiteY20" fmla="*/ 7127 h 605889"/>
              <a:gd name="connsiteX21" fmla="*/ 416990 w 684190"/>
              <a:gd name="connsiteY21" fmla="*/ 5256 h 605889"/>
              <a:gd name="connsiteX22" fmla="*/ 307663 w 684190"/>
              <a:gd name="connsiteY22" fmla="*/ 50412 h 605889"/>
              <a:gd name="connsiteX23" fmla="*/ 112310 w 684190"/>
              <a:gd name="connsiteY23" fmla="*/ 121669 h 605889"/>
              <a:gd name="connsiteX24" fmla="*/ 33954 w 684190"/>
              <a:gd name="connsiteY24" fmla="*/ 149796 h 605889"/>
              <a:gd name="connsiteX25" fmla="*/ 3456 w 684190"/>
              <a:gd name="connsiteY25" fmla="*/ 174941 h 605889"/>
              <a:gd name="connsiteX26" fmla="*/ 26873 w 684190"/>
              <a:gd name="connsiteY26" fmla="*/ 200116 h 605889"/>
              <a:gd name="connsiteX27" fmla="*/ 50222 w 684190"/>
              <a:gd name="connsiteY27" fmla="*/ 214606 h 605889"/>
              <a:gd name="connsiteX28" fmla="*/ 48574 w 684190"/>
              <a:gd name="connsiteY28" fmla="*/ 226824 h 605889"/>
              <a:gd name="connsiteX0" fmla="*/ 48574 w 684190"/>
              <a:gd name="connsiteY0" fmla="*/ 242139 h 621204"/>
              <a:gd name="connsiteX1" fmla="*/ 111143 w 684190"/>
              <a:gd name="connsiteY1" fmla="*/ 300878 h 621204"/>
              <a:gd name="connsiteX2" fmla="*/ 200391 w 684190"/>
              <a:gd name="connsiteY2" fmla="*/ 397508 h 621204"/>
              <a:gd name="connsiteX3" fmla="*/ 254055 w 684190"/>
              <a:gd name="connsiteY3" fmla="*/ 497793 h 621204"/>
              <a:gd name="connsiteX4" fmla="*/ 292167 w 684190"/>
              <a:gd name="connsiteY4" fmla="*/ 615634 h 621204"/>
              <a:gd name="connsiteX5" fmla="*/ 352243 w 684190"/>
              <a:gd name="connsiteY5" fmla="*/ 569339 h 621204"/>
              <a:gd name="connsiteX6" fmla="*/ 384988 w 684190"/>
              <a:gd name="connsiteY6" fmla="*/ 556210 h 621204"/>
              <a:gd name="connsiteX7" fmla="*/ 428227 w 684190"/>
              <a:gd name="connsiteY7" fmla="*/ 530815 h 621204"/>
              <a:gd name="connsiteX8" fmla="*/ 458427 w 684190"/>
              <a:gd name="connsiteY8" fmla="*/ 509237 h 621204"/>
              <a:gd name="connsiteX9" fmla="*/ 497739 w 684190"/>
              <a:gd name="connsiteY9" fmla="*/ 477646 h 621204"/>
              <a:gd name="connsiteX10" fmla="*/ 549937 w 684190"/>
              <a:gd name="connsiteY10" fmla="*/ 425722 h 621204"/>
              <a:gd name="connsiteX11" fmla="*/ 594779 w 684190"/>
              <a:gd name="connsiteY11" fmla="*/ 394635 h 621204"/>
              <a:gd name="connsiteX12" fmla="*/ 636644 w 684190"/>
              <a:gd name="connsiteY12" fmla="*/ 358586 h 621204"/>
              <a:gd name="connsiteX13" fmla="*/ 668224 w 684190"/>
              <a:gd name="connsiteY13" fmla="*/ 310560 h 621204"/>
              <a:gd name="connsiteX14" fmla="*/ 675302 w 684190"/>
              <a:gd name="connsiteY14" fmla="*/ 307975 h 621204"/>
              <a:gd name="connsiteX15" fmla="*/ 670193 w 684190"/>
              <a:gd name="connsiteY15" fmla="*/ 286925 h 621204"/>
              <a:gd name="connsiteX16" fmla="*/ 650635 w 684190"/>
              <a:gd name="connsiteY16" fmla="*/ 251839 h 621204"/>
              <a:gd name="connsiteX17" fmla="*/ 615651 w 684190"/>
              <a:gd name="connsiteY17" fmla="*/ 186689 h 621204"/>
              <a:gd name="connsiteX18" fmla="*/ 564285 w 684190"/>
              <a:gd name="connsiteY18" fmla="*/ 115027 h 621204"/>
              <a:gd name="connsiteX19" fmla="*/ 554503 w 684190"/>
              <a:gd name="connsiteY19" fmla="*/ 85716 h 621204"/>
              <a:gd name="connsiteX20" fmla="*/ 492110 w 684190"/>
              <a:gd name="connsiteY20" fmla="*/ 22442 h 621204"/>
              <a:gd name="connsiteX21" fmla="*/ 462669 w 684190"/>
              <a:gd name="connsiteY21" fmla="*/ 5 h 621204"/>
              <a:gd name="connsiteX22" fmla="*/ 416990 w 684190"/>
              <a:gd name="connsiteY22" fmla="*/ 20571 h 621204"/>
              <a:gd name="connsiteX23" fmla="*/ 307663 w 684190"/>
              <a:gd name="connsiteY23" fmla="*/ 65727 h 621204"/>
              <a:gd name="connsiteX24" fmla="*/ 112310 w 684190"/>
              <a:gd name="connsiteY24" fmla="*/ 136984 h 621204"/>
              <a:gd name="connsiteX25" fmla="*/ 33954 w 684190"/>
              <a:gd name="connsiteY25" fmla="*/ 165111 h 621204"/>
              <a:gd name="connsiteX26" fmla="*/ 3456 w 684190"/>
              <a:gd name="connsiteY26" fmla="*/ 190256 h 621204"/>
              <a:gd name="connsiteX27" fmla="*/ 26873 w 684190"/>
              <a:gd name="connsiteY27" fmla="*/ 215431 h 621204"/>
              <a:gd name="connsiteX28" fmla="*/ 50222 w 684190"/>
              <a:gd name="connsiteY28" fmla="*/ 229921 h 621204"/>
              <a:gd name="connsiteX29" fmla="*/ 48574 w 684190"/>
              <a:gd name="connsiteY29" fmla="*/ 242139 h 621204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112310 w 684190"/>
              <a:gd name="connsiteY24" fmla="*/ 136990 h 621210"/>
              <a:gd name="connsiteX25" fmla="*/ 33954 w 684190"/>
              <a:gd name="connsiteY25" fmla="*/ 165117 h 621210"/>
              <a:gd name="connsiteX26" fmla="*/ 3456 w 684190"/>
              <a:gd name="connsiteY26" fmla="*/ 190262 h 621210"/>
              <a:gd name="connsiteX27" fmla="*/ 26873 w 684190"/>
              <a:gd name="connsiteY27" fmla="*/ 215437 h 621210"/>
              <a:gd name="connsiteX28" fmla="*/ 50222 w 684190"/>
              <a:gd name="connsiteY28" fmla="*/ 229927 h 621210"/>
              <a:gd name="connsiteX29" fmla="*/ 48574 w 684190"/>
              <a:gd name="connsiteY29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6703 w 684190"/>
              <a:gd name="connsiteY24" fmla="*/ 111637 h 621210"/>
              <a:gd name="connsiteX25" fmla="*/ 112310 w 684190"/>
              <a:gd name="connsiteY25" fmla="*/ 136990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12310 w 684190"/>
              <a:gd name="connsiteY25" fmla="*/ 136990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27144 w 684190"/>
              <a:gd name="connsiteY25" fmla="*/ 149704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27144 w 684190"/>
              <a:gd name="connsiteY25" fmla="*/ 149704 h 621210"/>
              <a:gd name="connsiteX26" fmla="*/ 49299 w 684190"/>
              <a:gd name="connsiteY26" fmla="*/ 184699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7509 w 683125"/>
              <a:gd name="connsiteY0" fmla="*/ 242145 h 621210"/>
              <a:gd name="connsiteX1" fmla="*/ 110078 w 683125"/>
              <a:gd name="connsiteY1" fmla="*/ 300884 h 621210"/>
              <a:gd name="connsiteX2" fmla="*/ 199326 w 683125"/>
              <a:gd name="connsiteY2" fmla="*/ 397514 h 621210"/>
              <a:gd name="connsiteX3" fmla="*/ 252990 w 683125"/>
              <a:gd name="connsiteY3" fmla="*/ 497799 h 621210"/>
              <a:gd name="connsiteX4" fmla="*/ 291102 w 683125"/>
              <a:gd name="connsiteY4" fmla="*/ 615640 h 621210"/>
              <a:gd name="connsiteX5" fmla="*/ 351178 w 683125"/>
              <a:gd name="connsiteY5" fmla="*/ 569345 h 621210"/>
              <a:gd name="connsiteX6" fmla="*/ 383923 w 683125"/>
              <a:gd name="connsiteY6" fmla="*/ 556216 h 621210"/>
              <a:gd name="connsiteX7" fmla="*/ 427162 w 683125"/>
              <a:gd name="connsiteY7" fmla="*/ 530821 h 621210"/>
              <a:gd name="connsiteX8" fmla="*/ 457362 w 683125"/>
              <a:gd name="connsiteY8" fmla="*/ 509243 h 621210"/>
              <a:gd name="connsiteX9" fmla="*/ 496674 w 683125"/>
              <a:gd name="connsiteY9" fmla="*/ 477652 h 621210"/>
              <a:gd name="connsiteX10" fmla="*/ 548872 w 683125"/>
              <a:gd name="connsiteY10" fmla="*/ 425728 h 621210"/>
              <a:gd name="connsiteX11" fmla="*/ 593714 w 683125"/>
              <a:gd name="connsiteY11" fmla="*/ 394641 h 621210"/>
              <a:gd name="connsiteX12" fmla="*/ 635579 w 683125"/>
              <a:gd name="connsiteY12" fmla="*/ 358592 h 621210"/>
              <a:gd name="connsiteX13" fmla="*/ 667159 w 683125"/>
              <a:gd name="connsiteY13" fmla="*/ 310566 h 621210"/>
              <a:gd name="connsiteX14" fmla="*/ 674237 w 683125"/>
              <a:gd name="connsiteY14" fmla="*/ 307981 h 621210"/>
              <a:gd name="connsiteX15" fmla="*/ 669128 w 683125"/>
              <a:gd name="connsiteY15" fmla="*/ 286931 h 621210"/>
              <a:gd name="connsiteX16" fmla="*/ 649570 w 683125"/>
              <a:gd name="connsiteY16" fmla="*/ 251845 h 621210"/>
              <a:gd name="connsiteX17" fmla="*/ 614586 w 683125"/>
              <a:gd name="connsiteY17" fmla="*/ 186695 h 621210"/>
              <a:gd name="connsiteX18" fmla="*/ 563220 w 683125"/>
              <a:gd name="connsiteY18" fmla="*/ 115033 h 621210"/>
              <a:gd name="connsiteX19" fmla="*/ 553438 w 683125"/>
              <a:gd name="connsiteY19" fmla="*/ 85722 h 621210"/>
              <a:gd name="connsiteX20" fmla="*/ 491045 w 683125"/>
              <a:gd name="connsiteY20" fmla="*/ 22448 h 621210"/>
              <a:gd name="connsiteX21" fmla="*/ 461604 w 683125"/>
              <a:gd name="connsiteY21" fmla="*/ 11 h 621210"/>
              <a:gd name="connsiteX22" fmla="*/ 411959 w 683125"/>
              <a:gd name="connsiteY22" fmla="*/ 13965 h 621210"/>
              <a:gd name="connsiteX23" fmla="*/ 306598 w 683125"/>
              <a:gd name="connsiteY23" fmla="*/ 65733 h 621210"/>
              <a:gd name="connsiteX24" fmla="*/ 233271 w 683125"/>
              <a:gd name="connsiteY24" fmla="*/ 103180 h 621210"/>
              <a:gd name="connsiteX25" fmla="*/ 126079 w 683125"/>
              <a:gd name="connsiteY25" fmla="*/ 149704 h 621210"/>
              <a:gd name="connsiteX26" fmla="*/ 48234 w 683125"/>
              <a:gd name="connsiteY26" fmla="*/ 184699 h 621210"/>
              <a:gd name="connsiteX27" fmla="*/ 2391 w 683125"/>
              <a:gd name="connsiteY27" fmla="*/ 190262 h 621210"/>
              <a:gd name="connsiteX28" fmla="*/ 51766 w 683125"/>
              <a:gd name="connsiteY28" fmla="*/ 237686 h 621210"/>
              <a:gd name="connsiteX29" fmla="*/ 49157 w 683125"/>
              <a:gd name="connsiteY29" fmla="*/ 229927 h 621210"/>
              <a:gd name="connsiteX30" fmla="*/ 47509 w 683125"/>
              <a:gd name="connsiteY30" fmla="*/ 242145 h 621210"/>
              <a:gd name="connsiteX0" fmla="*/ 12080 w 647696"/>
              <a:gd name="connsiteY0" fmla="*/ 242145 h 621210"/>
              <a:gd name="connsiteX1" fmla="*/ 74649 w 647696"/>
              <a:gd name="connsiteY1" fmla="*/ 300884 h 621210"/>
              <a:gd name="connsiteX2" fmla="*/ 163897 w 647696"/>
              <a:gd name="connsiteY2" fmla="*/ 397514 h 621210"/>
              <a:gd name="connsiteX3" fmla="*/ 217561 w 647696"/>
              <a:gd name="connsiteY3" fmla="*/ 497799 h 621210"/>
              <a:gd name="connsiteX4" fmla="*/ 255673 w 647696"/>
              <a:gd name="connsiteY4" fmla="*/ 615640 h 621210"/>
              <a:gd name="connsiteX5" fmla="*/ 315749 w 647696"/>
              <a:gd name="connsiteY5" fmla="*/ 569345 h 621210"/>
              <a:gd name="connsiteX6" fmla="*/ 348494 w 647696"/>
              <a:gd name="connsiteY6" fmla="*/ 556216 h 621210"/>
              <a:gd name="connsiteX7" fmla="*/ 391733 w 647696"/>
              <a:gd name="connsiteY7" fmla="*/ 530821 h 621210"/>
              <a:gd name="connsiteX8" fmla="*/ 421933 w 647696"/>
              <a:gd name="connsiteY8" fmla="*/ 509243 h 621210"/>
              <a:gd name="connsiteX9" fmla="*/ 461245 w 647696"/>
              <a:gd name="connsiteY9" fmla="*/ 477652 h 621210"/>
              <a:gd name="connsiteX10" fmla="*/ 513443 w 647696"/>
              <a:gd name="connsiteY10" fmla="*/ 425728 h 621210"/>
              <a:gd name="connsiteX11" fmla="*/ 558285 w 647696"/>
              <a:gd name="connsiteY11" fmla="*/ 394641 h 621210"/>
              <a:gd name="connsiteX12" fmla="*/ 600150 w 647696"/>
              <a:gd name="connsiteY12" fmla="*/ 358592 h 621210"/>
              <a:gd name="connsiteX13" fmla="*/ 631730 w 647696"/>
              <a:gd name="connsiteY13" fmla="*/ 310566 h 621210"/>
              <a:gd name="connsiteX14" fmla="*/ 638808 w 647696"/>
              <a:gd name="connsiteY14" fmla="*/ 307981 h 621210"/>
              <a:gd name="connsiteX15" fmla="*/ 633699 w 647696"/>
              <a:gd name="connsiteY15" fmla="*/ 286931 h 621210"/>
              <a:gd name="connsiteX16" fmla="*/ 614141 w 647696"/>
              <a:gd name="connsiteY16" fmla="*/ 251845 h 621210"/>
              <a:gd name="connsiteX17" fmla="*/ 579157 w 647696"/>
              <a:gd name="connsiteY17" fmla="*/ 186695 h 621210"/>
              <a:gd name="connsiteX18" fmla="*/ 527791 w 647696"/>
              <a:gd name="connsiteY18" fmla="*/ 115033 h 621210"/>
              <a:gd name="connsiteX19" fmla="*/ 518009 w 647696"/>
              <a:gd name="connsiteY19" fmla="*/ 85722 h 621210"/>
              <a:gd name="connsiteX20" fmla="*/ 455616 w 647696"/>
              <a:gd name="connsiteY20" fmla="*/ 22448 h 621210"/>
              <a:gd name="connsiteX21" fmla="*/ 426175 w 647696"/>
              <a:gd name="connsiteY21" fmla="*/ 11 h 621210"/>
              <a:gd name="connsiteX22" fmla="*/ 376530 w 647696"/>
              <a:gd name="connsiteY22" fmla="*/ 13965 h 621210"/>
              <a:gd name="connsiteX23" fmla="*/ 271169 w 647696"/>
              <a:gd name="connsiteY23" fmla="*/ 65733 h 621210"/>
              <a:gd name="connsiteX24" fmla="*/ 197842 w 647696"/>
              <a:gd name="connsiteY24" fmla="*/ 103180 h 621210"/>
              <a:gd name="connsiteX25" fmla="*/ 90650 w 647696"/>
              <a:gd name="connsiteY25" fmla="*/ 149704 h 621210"/>
              <a:gd name="connsiteX26" fmla="*/ 12805 w 647696"/>
              <a:gd name="connsiteY26" fmla="*/ 184699 h 621210"/>
              <a:gd name="connsiteX27" fmla="*/ 4302 w 647696"/>
              <a:gd name="connsiteY27" fmla="*/ 225481 h 621210"/>
              <a:gd name="connsiteX28" fmla="*/ 16337 w 647696"/>
              <a:gd name="connsiteY28" fmla="*/ 237686 h 621210"/>
              <a:gd name="connsiteX29" fmla="*/ 13728 w 647696"/>
              <a:gd name="connsiteY29" fmla="*/ 229927 h 621210"/>
              <a:gd name="connsiteX30" fmla="*/ 12080 w 647696"/>
              <a:gd name="connsiteY30" fmla="*/ 242145 h 621210"/>
              <a:gd name="connsiteX0" fmla="*/ 23349 w 658965"/>
              <a:gd name="connsiteY0" fmla="*/ 242145 h 621210"/>
              <a:gd name="connsiteX1" fmla="*/ 85918 w 658965"/>
              <a:gd name="connsiteY1" fmla="*/ 300884 h 621210"/>
              <a:gd name="connsiteX2" fmla="*/ 175166 w 658965"/>
              <a:gd name="connsiteY2" fmla="*/ 397514 h 621210"/>
              <a:gd name="connsiteX3" fmla="*/ 228830 w 658965"/>
              <a:gd name="connsiteY3" fmla="*/ 497799 h 621210"/>
              <a:gd name="connsiteX4" fmla="*/ 266942 w 658965"/>
              <a:gd name="connsiteY4" fmla="*/ 615640 h 621210"/>
              <a:gd name="connsiteX5" fmla="*/ 327018 w 658965"/>
              <a:gd name="connsiteY5" fmla="*/ 569345 h 621210"/>
              <a:gd name="connsiteX6" fmla="*/ 359763 w 658965"/>
              <a:gd name="connsiteY6" fmla="*/ 556216 h 621210"/>
              <a:gd name="connsiteX7" fmla="*/ 403002 w 658965"/>
              <a:gd name="connsiteY7" fmla="*/ 530821 h 621210"/>
              <a:gd name="connsiteX8" fmla="*/ 433202 w 658965"/>
              <a:gd name="connsiteY8" fmla="*/ 509243 h 621210"/>
              <a:gd name="connsiteX9" fmla="*/ 472514 w 658965"/>
              <a:gd name="connsiteY9" fmla="*/ 477652 h 621210"/>
              <a:gd name="connsiteX10" fmla="*/ 524712 w 658965"/>
              <a:gd name="connsiteY10" fmla="*/ 425728 h 621210"/>
              <a:gd name="connsiteX11" fmla="*/ 569554 w 658965"/>
              <a:gd name="connsiteY11" fmla="*/ 394641 h 621210"/>
              <a:gd name="connsiteX12" fmla="*/ 611419 w 658965"/>
              <a:gd name="connsiteY12" fmla="*/ 358592 h 621210"/>
              <a:gd name="connsiteX13" fmla="*/ 642999 w 658965"/>
              <a:gd name="connsiteY13" fmla="*/ 310566 h 621210"/>
              <a:gd name="connsiteX14" fmla="*/ 650077 w 658965"/>
              <a:gd name="connsiteY14" fmla="*/ 307981 h 621210"/>
              <a:gd name="connsiteX15" fmla="*/ 644968 w 658965"/>
              <a:gd name="connsiteY15" fmla="*/ 286931 h 621210"/>
              <a:gd name="connsiteX16" fmla="*/ 625410 w 658965"/>
              <a:gd name="connsiteY16" fmla="*/ 251845 h 621210"/>
              <a:gd name="connsiteX17" fmla="*/ 590426 w 658965"/>
              <a:gd name="connsiteY17" fmla="*/ 186695 h 621210"/>
              <a:gd name="connsiteX18" fmla="*/ 539060 w 658965"/>
              <a:gd name="connsiteY18" fmla="*/ 115033 h 621210"/>
              <a:gd name="connsiteX19" fmla="*/ 529278 w 658965"/>
              <a:gd name="connsiteY19" fmla="*/ 85722 h 621210"/>
              <a:gd name="connsiteX20" fmla="*/ 466885 w 658965"/>
              <a:gd name="connsiteY20" fmla="*/ 22448 h 621210"/>
              <a:gd name="connsiteX21" fmla="*/ 437444 w 658965"/>
              <a:gd name="connsiteY21" fmla="*/ 11 h 621210"/>
              <a:gd name="connsiteX22" fmla="*/ 387799 w 658965"/>
              <a:gd name="connsiteY22" fmla="*/ 13965 h 621210"/>
              <a:gd name="connsiteX23" fmla="*/ 282438 w 658965"/>
              <a:gd name="connsiteY23" fmla="*/ 65733 h 621210"/>
              <a:gd name="connsiteX24" fmla="*/ 209111 w 658965"/>
              <a:gd name="connsiteY24" fmla="*/ 103180 h 621210"/>
              <a:gd name="connsiteX25" fmla="*/ 101919 w 658965"/>
              <a:gd name="connsiteY25" fmla="*/ 149704 h 621210"/>
              <a:gd name="connsiteX26" fmla="*/ 24074 w 658965"/>
              <a:gd name="connsiteY26" fmla="*/ 184699 h 621210"/>
              <a:gd name="connsiteX27" fmla="*/ 15571 w 658965"/>
              <a:gd name="connsiteY27" fmla="*/ 225481 h 621210"/>
              <a:gd name="connsiteX28" fmla="*/ 27606 w 658965"/>
              <a:gd name="connsiteY28" fmla="*/ 237686 h 621210"/>
              <a:gd name="connsiteX29" fmla="*/ 1405 w 658965"/>
              <a:gd name="connsiteY29" fmla="*/ 216134 h 621210"/>
              <a:gd name="connsiteX30" fmla="*/ 23349 w 658965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75163 w 658962"/>
              <a:gd name="connsiteY2" fmla="*/ 397514 h 621210"/>
              <a:gd name="connsiteX3" fmla="*/ 228827 w 658962"/>
              <a:gd name="connsiteY3" fmla="*/ 497799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65004 w 658962"/>
              <a:gd name="connsiteY2" fmla="*/ 424157 h 621210"/>
              <a:gd name="connsiteX3" fmla="*/ 228827 w 658962"/>
              <a:gd name="connsiteY3" fmla="*/ 497799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65004 w 658962"/>
              <a:gd name="connsiteY2" fmla="*/ 424157 h 621210"/>
              <a:gd name="connsiteX3" fmla="*/ 227108 w 658962"/>
              <a:gd name="connsiteY3" fmla="*/ 544532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69551 w 658962"/>
              <a:gd name="connsiteY11" fmla="*/ 394641 h 623130"/>
              <a:gd name="connsiteX12" fmla="*/ 611416 w 658962"/>
              <a:gd name="connsiteY12" fmla="*/ 358592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69551 w 658962"/>
              <a:gd name="connsiteY11" fmla="*/ 394641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13828 w 658962"/>
              <a:gd name="connsiteY8" fmla="*/ 505495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379408 w 658962"/>
              <a:gd name="connsiteY7" fmla="*/ 517026 h 623130"/>
              <a:gd name="connsiteX8" fmla="*/ 413828 w 658962"/>
              <a:gd name="connsiteY8" fmla="*/ 505495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79408 w 658962"/>
              <a:gd name="connsiteY7" fmla="*/ 517026 h 623131"/>
              <a:gd name="connsiteX8" fmla="*/ 413828 w 658962"/>
              <a:gd name="connsiteY8" fmla="*/ 505495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85483 w 658962"/>
              <a:gd name="connsiteY7" fmla="*/ 528662 h 623131"/>
              <a:gd name="connsiteX8" fmla="*/ 413828 w 658962"/>
              <a:gd name="connsiteY8" fmla="*/ 505495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85483 w 658962"/>
              <a:gd name="connsiteY7" fmla="*/ 528662 h 623131"/>
              <a:gd name="connsiteX8" fmla="*/ 419647 w 658962"/>
              <a:gd name="connsiteY8" fmla="*/ 513696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041"/>
              <a:gd name="connsiteX1" fmla="*/ 85597 w 658962"/>
              <a:gd name="connsiteY1" fmla="*/ 319896 h 623041"/>
              <a:gd name="connsiteX2" fmla="*/ 165004 w 658962"/>
              <a:gd name="connsiteY2" fmla="*/ 424157 h 623041"/>
              <a:gd name="connsiteX3" fmla="*/ 227108 w 658962"/>
              <a:gd name="connsiteY3" fmla="*/ 544532 h 623041"/>
              <a:gd name="connsiteX4" fmla="*/ 239323 w 658962"/>
              <a:gd name="connsiteY4" fmla="*/ 617680 h 623041"/>
              <a:gd name="connsiteX5" fmla="*/ 327015 w 658962"/>
              <a:gd name="connsiteY5" fmla="*/ 569345 h 623041"/>
              <a:gd name="connsiteX6" fmla="*/ 339562 w 658962"/>
              <a:gd name="connsiteY6" fmla="*/ 564611 h 623041"/>
              <a:gd name="connsiteX7" fmla="*/ 385483 w 658962"/>
              <a:gd name="connsiteY7" fmla="*/ 528662 h 623041"/>
              <a:gd name="connsiteX8" fmla="*/ 419647 w 658962"/>
              <a:gd name="connsiteY8" fmla="*/ 513696 h 623041"/>
              <a:gd name="connsiteX9" fmla="*/ 454739 w 658962"/>
              <a:gd name="connsiteY9" fmla="*/ 472060 h 623041"/>
              <a:gd name="connsiteX10" fmla="*/ 512241 w 658962"/>
              <a:gd name="connsiteY10" fmla="*/ 421471 h 623041"/>
              <a:gd name="connsiteX11" fmla="*/ 546471 w 658962"/>
              <a:gd name="connsiteY11" fmla="*/ 387715 h 623041"/>
              <a:gd name="connsiteX12" fmla="*/ 588082 w 658962"/>
              <a:gd name="connsiteY12" fmla="*/ 348231 h 623041"/>
              <a:gd name="connsiteX13" fmla="*/ 642996 w 658962"/>
              <a:gd name="connsiteY13" fmla="*/ 310566 h 623041"/>
              <a:gd name="connsiteX14" fmla="*/ 650074 w 658962"/>
              <a:gd name="connsiteY14" fmla="*/ 307981 h 623041"/>
              <a:gd name="connsiteX15" fmla="*/ 644965 w 658962"/>
              <a:gd name="connsiteY15" fmla="*/ 286931 h 623041"/>
              <a:gd name="connsiteX16" fmla="*/ 625407 w 658962"/>
              <a:gd name="connsiteY16" fmla="*/ 251845 h 623041"/>
              <a:gd name="connsiteX17" fmla="*/ 590423 w 658962"/>
              <a:gd name="connsiteY17" fmla="*/ 186695 h 623041"/>
              <a:gd name="connsiteX18" fmla="*/ 539057 w 658962"/>
              <a:gd name="connsiteY18" fmla="*/ 115033 h 623041"/>
              <a:gd name="connsiteX19" fmla="*/ 529275 w 658962"/>
              <a:gd name="connsiteY19" fmla="*/ 85722 h 623041"/>
              <a:gd name="connsiteX20" fmla="*/ 466882 w 658962"/>
              <a:gd name="connsiteY20" fmla="*/ 22448 h 623041"/>
              <a:gd name="connsiteX21" fmla="*/ 437441 w 658962"/>
              <a:gd name="connsiteY21" fmla="*/ 11 h 623041"/>
              <a:gd name="connsiteX22" fmla="*/ 387796 w 658962"/>
              <a:gd name="connsiteY22" fmla="*/ 13965 h 623041"/>
              <a:gd name="connsiteX23" fmla="*/ 282435 w 658962"/>
              <a:gd name="connsiteY23" fmla="*/ 65733 h 623041"/>
              <a:gd name="connsiteX24" fmla="*/ 209108 w 658962"/>
              <a:gd name="connsiteY24" fmla="*/ 103180 h 623041"/>
              <a:gd name="connsiteX25" fmla="*/ 101916 w 658962"/>
              <a:gd name="connsiteY25" fmla="*/ 149704 h 623041"/>
              <a:gd name="connsiteX26" fmla="*/ 24071 w 658962"/>
              <a:gd name="connsiteY26" fmla="*/ 184699 h 623041"/>
              <a:gd name="connsiteX27" fmla="*/ 15568 w 658962"/>
              <a:gd name="connsiteY27" fmla="*/ 225481 h 623041"/>
              <a:gd name="connsiteX28" fmla="*/ 27603 w 658962"/>
              <a:gd name="connsiteY28" fmla="*/ 237686 h 623041"/>
              <a:gd name="connsiteX29" fmla="*/ 1402 w 658962"/>
              <a:gd name="connsiteY29" fmla="*/ 216134 h 623041"/>
              <a:gd name="connsiteX30" fmla="*/ 23346 w 658962"/>
              <a:gd name="connsiteY30" fmla="*/ 242145 h 6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8962" h="623041">
                <a:moveTo>
                  <a:pt x="23346" y="242145"/>
                </a:moveTo>
                <a:cubicBezTo>
                  <a:pt x="37378" y="259439"/>
                  <a:pt x="52479" y="291859"/>
                  <a:pt x="85597" y="319896"/>
                </a:cubicBezTo>
                <a:cubicBezTo>
                  <a:pt x="108014" y="335797"/>
                  <a:pt x="143400" y="402329"/>
                  <a:pt x="165004" y="424157"/>
                </a:cubicBezTo>
                <a:cubicBezTo>
                  <a:pt x="186608" y="445986"/>
                  <a:pt x="214722" y="512278"/>
                  <a:pt x="227108" y="544532"/>
                </a:cubicBezTo>
                <a:cubicBezTo>
                  <a:pt x="239495" y="576786"/>
                  <a:pt x="222254" y="593747"/>
                  <a:pt x="239323" y="617680"/>
                </a:cubicBezTo>
                <a:cubicBezTo>
                  <a:pt x="256392" y="641613"/>
                  <a:pt x="310309" y="578190"/>
                  <a:pt x="327015" y="569345"/>
                </a:cubicBezTo>
                <a:cubicBezTo>
                  <a:pt x="343721" y="560500"/>
                  <a:pt x="330196" y="571378"/>
                  <a:pt x="339562" y="564611"/>
                </a:cubicBezTo>
                <a:cubicBezTo>
                  <a:pt x="348928" y="557844"/>
                  <a:pt x="374467" y="537708"/>
                  <a:pt x="385483" y="528662"/>
                </a:cubicBezTo>
                <a:cubicBezTo>
                  <a:pt x="396499" y="519616"/>
                  <a:pt x="407541" y="521435"/>
                  <a:pt x="419647" y="513696"/>
                </a:cubicBezTo>
                <a:cubicBezTo>
                  <a:pt x="439255" y="499635"/>
                  <a:pt x="427454" y="486090"/>
                  <a:pt x="454739" y="472060"/>
                </a:cubicBezTo>
                <a:cubicBezTo>
                  <a:pt x="478542" y="459673"/>
                  <a:pt x="493348" y="432213"/>
                  <a:pt x="512241" y="421471"/>
                </a:cubicBezTo>
                <a:cubicBezTo>
                  <a:pt x="531134" y="410729"/>
                  <a:pt x="539805" y="392252"/>
                  <a:pt x="546471" y="387715"/>
                </a:cubicBezTo>
                <a:cubicBezTo>
                  <a:pt x="553137" y="383178"/>
                  <a:pt x="585526" y="363213"/>
                  <a:pt x="588082" y="348231"/>
                </a:cubicBezTo>
                <a:cubicBezTo>
                  <a:pt x="590638" y="333249"/>
                  <a:pt x="647733" y="328485"/>
                  <a:pt x="642996" y="310566"/>
                </a:cubicBezTo>
                <a:cubicBezTo>
                  <a:pt x="638259" y="292647"/>
                  <a:pt x="662746" y="332275"/>
                  <a:pt x="650074" y="307981"/>
                </a:cubicBezTo>
                <a:cubicBezTo>
                  <a:pt x="652114" y="277956"/>
                  <a:pt x="671842" y="335560"/>
                  <a:pt x="644965" y="286931"/>
                </a:cubicBezTo>
                <a:cubicBezTo>
                  <a:pt x="622206" y="254729"/>
                  <a:pt x="640653" y="266602"/>
                  <a:pt x="625407" y="251845"/>
                </a:cubicBezTo>
                <a:cubicBezTo>
                  <a:pt x="610161" y="237088"/>
                  <a:pt x="604815" y="209497"/>
                  <a:pt x="590423" y="186695"/>
                </a:cubicBezTo>
                <a:cubicBezTo>
                  <a:pt x="576031" y="163893"/>
                  <a:pt x="550562" y="123475"/>
                  <a:pt x="539057" y="115033"/>
                </a:cubicBezTo>
                <a:cubicBezTo>
                  <a:pt x="527552" y="106591"/>
                  <a:pt x="541204" y="92899"/>
                  <a:pt x="529275" y="85722"/>
                </a:cubicBezTo>
                <a:cubicBezTo>
                  <a:pt x="517346" y="78545"/>
                  <a:pt x="483125" y="33787"/>
                  <a:pt x="466882" y="22448"/>
                </a:cubicBezTo>
                <a:cubicBezTo>
                  <a:pt x="450639" y="11109"/>
                  <a:pt x="449961" y="323"/>
                  <a:pt x="437441" y="11"/>
                </a:cubicBezTo>
                <a:cubicBezTo>
                  <a:pt x="424921" y="-301"/>
                  <a:pt x="412693" y="5957"/>
                  <a:pt x="387796" y="13965"/>
                </a:cubicBezTo>
                <a:cubicBezTo>
                  <a:pt x="329361" y="34252"/>
                  <a:pt x="365302" y="30122"/>
                  <a:pt x="282435" y="65733"/>
                </a:cubicBezTo>
                <a:cubicBezTo>
                  <a:pt x="251727" y="79808"/>
                  <a:pt x="241667" y="91304"/>
                  <a:pt x="209108" y="103180"/>
                </a:cubicBezTo>
                <a:cubicBezTo>
                  <a:pt x="176549" y="115056"/>
                  <a:pt x="134386" y="138587"/>
                  <a:pt x="101916" y="149704"/>
                </a:cubicBezTo>
                <a:cubicBezTo>
                  <a:pt x="66612" y="168588"/>
                  <a:pt x="37503" y="175093"/>
                  <a:pt x="24071" y="184699"/>
                </a:cubicBezTo>
                <a:cubicBezTo>
                  <a:pt x="10639" y="194305"/>
                  <a:pt x="23511" y="220770"/>
                  <a:pt x="15568" y="225481"/>
                </a:cubicBezTo>
                <a:cubicBezTo>
                  <a:pt x="-845" y="237696"/>
                  <a:pt x="35572" y="230640"/>
                  <a:pt x="27603" y="237686"/>
                </a:cubicBezTo>
                <a:cubicBezTo>
                  <a:pt x="19634" y="244732"/>
                  <a:pt x="4330" y="209769"/>
                  <a:pt x="1402" y="216134"/>
                </a:cubicBezTo>
                <a:cubicBezTo>
                  <a:pt x="-4508" y="225108"/>
                  <a:pt x="9314" y="224851"/>
                  <a:pt x="23346" y="242145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86F6B7-D39E-49B5-935B-51316E405B38}"/>
              </a:ext>
            </a:extLst>
          </p:cNvPr>
          <p:cNvSpPr/>
          <p:nvPr/>
        </p:nvSpPr>
        <p:spPr>
          <a:xfrm rot="18468083">
            <a:off x="5837784" y="1991037"/>
            <a:ext cx="659586" cy="67764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604118"/>
              <a:gd name="connsiteX1" fmla="*/ 100754 w 703709"/>
              <a:gd name="connsiteY1" fmla="*/ 263117 h 604118"/>
              <a:gd name="connsiteX2" fmla="*/ 190638 w 703709"/>
              <a:gd name="connsiteY2" fmla="*/ 323809 h 604118"/>
              <a:gd name="connsiteX3" fmla="*/ 260553 w 703709"/>
              <a:gd name="connsiteY3" fmla="*/ 405248 h 604118"/>
              <a:gd name="connsiteX4" fmla="*/ 275263 w 703709"/>
              <a:gd name="connsiteY4" fmla="*/ 599362 h 604118"/>
              <a:gd name="connsiteX5" fmla="*/ 332792 w 703709"/>
              <a:gd name="connsiteY5" fmla="*/ 537688 h 604118"/>
              <a:gd name="connsiteX6" fmla="*/ 350072 w 703709"/>
              <a:gd name="connsiteY6" fmla="*/ 527089 h 604118"/>
              <a:gd name="connsiteX7" fmla="*/ 398777 w 703709"/>
              <a:gd name="connsiteY7" fmla="*/ 501955 h 604118"/>
              <a:gd name="connsiteX8" fmla="*/ 423513 w 703709"/>
              <a:gd name="connsiteY8" fmla="*/ 480117 h 604118"/>
              <a:gd name="connsiteX9" fmla="*/ 461625 w 703709"/>
              <a:gd name="connsiteY9" fmla="*/ 450649 h 604118"/>
              <a:gd name="connsiteX10" fmla="*/ 533033 w 703709"/>
              <a:gd name="connsiteY10" fmla="*/ 409450 h 604118"/>
              <a:gd name="connsiteX11" fmla="*/ 551064 w 703709"/>
              <a:gd name="connsiteY11" fmla="*/ 366184 h 604118"/>
              <a:gd name="connsiteX12" fmla="*/ 601466 w 703709"/>
              <a:gd name="connsiteY12" fmla="*/ 334903 h 604118"/>
              <a:gd name="connsiteX13" fmla="*/ 667982 w 703709"/>
              <a:gd name="connsiteY13" fmla="*/ 289632 h 604118"/>
              <a:gd name="connsiteX14" fmla="*/ 701684 w 703709"/>
              <a:gd name="connsiteY14" fmla="*/ 234907 h 604118"/>
              <a:gd name="connsiteX15" fmla="*/ 665456 w 703709"/>
              <a:gd name="connsiteY15" fmla="*/ 154606 h 604118"/>
              <a:gd name="connsiteX16" fmla="*/ 607872 w 703709"/>
              <a:gd name="connsiteY16" fmla="*/ 81483 h 604118"/>
              <a:gd name="connsiteX17" fmla="*/ 569917 w 703709"/>
              <a:gd name="connsiteY17" fmla="*/ 62769 h 604118"/>
              <a:gd name="connsiteX18" fmla="*/ 553072 w 703709"/>
              <a:gd name="connsiteY18" fmla="*/ 48888 h 604118"/>
              <a:gd name="connsiteX19" fmla="*/ 526744 w 703709"/>
              <a:gd name="connsiteY19" fmla="*/ 27853 h 604118"/>
              <a:gd name="connsiteX20" fmla="*/ 488724 w 703709"/>
              <a:gd name="connsiteY20" fmla="*/ 5542 h 604118"/>
              <a:gd name="connsiteX21" fmla="*/ 452620 w 703709"/>
              <a:gd name="connsiteY21" fmla="*/ 5713 h 604118"/>
              <a:gd name="connsiteX22" fmla="*/ 289037 w 703709"/>
              <a:gd name="connsiteY22" fmla="*/ 62450 h 604118"/>
              <a:gd name="connsiteX23" fmla="*/ 101024 w 703709"/>
              <a:gd name="connsiteY23" fmla="*/ 140599 h 604118"/>
              <a:gd name="connsiteX24" fmla="*/ 43862 w 703709"/>
              <a:gd name="connsiteY24" fmla="*/ 161016 h 604118"/>
              <a:gd name="connsiteX25" fmla="*/ 5087 w 703709"/>
              <a:gd name="connsiteY25" fmla="*/ 175958 h 604118"/>
              <a:gd name="connsiteX26" fmla="*/ 9969 w 703709"/>
              <a:gd name="connsiteY26" fmla="*/ 199159 h 604118"/>
              <a:gd name="connsiteX27" fmla="*/ 33318 w 703709"/>
              <a:gd name="connsiteY27" fmla="*/ 213649 h 604118"/>
              <a:gd name="connsiteX28" fmla="*/ 31670 w 703709"/>
              <a:gd name="connsiteY28" fmla="*/ 225867 h 604118"/>
              <a:gd name="connsiteX0" fmla="*/ 31670 w 703709"/>
              <a:gd name="connsiteY0" fmla="*/ 225867 h 605079"/>
              <a:gd name="connsiteX1" fmla="*/ 100754 w 703709"/>
              <a:gd name="connsiteY1" fmla="*/ 263117 h 605079"/>
              <a:gd name="connsiteX2" fmla="*/ 190638 w 703709"/>
              <a:gd name="connsiteY2" fmla="*/ 323809 h 605079"/>
              <a:gd name="connsiteX3" fmla="*/ 260553 w 703709"/>
              <a:gd name="connsiteY3" fmla="*/ 405248 h 605079"/>
              <a:gd name="connsiteX4" fmla="*/ 275263 w 703709"/>
              <a:gd name="connsiteY4" fmla="*/ 599362 h 605079"/>
              <a:gd name="connsiteX5" fmla="*/ 335339 w 703709"/>
              <a:gd name="connsiteY5" fmla="*/ 553067 h 605079"/>
              <a:gd name="connsiteX6" fmla="*/ 350072 w 703709"/>
              <a:gd name="connsiteY6" fmla="*/ 527089 h 605079"/>
              <a:gd name="connsiteX7" fmla="*/ 398777 w 703709"/>
              <a:gd name="connsiteY7" fmla="*/ 501955 h 605079"/>
              <a:gd name="connsiteX8" fmla="*/ 423513 w 703709"/>
              <a:gd name="connsiteY8" fmla="*/ 480117 h 605079"/>
              <a:gd name="connsiteX9" fmla="*/ 461625 w 703709"/>
              <a:gd name="connsiteY9" fmla="*/ 450649 h 605079"/>
              <a:gd name="connsiteX10" fmla="*/ 533033 w 703709"/>
              <a:gd name="connsiteY10" fmla="*/ 409450 h 605079"/>
              <a:gd name="connsiteX11" fmla="*/ 551064 w 703709"/>
              <a:gd name="connsiteY11" fmla="*/ 366184 h 605079"/>
              <a:gd name="connsiteX12" fmla="*/ 601466 w 703709"/>
              <a:gd name="connsiteY12" fmla="*/ 334903 h 605079"/>
              <a:gd name="connsiteX13" fmla="*/ 667982 w 703709"/>
              <a:gd name="connsiteY13" fmla="*/ 289632 h 605079"/>
              <a:gd name="connsiteX14" fmla="*/ 701684 w 703709"/>
              <a:gd name="connsiteY14" fmla="*/ 234907 h 605079"/>
              <a:gd name="connsiteX15" fmla="*/ 665456 w 703709"/>
              <a:gd name="connsiteY15" fmla="*/ 154606 h 605079"/>
              <a:gd name="connsiteX16" fmla="*/ 607872 w 703709"/>
              <a:gd name="connsiteY16" fmla="*/ 81483 h 605079"/>
              <a:gd name="connsiteX17" fmla="*/ 569917 w 703709"/>
              <a:gd name="connsiteY17" fmla="*/ 62769 h 605079"/>
              <a:gd name="connsiteX18" fmla="*/ 553072 w 703709"/>
              <a:gd name="connsiteY18" fmla="*/ 48888 h 605079"/>
              <a:gd name="connsiteX19" fmla="*/ 526744 w 703709"/>
              <a:gd name="connsiteY19" fmla="*/ 27853 h 605079"/>
              <a:gd name="connsiteX20" fmla="*/ 488724 w 703709"/>
              <a:gd name="connsiteY20" fmla="*/ 5542 h 605079"/>
              <a:gd name="connsiteX21" fmla="*/ 452620 w 703709"/>
              <a:gd name="connsiteY21" fmla="*/ 5713 h 605079"/>
              <a:gd name="connsiteX22" fmla="*/ 289037 w 703709"/>
              <a:gd name="connsiteY22" fmla="*/ 62450 h 605079"/>
              <a:gd name="connsiteX23" fmla="*/ 101024 w 703709"/>
              <a:gd name="connsiteY23" fmla="*/ 140599 h 605079"/>
              <a:gd name="connsiteX24" fmla="*/ 43862 w 703709"/>
              <a:gd name="connsiteY24" fmla="*/ 161016 h 605079"/>
              <a:gd name="connsiteX25" fmla="*/ 5087 w 703709"/>
              <a:gd name="connsiteY25" fmla="*/ 175958 h 605079"/>
              <a:gd name="connsiteX26" fmla="*/ 9969 w 703709"/>
              <a:gd name="connsiteY26" fmla="*/ 199159 h 605079"/>
              <a:gd name="connsiteX27" fmla="*/ 33318 w 703709"/>
              <a:gd name="connsiteY27" fmla="*/ 213649 h 605079"/>
              <a:gd name="connsiteX28" fmla="*/ 31670 w 703709"/>
              <a:gd name="connsiteY28" fmla="*/ 225867 h 605079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398777 w 703709"/>
              <a:gd name="connsiteY7" fmla="*/ 501955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23513 w 703709"/>
              <a:gd name="connsiteY8" fmla="*/ 480117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61625 w 703709"/>
              <a:gd name="connsiteY9" fmla="*/ 450649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51064 w 703709"/>
              <a:gd name="connsiteY11" fmla="*/ 366184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01466 w 703709"/>
              <a:gd name="connsiteY12" fmla="*/ 334903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60553 w 703709"/>
              <a:gd name="connsiteY3" fmla="*/ 405248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90638 w 703709"/>
              <a:gd name="connsiteY2" fmla="*/ 323809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100754 w 703709"/>
              <a:gd name="connsiteY1" fmla="*/ 263117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31670 w 703709"/>
              <a:gd name="connsiteY0" fmla="*/ 225867 h 604932"/>
              <a:gd name="connsiteX1" fmla="*/ 94239 w 703709"/>
              <a:gd name="connsiteY1" fmla="*/ 284606 h 604932"/>
              <a:gd name="connsiteX2" fmla="*/ 183487 w 703709"/>
              <a:gd name="connsiteY2" fmla="*/ 381236 h 604932"/>
              <a:gd name="connsiteX3" fmla="*/ 237151 w 703709"/>
              <a:gd name="connsiteY3" fmla="*/ 481521 h 604932"/>
              <a:gd name="connsiteX4" fmla="*/ 275263 w 703709"/>
              <a:gd name="connsiteY4" fmla="*/ 599362 h 604932"/>
              <a:gd name="connsiteX5" fmla="*/ 335339 w 703709"/>
              <a:gd name="connsiteY5" fmla="*/ 553067 h 604932"/>
              <a:gd name="connsiteX6" fmla="*/ 368084 w 703709"/>
              <a:gd name="connsiteY6" fmla="*/ 539938 h 604932"/>
              <a:gd name="connsiteX7" fmla="*/ 411323 w 703709"/>
              <a:gd name="connsiteY7" fmla="*/ 514543 h 604932"/>
              <a:gd name="connsiteX8" fmla="*/ 441523 w 703709"/>
              <a:gd name="connsiteY8" fmla="*/ 492965 h 604932"/>
              <a:gd name="connsiteX9" fmla="*/ 480835 w 703709"/>
              <a:gd name="connsiteY9" fmla="*/ 461374 h 604932"/>
              <a:gd name="connsiteX10" fmla="*/ 533033 w 703709"/>
              <a:gd name="connsiteY10" fmla="*/ 409450 h 604932"/>
              <a:gd name="connsiteX11" fmla="*/ 577875 w 703709"/>
              <a:gd name="connsiteY11" fmla="*/ 378363 h 604932"/>
              <a:gd name="connsiteX12" fmla="*/ 619740 w 703709"/>
              <a:gd name="connsiteY12" fmla="*/ 342314 h 604932"/>
              <a:gd name="connsiteX13" fmla="*/ 667982 w 703709"/>
              <a:gd name="connsiteY13" fmla="*/ 289632 h 604932"/>
              <a:gd name="connsiteX14" fmla="*/ 701684 w 703709"/>
              <a:gd name="connsiteY14" fmla="*/ 234907 h 604932"/>
              <a:gd name="connsiteX15" fmla="*/ 665456 w 703709"/>
              <a:gd name="connsiteY15" fmla="*/ 154606 h 604932"/>
              <a:gd name="connsiteX16" fmla="*/ 607872 w 703709"/>
              <a:gd name="connsiteY16" fmla="*/ 81483 h 604932"/>
              <a:gd name="connsiteX17" fmla="*/ 569917 w 703709"/>
              <a:gd name="connsiteY17" fmla="*/ 62769 h 604932"/>
              <a:gd name="connsiteX18" fmla="*/ 553072 w 703709"/>
              <a:gd name="connsiteY18" fmla="*/ 48888 h 604932"/>
              <a:gd name="connsiteX19" fmla="*/ 526744 w 703709"/>
              <a:gd name="connsiteY19" fmla="*/ 27853 h 604932"/>
              <a:gd name="connsiteX20" fmla="*/ 488724 w 703709"/>
              <a:gd name="connsiteY20" fmla="*/ 5542 h 604932"/>
              <a:gd name="connsiteX21" fmla="*/ 452620 w 703709"/>
              <a:gd name="connsiteY21" fmla="*/ 5713 h 604932"/>
              <a:gd name="connsiteX22" fmla="*/ 289037 w 703709"/>
              <a:gd name="connsiteY22" fmla="*/ 62450 h 604932"/>
              <a:gd name="connsiteX23" fmla="*/ 101024 w 703709"/>
              <a:gd name="connsiteY23" fmla="*/ 140599 h 604932"/>
              <a:gd name="connsiteX24" fmla="*/ 43862 w 703709"/>
              <a:gd name="connsiteY24" fmla="*/ 161016 h 604932"/>
              <a:gd name="connsiteX25" fmla="*/ 5087 w 703709"/>
              <a:gd name="connsiteY25" fmla="*/ 175958 h 604932"/>
              <a:gd name="connsiteX26" fmla="*/ 9969 w 703709"/>
              <a:gd name="connsiteY26" fmla="*/ 199159 h 604932"/>
              <a:gd name="connsiteX27" fmla="*/ 33318 w 703709"/>
              <a:gd name="connsiteY27" fmla="*/ 213649 h 604932"/>
              <a:gd name="connsiteX28" fmla="*/ 31670 w 703709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60766 w 720613"/>
              <a:gd name="connsiteY24" fmla="*/ 161016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7928 w 720613"/>
              <a:gd name="connsiteY23" fmla="*/ 140599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5941 w 720613"/>
              <a:gd name="connsiteY22" fmla="*/ 62450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5867 h 604932"/>
              <a:gd name="connsiteX1" fmla="*/ 111143 w 720613"/>
              <a:gd name="connsiteY1" fmla="*/ 284606 h 604932"/>
              <a:gd name="connsiteX2" fmla="*/ 200391 w 720613"/>
              <a:gd name="connsiteY2" fmla="*/ 381236 h 604932"/>
              <a:gd name="connsiteX3" fmla="*/ 254055 w 720613"/>
              <a:gd name="connsiteY3" fmla="*/ 481521 h 604932"/>
              <a:gd name="connsiteX4" fmla="*/ 292167 w 720613"/>
              <a:gd name="connsiteY4" fmla="*/ 599362 h 604932"/>
              <a:gd name="connsiteX5" fmla="*/ 352243 w 720613"/>
              <a:gd name="connsiteY5" fmla="*/ 553067 h 604932"/>
              <a:gd name="connsiteX6" fmla="*/ 384988 w 720613"/>
              <a:gd name="connsiteY6" fmla="*/ 539938 h 604932"/>
              <a:gd name="connsiteX7" fmla="*/ 428227 w 720613"/>
              <a:gd name="connsiteY7" fmla="*/ 514543 h 604932"/>
              <a:gd name="connsiteX8" fmla="*/ 458427 w 720613"/>
              <a:gd name="connsiteY8" fmla="*/ 492965 h 604932"/>
              <a:gd name="connsiteX9" fmla="*/ 497739 w 720613"/>
              <a:gd name="connsiteY9" fmla="*/ 461374 h 604932"/>
              <a:gd name="connsiteX10" fmla="*/ 549937 w 720613"/>
              <a:gd name="connsiteY10" fmla="*/ 409450 h 604932"/>
              <a:gd name="connsiteX11" fmla="*/ 594779 w 720613"/>
              <a:gd name="connsiteY11" fmla="*/ 378363 h 604932"/>
              <a:gd name="connsiteX12" fmla="*/ 636644 w 720613"/>
              <a:gd name="connsiteY12" fmla="*/ 342314 h 604932"/>
              <a:gd name="connsiteX13" fmla="*/ 684886 w 720613"/>
              <a:gd name="connsiteY13" fmla="*/ 289632 h 604932"/>
              <a:gd name="connsiteX14" fmla="*/ 718588 w 720613"/>
              <a:gd name="connsiteY14" fmla="*/ 234907 h 604932"/>
              <a:gd name="connsiteX15" fmla="*/ 682360 w 720613"/>
              <a:gd name="connsiteY15" fmla="*/ 154606 h 604932"/>
              <a:gd name="connsiteX16" fmla="*/ 624776 w 720613"/>
              <a:gd name="connsiteY16" fmla="*/ 81483 h 604932"/>
              <a:gd name="connsiteX17" fmla="*/ 586821 w 720613"/>
              <a:gd name="connsiteY17" fmla="*/ 62769 h 604932"/>
              <a:gd name="connsiteX18" fmla="*/ 569976 w 720613"/>
              <a:gd name="connsiteY18" fmla="*/ 48888 h 604932"/>
              <a:gd name="connsiteX19" fmla="*/ 543648 w 720613"/>
              <a:gd name="connsiteY19" fmla="*/ 27853 h 604932"/>
              <a:gd name="connsiteX20" fmla="*/ 505628 w 720613"/>
              <a:gd name="connsiteY20" fmla="*/ 5542 h 604932"/>
              <a:gd name="connsiteX21" fmla="*/ 469524 w 720613"/>
              <a:gd name="connsiteY21" fmla="*/ 5713 h 604932"/>
              <a:gd name="connsiteX22" fmla="*/ 307663 w 720613"/>
              <a:gd name="connsiteY22" fmla="*/ 49455 h 604932"/>
              <a:gd name="connsiteX23" fmla="*/ 112310 w 720613"/>
              <a:gd name="connsiteY23" fmla="*/ 120712 h 604932"/>
              <a:gd name="connsiteX24" fmla="*/ 33954 w 720613"/>
              <a:gd name="connsiteY24" fmla="*/ 148839 h 604932"/>
              <a:gd name="connsiteX25" fmla="*/ 3456 w 720613"/>
              <a:gd name="connsiteY25" fmla="*/ 173984 h 604932"/>
              <a:gd name="connsiteX26" fmla="*/ 26873 w 720613"/>
              <a:gd name="connsiteY26" fmla="*/ 199159 h 604932"/>
              <a:gd name="connsiteX27" fmla="*/ 50222 w 720613"/>
              <a:gd name="connsiteY27" fmla="*/ 213649 h 604932"/>
              <a:gd name="connsiteX28" fmla="*/ 48574 w 720613"/>
              <a:gd name="connsiteY28" fmla="*/ 225867 h 604932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6956 h 606021"/>
              <a:gd name="connsiteX1" fmla="*/ 111143 w 720613"/>
              <a:gd name="connsiteY1" fmla="*/ 285695 h 606021"/>
              <a:gd name="connsiteX2" fmla="*/ 200391 w 720613"/>
              <a:gd name="connsiteY2" fmla="*/ 382325 h 606021"/>
              <a:gd name="connsiteX3" fmla="*/ 254055 w 720613"/>
              <a:gd name="connsiteY3" fmla="*/ 482610 h 606021"/>
              <a:gd name="connsiteX4" fmla="*/ 292167 w 720613"/>
              <a:gd name="connsiteY4" fmla="*/ 600451 h 606021"/>
              <a:gd name="connsiteX5" fmla="*/ 352243 w 720613"/>
              <a:gd name="connsiteY5" fmla="*/ 554156 h 606021"/>
              <a:gd name="connsiteX6" fmla="*/ 384988 w 720613"/>
              <a:gd name="connsiteY6" fmla="*/ 541027 h 606021"/>
              <a:gd name="connsiteX7" fmla="*/ 428227 w 720613"/>
              <a:gd name="connsiteY7" fmla="*/ 515632 h 606021"/>
              <a:gd name="connsiteX8" fmla="*/ 458427 w 720613"/>
              <a:gd name="connsiteY8" fmla="*/ 494054 h 606021"/>
              <a:gd name="connsiteX9" fmla="*/ 497739 w 720613"/>
              <a:gd name="connsiteY9" fmla="*/ 462463 h 606021"/>
              <a:gd name="connsiteX10" fmla="*/ 549937 w 720613"/>
              <a:gd name="connsiteY10" fmla="*/ 410539 h 606021"/>
              <a:gd name="connsiteX11" fmla="*/ 594779 w 720613"/>
              <a:gd name="connsiteY11" fmla="*/ 379452 h 606021"/>
              <a:gd name="connsiteX12" fmla="*/ 636644 w 720613"/>
              <a:gd name="connsiteY12" fmla="*/ 343403 h 606021"/>
              <a:gd name="connsiteX13" fmla="*/ 684886 w 720613"/>
              <a:gd name="connsiteY13" fmla="*/ 290721 h 606021"/>
              <a:gd name="connsiteX14" fmla="*/ 718588 w 720613"/>
              <a:gd name="connsiteY14" fmla="*/ 235996 h 606021"/>
              <a:gd name="connsiteX15" fmla="*/ 682360 w 720613"/>
              <a:gd name="connsiteY15" fmla="*/ 155695 h 606021"/>
              <a:gd name="connsiteX16" fmla="*/ 624776 w 720613"/>
              <a:gd name="connsiteY16" fmla="*/ 82572 h 606021"/>
              <a:gd name="connsiteX17" fmla="*/ 586821 w 720613"/>
              <a:gd name="connsiteY17" fmla="*/ 63858 h 606021"/>
              <a:gd name="connsiteX18" fmla="*/ 569976 w 720613"/>
              <a:gd name="connsiteY18" fmla="*/ 49977 h 606021"/>
              <a:gd name="connsiteX19" fmla="*/ 543648 w 720613"/>
              <a:gd name="connsiteY19" fmla="*/ 28942 h 606021"/>
              <a:gd name="connsiteX20" fmla="*/ 505628 w 720613"/>
              <a:gd name="connsiteY20" fmla="*/ 6631 h 606021"/>
              <a:gd name="connsiteX21" fmla="*/ 416990 w 720613"/>
              <a:gd name="connsiteY21" fmla="*/ 5388 h 606021"/>
              <a:gd name="connsiteX22" fmla="*/ 307663 w 720613"/>
              <a:gd name="connsiteY22" fmla="*/ 50544 h 606021"/>
              <a:gd name="connsiteX23" fmla="*/ 112310 w 720613"/>
              <a:gd name="connsiteY23" fmla="*/ 121801 h 606021"/>
              <a:gd name="connsiteX24" fmla="*/ 33954 w 720613"/>
              <a:gd name="connsiteY24" fmla="*/ 149928 h 606021"/>
              <a:gd name="connsiteX25" fmla="*/ 3456 w 720613"/>
              <a:gd name="connsiteY25" fmla="*/ 175073 h 606021"/>
              <a:gd name="connsiteX26" fmla="*/ 26873 w 720613"/>
              <a:gd name="connsiteY26" fmla="*/ 200248 h 606021"/>
              <a:gd name="connsiteX27" fmla="*/ 50222 w 720613"/>
              <a:gd name="connsiteY27" fmla="*/ 214738 h 606021"/>
              <a:gd name="connsiteX28" fmla="*/ 48574 w 720613"/>
              <a:gd name="connsiteY28" fmla="*/ 226956 h 606021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43648 w 720613"/>
              <a:gd name="connsiteY19" fmla="*/ 26466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9976 w 720613"/>
              <a:gd name="connsiteY18" fmla="*/ 47501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586821 w 720613"/>
              <a:gd name="connsiteY17" fmla="*/ 61382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24776 w 720613"/>
              <a:gd name="connsiteY16" fmla="*/ 80096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360 w 720613"/>
              <a:gd name="connsiteY15" fmla="*/ 153219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720613"/>
              <a:gd name="connsiteY0" fmla="*/ 224480 h 603545"/>
              <a:gd name="connsiteX1" fmla="*/ 111143 w 720613"/>
              <a:gd name="connsiteY1" fmla="*/ 283219 h 603545"/>
              <a:gd name="connsiteX2" fmla="*/ 200391 w 720613"/>
              <a:gd name="connsiteY2" fmla="*/ 379849 h 603545"/>
              <a:gd name="connsiteX3" fmla="*/ 254055 w 720613"/>
              <a:gd name="connsiteY3" fmla="*/ 480134 h 603545"/>
              <a:gd name="connsiteX4" fmla="*/ 292167 w 720613"/>
              <a:gd name="connsiteY4" fmla="*/ 597975 h 603545"/>
              <a:gd name="connsiteX5" fmla="*/ 352243 w 720613"/>
              <a:gd name="connsiteY5" fmla="*/ 551680 h 603545"/>
              <a:gd name="connsiteX6" fmla="*/ 384988 w 720613"/>
              <a:gd name="connsiteY6" fmla="*/ 538551 h 603545"/>
              <a:gd name="connsiteX7" fmla="*/ 428227 w 720613"/>
              <a:gd name="connsiteY7" fmla="*/ 513156 h 603545"/>
              <a:gd name="connsiteX8" fmla="*/ 458427 w 720613"/>
              <a:gd name="connsiteY8" fmla="*/ 491578 h 603545"/>
              <a:gd name="connsiteX9" fmla="*/ 497739 w 720613"/>
              <a:gd name="connsiteY9" fmla="*/ 459987 h 603545"/>
              <a:gd name="connsiteX10" fmla="*/ 549937 w 720613"/>
              <a:gd name="connsiteY10" fmla="*/ 408063 h 603545"/>
              <a:gd name="connsiteX11" fmla="*/ 594779 w 720613"/>
              <a:gd name="connsiteY11" fmla="*/ 376976 h 603545"/>
              <a:gd name="connsiteX12" fmla="*/ 636644 w 720613"/>
              <a:gd name="connsiteY12" fmla="*/ 340927 h 603545"/>
              <a:gd name="connsiteX13" fmla="*/ 684886 w 720613"/>
              <a:gd name="connsiteY13" fmla="*/ 288245 h 603545"/>
              <a:gd name="connsiteX14" fmla="*/ 718588 w 720613"/>
              <a:gd name="connsiteY14" fmla="*/ 233520 h 603545"/>
              <a:gd name="connsiteX15" fmla="*/ 682849 w 720613"/>
              <a:gd name="connsiteY15" fmla="*/ 256790 h 603545"/>
              <a:gd name="connsiteX16" fmla="*/ 663162 w 720613"/>
              <a:gd name="connsiteY16" fmla="*/ 215993 h 603545"/>
              <a:gd name="connsiteX17" fmla="*/ 622358 w 720613"/>
              <a:gd name="connsiteY17" fmla="*/ 142644 h 603545"/>
              <a:gd name="connsiteX18" fmla="*/ 564285 w 720613"/>
              <a:gd name="connsiteY18" fmla="*/ 97368 h 603545"/>
              <a:gd name="connsiteX19" fmla="*/ 528483 w 720613"/>
              <a:gd name="connsiteY19" fmla="*/ 68252 h 603545"/>
              <a:gd name="connsiteX20" fmla="*/ 493646 w 720613"/>
              <a:gd name="connsiteY20" fmla="*/ 25384 h 603545"/>
              <a:gd name="connsiteX21" fmla="*/ 416990 w 720613"/>
              <a:gd name="connsiteY21" fmla="*/ 2912 h 603545"/>
              <a:gd name="connsiteX22" fmla="*/ 307663 w 720613"/>
              <a:gd name="connsiteY22" fmla="*/ 48068 h 603545"/>
              <a:gd name="connsiteX23" fmla="*/ 112310 w 720613"/>
              <a:gd name="connsiteY23" fmla="*/ 119325 h 603545"/>
              <a:gd name="connsiteX24" fmla="*/ 33954 w 720613"/>
              <a:gd name="connsiteY24" fmla="*/ 147452 h 603545"/>
              <a:gd name="connsiteX25" fmla="*/ 3456 w 720613"/>
              <a:gd name="connsiteY25" fmla="*/ 172597 h 603545"/>
              <a:gd name="connsiteX26" fmla="*/ 26873 w 720613"/>
              <a:gd name="connsiteY26" fmla="*/ 197772 h 603545"/>
              <a:gd name="connsiteX27" fmla="*/ 50222 w 720613"/>
              <a:gd name="connsiteY27" fmla="*/ 212262 h 603545"/>
              <a:gd name="connsiteX28" fmla="*/ 48574 w 720613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84886 w 693466"/>
              <a:gd name="connsiteY13" fmla="*/ 288245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93466"/>
              <a:gd name="connsiteY0" fmla="*/ 224480 h 603545"/>
              <a:gd name="connsiteX1" fmla="*/ 111143 w 693466"/>
              <a:gd name="connsiteY1" fmla="*/ 283219 h 603545"/>
              <a:gd name="connsiteX2" fmla="*/ 200391 w 693466"/>
              <a:gd name="connsiteY2" fmla="*/ 379849 h 603545"/>
              <a:gd name="connsiteX3" fmla="*/ 254055 w 693466"/>
              <a:gd name="connsiteY3" fmla="*/ 480134 h 603545"/>
              <a:gd name="connsiteX4" fmla="*/ 292167 w 693466"/>
              <a:gd name="connsiteY4" fmla="*/ 597975 h 603545"/>
              <a:gd name="connsiteX5" fmla="*/ 352243 w 693466"/>
              <a:gd name="connsiteY5" fmla="*/ 551680 h 603545"/>
              <a:gd name="connsiteX6" fmla="*/ 384988 w 693466"/>
              <a:gd name="connsiteY6" fmla="*/ 538551 h 603545"/>
              <a:gd name="connsiteX7" fmla="*/ 428227 w 693466"/>
              <a:gd name="connsiteY7" fmla="*/ 513156 h 603545"/>
              <a:gd name="connsiteX8" fmla="*/ 458427 w 693466"/>
              <a:gd name="connsiteY8" fmla="*/ 491578 h 603545"/>
              <a:gd name="connsiteX9" fmla="*/ 497739 w 693466"/>
              <a:gd name="connsiteY9" fmla="*/ 459987 h 603545"/>
              <a:gd name="connsiteX10" fmla="*/ 549937 w 693466"/>
              <a:gd name="connsiteY10" fmla="*/ 408063 h 603545"/>
              <a:gd name="connsiteX11" fmla="*/ 594779 w 693466"/>
              <a:gd name="connsiteY11" fmla="*/ 376976 h 603545"/>
              <a:gd name="connsiteX12" fmla="*/ 636644 w 693466"/>
              <a:gd name="connsiteY12" fmla="*/ 340927 h 603545"/>
              <a:gd name="connsiteX13" fmla="*/ 668224 w 693466"/>
              <a:gd name="connsiteY13" fmla="*/ 292901 h 603545"/>
              <a:gd name="connsiteX14" fmla="*/ 675303 w 693466"/>
              <a:gd name="connsiteY14" fmla="*/ 290315 h 603545"/>
              <a:gd name="connsiteX15" fmla="*/ 682849 w 693466"/>
              <a:gd name="connsiteY15" fmla="*/ 256790 h 603545"/>
              <a:gd name="connsiteX16" fmla="*/ 663162 w 693466"/>
              <a:gd name="connsiteY16" fmla="*/ 215993 h 603545"/>
              <a:gd name="connsiteX17" fmla="*/ 622358 w 693466"/>
              <a:gd name="connsiteY17" fmla="*/ 142644 h 603545"/>
              <a:gd name="connsiteX18" fmla="*/ 564285 w 693466"/>
              <a:gd name="connsiteY18" fmla="*/ 97368 h 603545"/>
              <a:gd name="connsiteX19" fmla="*/ 528483 w 693466"/>
              <a:gd name="connsiteY19" fmla="*/ 68252 h 603545"/>
              <a:gd name="connsiteX20" fmla="*/ 493646 w 693466"/>
              <a:gd name="connsiteY20" fmla="*/ 25384 h 603545"/>
              <a:gd name="connsiteX21" fmla="*/ 416990 w 693466"/>
              <a:gd name="connsiteY21" fmla="*/ 2912 h 603545"/>
              <a:gd name="connsiteX22" fmla="*/ 307663 w 693466"/>
              <a:gd name="connsiteY22" fmla="*/ 48068 h 603545"/>
              <a:gd name="connsiteX23" fmla="*/ 112310 w 693466"/>
              <a:gd name="connsiteY23" fmla="*/ 119325 h 603545"/>
              <a:gd name="connsiteX24" fmla="*/ 33954 w 693466"/>
              <a:gd name="connsiteY24" fmla="*/ 147452 h 603545"/>
              <a:gd name="connsiteX25" fmla="*/ 3456 w 693466"/>
              <a:gd name="connsiteY25" fmla="*/ 172597 h 603545"/>
              <a:gd name="connsiteX26" fmla="*/ 26873 w 693466"/>
              <a:gd name="connsiteY26" fmla="*/ 197772 h 603545"/>
              <a:gd name="connsiteX27" fmla="*/ 50222 w 693466"/>
              <a:gd name="connsiteY27" fmla="*/ 212262 h 603545"/>
              <a:gd name="connsiteX28" fmla="*/ 48574 w 693466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3 w 684190"/>
              <a:gd name="connsiteY14" fmla="*/ 290315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22358 w 684190"/>
              <a:gd name="connsiteY17" fmla="*/ 142644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63162 w 684190"/>
              <a:gd name="connsiteY16" fmla="*/ 215993 h 603545"/>
              <a:gd name="connsiteX17" fmla="*/ 615651 w 684190"/>
              <a:gd name="connsiteY17" fmla="*/ 169030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4480 h 603545"/>
              <a:gd name="connsiteX1" fmla="*/ 111143 w 684190"/>
              <a:gd name="connsiteY1" fmla="*/ 283219 h 603545"/>
              <a:gd name="connsiteX2" fmla="*/ 200391 w 684190"/>
              <a:gd name="connsiteY2" fmla="*/ 379849 h 603545"/>
              <a:gd name="connsiteX3" fmla="*/ 254055 w 684190"/>
              <a:gd name="connsiteY3" fmla="*/ 480134 h 603545"/>
              <a:gd name="connsiteX4" fmla="*/ 292167 w 684190"/>
              <a:gd name="connsiteY4" fmla="*/ 597975 h 603545"/>
              <a:gd name="connsiteX5" fmla="*/ 352243 w 684190"/>
              <a:gd name="connsiteY5" fmla="*/ 551680 h 603545"/>
              <a:gd name="connsiteX6" fmla="*/ 384988 w 684190"/>
              <a:gd name="connsiteY6" fmla="*/ 538551 h 603545"/>
              <a:gd name="connsiteX7" fmla="*/ 428227 w 684190"/>
              <a:gd name="connsiteY7" fmla="*/ 513156 h 603545"/>
              <a:gd name="connsiteX8" fmla="*/ 458427 w 684190"/>
              <a:gd name="connsiteY8" fmla="*/ 491578 h 603545"/>
              <a:gd name="connsiteX9" fmla="*/ 497739 w 684190"/>
              <a:gd name="connsiteY9" fmla="*/ 459987 h 603545"/>
              <a:gd name="connsiteX10" fmla="*/ 549937 w 684190"/>
              <a:gd name="connsiteY10" fmla="*/ 408063 h 603545"/>
              <a:gd name="connsiteX11" fmla="*/ 594779 w 684190"/>
              <a:gd name="connsiteY11" fmla="*/ 376976 h 603545"/>
              <a:gd name="connsiteX12" fmla="*/ 636644 w 684190"/>
              <a:gd name="connsiteY12" fmla="*/ 340927 h 603545"/>
              <a:gd name="connsiteX13" fmla="*/ 668224 w 684190"/>
              <a:gd name="connsiteY13" fmla="*/ 292901 h 603545"/>
              <a:gd name="connsiteX14" fmla="*/ 675302 w 684190"/>
              <a:gd name="connsiteY14" fmla="*/ 290316 h 603545"/>
              <a:gd name="connsiteX15" fmla="*/ 670193 w 684190"/>
              <a:gd name="connsiteY15" fmla="*/ 269266 h 603545"/>
              <a:gd name="connsiteX16" fmla="*/ 650635 w 684190"/>
              <a:gd name="connsiteY16" fmla="*/ 234180 h 603545"/>
              <a:gd name="connsiteX17" fmla="*/ 615651 w 684190"/>
              <a:gd name="connsiteY17" fmla="*/ 169030 h 603545"/>
              <a:gd name="connsiteX18" fmla="*/ 564285 w 684190"/>
              <a:gd name="connsiteY18" fmla="*/ 97368 h 603545"/>
              <a:gd name="connsiteX19" fmla="*/ 528483 w 684190"/>
              <a:gd name="connsiteY19" fmla="*/ 68252 h 603545"/>
              <a:gd name="connsiteX20" fmla="*/ 493646 w 684190"/>
              <a:gd name="connsiteY20" fmla="*/ 25384 h 603545"/>
              <a:gd name="connsiteX21" fmla="*/ 416990 w 684190"/>
              <a:gd name="connsiteY21" fmla="*/ 2912 h 603545"/>
              <a:gd name="connsiteX22" fmla="*/ 307663 w 684190"/>
              <a:gd name="connsiteY22" fmla="*/ 48068 h 603545"/>
              <a:gd name="connsiteX23" fmla="*/ 112310 w 684190"/>
              <a:gd name="connsiteY23" fmla="*/ 119325 h 603545"/>
              <a:gd name="connsiteX24" fmla="*/ 33954 w 684190"/>
              <a:gd name="connsiteY24" fmla="*/ 147452 h 603545"/>
              <a:gd name="connsiteX25" fmla="*/ 3456 w 684190"/>
              <a:gd name="connsiteY25" fmla="*/ 172597 h 603545"/>
              <a:gd name="connsiteX26" fmla="*/ 26873 w 684190"/>
              <a:gd name="connsiteY26" fmla="*/ 197772 h 603545"/>
              <a:gd name="connsiteX27" fmla="*/ 50222 w 684190"/>
              <a:gd name="connsiteY27" fmla="*/ 212262 h 603545"/>
              <a:gd name="connsiteX28" fmla="*/ 48574 w 684190"/>
              <a:gd name="connsiteY28" fmla="*/ 224480 h 603545"/>
              <a:gd name="connsiteX0" fmla="*/ 48574 w 684190"/>
              <a:gd name="connsiteY0" fmla="*/ 226824 h 605889"/>
              <a:gd name="connsiteX1" fmla="*/ 111143 w 684190"/>
              <a:gd name="connsiteY1" fmla="*/ 285563 h 605889"/>
              <a:gd name="connsiteX2" fmla="*/ 200391 w 684190"/>
              <a:gd name="connsiteY2" fmla="*/ 382193 h 605889"/>
              <a:gd name="connsiteX3" fmla="*/ 254055 w 684190"/>
              <a:gd name="connsiteY3" fmla="*/ 482478 h 605889"/>
              <a:gd name="connsiteX4" fmla="*/ 292167 w 684190"/>
              <a:gd name="connsiteY4" fmla="*/ 600319 h 605889"/>
              <a:gd name="connsiteX5" fmla="*/ 352243 w 684190"/>
              <a:gd name="connsiteY5" fmla="*/ 554024 h 605889"/>
              <a:gd name="connsiteX6" fmla="*/ 384988 w 684190"/>
              <a:gd name="connsiteY6" fmla="*/ 540895 h 605889"/>
              <a:gd name="connsiteX7" fmla="*/ 428227 w 684190"/>
              <a:gd name="connsiteY7" fmla="*/ 515500 h 605889"/>
              <a:gd name="connsiteX8" fmla="*/ 458427 w 684190"/>
              <a:gd name="connsiteY8" fmla="*/ 493922 h 605889"/>
              <a:gd name="connsiteX9" fmla="*/ 497739 w 684190"/>
              <a:gd name="connsiteY9" fmla="*/ 462331 h 605889"/>
              <a:gd name="connsiteX10" fmla="*/ 549937 w 684190"/>
              <a:gd name="connsiteY10" fmla="*/ 410407 h 605889"/>
              <a:gd name="connsiteX11" fmla="*/ 594779 w 684190"/>
              <a:gd name="connsiteY11" fmla="*/ 379320 h 605889"/>
              <a:gd name="connsiteX12" fmla="*/ 636644 w 684190"/>
              <a:gd name="connsiteY12" fmla="*/ 343271 h 605889"/>
              <a:gd name="connsiteX13" fmla="*/ 668224 w 684190"/>
              <a:gd name="connsiteY13" fmla="*/ 295245 h 605889"/>
              <a:gd name="connsiteX14" fmla="*/ 675302 w 684190"/>
              <a:gd name="connsiteY14" fmla="*/ 292660 h 605889"/>
              <a:gd name="connsiteX15" fmla="*/ 670193 w 684190"/>
              <a:gd name="connsiteY15" fmla="*/ 271610 h 605889"/>
              <a:gd name="connsiteX16" fmla="*/ 650635 w 684190"/>
              <a:gd name="connsiteY16" fmla="*/ 236524 h 605889"/>
              <a:gd name="connsiteX17" fmla="*/ 615651 w 684190"/>
              <a:gd name="connsiteY17" fmla="*/ 171374 h 605889"/>
              <a:gd name="connsiteX18" fmla="*/ 564285 w 684190"/>
              <a:gd name="connsiteY18" fmla="*/ 99712 h 605889"/>
              <a:gd name="connsiteX19" fmla="*/ 528483 w 684190"/>
              <a:gd name="connsiteY19" fmla="*/ 70596 h 605889"/>
              <a:gd name="connsiteX20" fmla="*/ 492110 w 684190"/>
              <a:gd name="connsiteY20" fmla="*/ 7127 h 605889"/>
              <a:gd name="connsiteX21" fmla="*/ 416990 w 684190"/>
              <a:gd name="connsiteY21" fmla="*/ 5256 h 605889"/>
              <a:gd name="connsiteX22" fmla="*/ 307663 w 684190"/>
              <a:gd name="connsiteY22" fmla="*/ 50412 h 605889"/>
              <a:gd name="connsiteX23" fmla="*/ 112310 w 684190"/>
              <a:gd name="connsiteY23" fmla="*/ 121669 h 605889"/>
              <a:gd name="connsiteX24" fmla="*/ 33954 w 684190"/>
              <a:gd name="connsiteY24" fmla="*/ 149796 h 605889"/>
              <a:gd name="connsiteX25" fmla="*/ 3456 w 684190"/>
              <a:gd name="connsiteY25" fmla="*/ 174941 h 605889"/>
              <a:gd name="connsiteX26" fmla="*/ 26873 w 684190"/>
              <a:gd name="connsiteY26" fmla="*/ 200116 h 605889"/>
              <a:gd name="connsiteX27" fmla="*/ 50222 w 684190"/>
              <a:gd name="connsiteY27" fmla="*/ 214606 h 605889"/>
              <a:gd name="connsiteX28" fmla="*/ 48574 w 684190"/>
              <a:gd name="connsiteY28" fmla="*/ 226824 h 605889"/>
              <a:gd name="connsiteX0" fmla="*/ 48574 w 684190"/>
              <a:gd name="connsiteY0" fmla="*/ 226824 h 605889"/>
              <a:gd name="connsiteX1" fmla="*/ 111143 w 684190"/>
              <a:gd name="connsiteY1" fmla="*/ 285563 h 605889"/>
              <a:gd name="connsiteX2" fmla="*/ 200391 w 684190"/>
              <a:gd name="connsiteY2" fmla="*/ 382193 h 605889"/>
              <a:gd name="connsiteX3" fmla="*/ 254055 w 684190"/>
              <a:gd name="connsiteY3" fmla="*/ 482478 h 605889"/>
              <a:gd name="connsiteX4" fmla="*/ 292167 w 684190"/>
              <a:gd name="connsiteY4" fmla="*/ 600319 h 605889"/>
              <a:gd name="connsiteX5" fmla="*/ 352243 w 684190"/>
              <a:gd name="connsiteY5" fmla="*/ 554024 h 605889"/>
              <a:gd name="connsiteX6" fmla="*/ 384988 w 684190"/>
              <a:gd name="connsiteY6" fmla="*/ 540895 h 605889"/>
              <a:gd name="connsiteX7" fmla="*/ 428227 w 684190"/>
              <a:gd name="connsiteY7" fmla="*/ 515500 h 605889"/>
              <a:gd name="connsiteX8" fmla="*/ 458427 w 684190"/>
              <a:gd name="connsiteY8" fmla="*/ 493922 h 605889"/>
              <a:gd name="connsiteX9" fmla="*/ 497739 w 684190"/>
              <a:gd name="connsiteY9" fmla="*/ 462331 h 605889"/>
              <a:gd name="connsiteX10" fmla="*/ 549937 w 684190"/>
              <a:gd name="connsiteY10" fmla="*/ 410407 h 605889"/>
              <a:gd name="connsiteX11" fmla="*/ 594779 w 684190"/>
              <a:gd name="connsiteY11" fmla="*/ 379320 h 605889"/>
              <a:gd name="connsiteX12" fmla="*/ 636644 w 684190"/>
              <a:gd name="connsiteY12" fmla="*/ 343271 h 605889"/>
              <a:gd name="connsiteX13" fmla="*/ 668224 w 684190"/>
              <a:gd name="connsiteY13" fmla="*/ 295245 h 605889"/>
              <a:gd name="connsiteX14" fmla="*/ 675302 w 684190"/>
              <a:gd name="connsiteY14" fmla="*/ 292660 h 605889"/>
              <a:gd name="connsiteX15" fmla="*/ 670193 w 684190"/>
              <a:gd name="connsiteY15" fmla="*/ 271610 h 605889"/>
              <a:gd name="connsiteX16" fmla="*/ 650635 w 684190"/>
              <a:gd name="connsiteY16" fmla="*/ 236524 h 605889"/>
              <a:gd name="connsiteX17" fmla="*/ 615651 w 684190"/>
              <a:gd name="connsiteY17" fmla="*/ 171374 h 605889"/>
              <a:gd name="connsiteX18" fmla="*/ 564285 w 684190"/>
              <a:gd name="connsiteY18" fmla="*/ 99712 h 605889"/>
              <a:gd name="connsiteX19" fmla="*/ 554503 w 684190"/>
              <a:gd name="connsiteY19" fmla="*/ 70401 h 605889"/>
              <a:gd name="connsiteX20" fmla="*/ 492110 w 684190"/>
              <a:gd name="connsiteY20" fmla="*/ 7127 h 605889"/>
              <a:gd name="connsiteX21" fmla="*/ 416990 w 684190"/>
              <a:gd name="connsiteY21" fmla="*/ 5256 h 605889"/>
              <a:gd name="connsiteX22" fmla="*/ 307663 w 684190"/>
              <a:gd name="connsiteY22" fmla="*/ 50412 h 605889"/>
              <a:gd name="connsiteX23" fmla="*/ 112310 w 684190"/>
              <a:gd name="connsiteY23" fmla="*/ 121669 h 605889"/>
              <a:gd name="connsiteX24" fmla="*/ 33954 w 684190"/>
              <a:gd name="connsiteY24" fmla="*/ 149796 h 605889"/>
              <a:gd name="connsiteX25" fmla="*/ 3456 w 684190"/>
              <a:gd name="connsiteY25" fmla="*/ 174941 h 605889"/>
              <a:gd name="connsiteX26" fmla="*/ 26873 w 684190"/>
              <a:gd name="connsiteY26" fmla="*/ 200116 h 605889"/>
              <a:gd name="connsiteX27" fmla="*/ 50222 w 684190"/>
              <a:gd name="connsiteY27" fmla="*/ 214606 h 605889"/>
              <a:gd name="connsiteX28" fmla="*/ 48574 w 684190"/>
              <a:gd name="connsiteY28" fmla="*/ 226824 h 605889"/>
              <a:gd name="connsiteX0" fmla="*/ 48574 w 684190"/>
              <a:gd name="connsiteY0" fmla="*/ 242139 h 621204"/>
              <a:gd name="connsiteX1" fmla="*/ 111143 w 684190"/>
              <a:gd name="connsiteY1" fmla="*/ 300878 h 621204"/>
              <a:gd name="connsiteX2" fmla="*/ 200391 w 684190"/>
              <a:gd name="connsiteY2" fmla="*/ 397508 h 621204"/>
              <a:gd name="connsiteX3" fmla="*/ 254055 w 684190"/>
              <a:gd name="connsiteY3" fmla="*/ 497793 h 621204"/>
              <a:gd name="connsiteX4" fmla="*/ 292167 w 684190"/>
              <a:gd name="connsiteY4" fmla="*/ 615634 h 621204"/>
              <a:gd name="connsiteX5" fmla="*/ 352243 w 684190"/>
              <a:gd name="connsiteY5" fmla="*/ 569339 h 621204"/>
              <a:gd name="connsiteX6" fmla="*/ 384988 w 684190"/>
              <a:gd name="connsiteY6" fmla="*/ 556210 h 621204"/>
              <a:gd name="connsiteX7" fmla="*/ 428227 w 684190"/>
              <a:gd name="connsiteY7" fmla="*/ 530815 h 621204"/>
              <a:gd name="connsiteX8" fmla="*/ 458427 w 684190"/>
              <a:gd name="connsiteY8" fmla="*/ 509237 h 621204"/>
              <a:gd name="connsiteX9" fmla="*/ 497739 w 684190"/>
              <a:gd name="connsiteY9" fmla="*/ 477646 h 621204"/>
              <a:gd name="connsiteX10" fmla="*/ 549937 w 684190"/>
              <a:gd name="connsiteY10" fmla="*/ 425722 h 621204"/>
              <a:gd name="connsiteX11" fmla="*/ 594779 w 684190"/>
              <a:gd name="connsiteY11" fmla="*/ 394635 h 621204"/>
              <a:gd name="connsiteX12" fmla="*/ 636644 w 684190"/>
              <a:gd name="connsiteY12" fmla="*/ 358586 h 621204"/>
              <a:gd name="connsiteX13" fmla="*/ 668224 w 684190"/>
              <a:gd name="connsiteY13" fmla="*/ 310560 h 621204"/>
              <a:gd name="connsiteX14" fmla="*/ 675302 w 684190"/>
              <a:gd name="connsiteY14" fmla="*/ 307975 h 621204"/>
              <a:gd name="connsiteX15" fmla="*/ 670193 w 684190"/>
              <a:gd name="connsiteY15" fmla="*/ 286925 h 621204"/>
              <a:gd name="connsiteX16" fmla="*/ 650635 w 684190"/>
              <a:gd name="connsiteY16" fmla="*/ 251839 h 621204"/>
              <a:gd name="connsiteX17" fmla="*/ 615651 w 684190"/>
              <a:gd name="connsiteY17" fmla="*/ 186689 h 621204"/>
              <a:gd name="connsiteX18" fmla="*/ 564285 w 684190"/>
              <a:gd name="connsiteY18" fmla="*/ 115027 h 621204"/>
              <a:gd name="connsiteX19" fmla="*/ 554503 w 684190"/>
              <a:gd name="connsiteY19" fmla="*/ 85716 h 621204"/>
              <a:gd name="connsiteX20" fmla="*/ 492110 w 684190"/>
              <a:gd name="connsiteY20" fmla="*/ 22442 h 621204"/>
              <a:gd name="connsiteX21" fmla="*/ 462669 w 684190"/>
              <a:gd name="connsiteY21" fmla="*/ 5 h 621204"/>
              <a:gd name="connsiteX22" fmla="*/ 416990 w 684190"/>
              <a:gd name="connsiteY22" fmla="*/ 20571 h 621204"/>
              <a:gd name="connsiteX23" fmla="*/ 307663 w 684190"/>
              <a:gd name="connsiteY23" fmla="*/ 65727 h 621204"/>
              <a:gd name="connsiteX24" fmla="*/ 112310 w 684190"/>
              <a:gd name="connsiteY24" fmla="*/ 136984 h 621204"/>
              <a:gd name="connsiteX25" fmla="*/ 33954 w 684190"/>
              <a:gd name="connsiteY25" fmla="*/ 165111 h 621204"/>
              <a:gd name="connsiteX26" fmla="*/ 3456 w 684190"/>
              <a:gd name="connsiteY26" fmla="*/ 190256 h 621204"/>
              <a:gd name="connsiteX27" fmla="*/ 26873 w 684190"/>
              <a:gd name="connsiteY27" fmla="*/ 215431 h 621204"/>
              <a:gd name="connsiteX28" fmla="*/ 50222 w 684190"/>
              <a:gd name="connsiteY28" fmla="*/ 229921 h 621204"/>
              <a:gd name="connsiteX29" fmla="*/ 48574 w 684190"/>
              <a:gd name="connsiteY29" fmla="*/ 242139 h 621204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112310 w 684190"/>
              <a:gd name="connsiteY24" fmla="*/ 136990 h 621210"/>
              <a:gd name="connsiteX25" fmla="*/ 33954 w 684190"/>
              <a:gd name="connsiteY25" fmla="*/ 165117 h 621210"/>
              <a:gd name="connsiteX26" fmla="*/ 3456 w 684190"/>
              <a:gd name="connsiteY26" fmla="*/ 190262 h 621210"/>
              <a:gd name="connsiteX27" fmla="*/ 26873 w 684190"/>
              <a:gd name="connsiteY27" fmla="*/ 215437 h 621210"/>
              <a:gd name="connsiteX28" fmla="*/ 50222 w 684190"/>
              <a:gd name="connsiteY28" fmla="*/ 229927 h 621210"/>
              <a:gd name="connsiteX29" fmla="*/ 48574 w 684190"/>
              <a:gd name="connsiteY29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6703 w 684190"/>
              <a:gd name="connsiteY24" fmla="*/ 111637 h 621210"/>
              <a:gd name="connsiteX25" fmla="*/ 112310 w 684190"/>
              <a:gd name="connsiteY25" fmla="*/ 136990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12310 w 684190"/>
              <a:gd name="connsiteY25" fmla="*/ 136990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27144 w 684190"/>
              <a:gd name="connsiteY25" fmla="*/ 149704 h 621210"/>
              <a:gd name="connsiteX26" fmla="*/ 33954 w 684190"/>
              <a:gd name="connsiteY26" fmla="*/ 165117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8574 w 684190"/>
              <a:gd name="connsiteY0" fmla="*/ 242145 h 621210"/>
              <a:gd name="connsiteX1" fmla="*/ 111143 w 684190"/>
              <a:gd name="connsiteY1" fmla="*/ 300884 h 621210"/>
              <a:gd name="connsiteX2" fmla="*/ 200391 w 684190"/>
              <a:gd name="connsiteY2" fmla="*/ 397514 h 621210"/>
              <a:gd name="connsiteX3" fmla="*/ 254055 w 684190"/>
              <a:gd name="connsiteY3" fmla="*/ 497799 h 621210"/>
              <a:gd name="connsiteX4" fmla="*/ 292167 w 684190"/>
              <a:gd name="connsiteY4" fmla="*/ 615640 h 621210"/>
              <a:gd name="connsiteX5" fmla="*/ 352243 w 684190"/>
              <a:gd name="connsiteY5" fmla="*/ 569345 h 621210"/>
              <a:gd name="connsiteX6" fmla="*/ 384988 w 684190"/>
              <a:gd name="connsiteY6" fmla="*/ 556216 h 621210"/>
              <a:gd name="connsiteX7" fmla="*/ 428227 w 684190"/>
              <a:gd name="connsiteY7" fmla="*/ 530821 h 621210"/>
              <a:gd name="connsiteX8" fmla="*/ 458427 w 684190"/>
              <a:gd name="connsiteY8" fmla="*/ 509243 h 621210"/>
              <a:gd name="connsiteX9" fmla="*/ 497739 w 684190"/>
              <a:gd name="connsiteY9" fmla="*/ 477652 h 621210"/>
              <a:gd name="connsiteX10" fmla="*/ 549937 w 684190"/>
              <a:gd name="connsiteY10" fmla="*/ 425728 h 621210"/>
              <a:gd name="connsiteX11" fmla="*/ 594779 w 684190"/>
              <a:gd name="connsiteY11" fmla="*/ 394641 h 621210"/>
              <a:gd name="connsiteX12" fmla="*/ 636644 w 684190"/>
              <a:gd name="connsiteY12" fmla="*/ 358592 h 621210"/>
              <a:gd name="connsiteX13" fmla="*/ 668224 w 684190"/>
              <a:gd name="connsiteY13" fmla="*/ 310566 h 621210"/>
              <a:gd name="connsiteX14" fmla="*/ 675302 w 684190"/>
              <a:gd name="connsiteY14" fmla="*/ 307981 h 621210"/>
              <a:gd name="connsiteX15" fmla="*/ 670193 w 684190"/>
              <a:gd name="connsiteY15" fmla="*/ 286931 h 621210"/>
              <a:gd name="connsiteX16" fmla="*/ 650635 w 684190"/>
              <a:gd name="connsiteY16" fmla="*/ 251845 h 621210"/>
              <a:gd name="connsiteX17" fmla="*/ 615651 w 684190"/>
              <a:gd name="connsiteY17" fmla="*/ 186695 h 621210"/>
              <a:gd name="connsiteX18" fmla="*/ 564285 w 684190"/>
              <a:gd name="connsiteY18" fmla="*/ 115033 h 621210"/>
              <a:gd name="connsiteX19" fmla="*/ 554503 w 684190"/>
              <a:gd name="connsiteY19" fmla="*/ 85722 h 621210"/>
              <a:gd name="connsiteX20" fmla="*/ 492110 w 684190"/>
              <a:gd name="connsiteY20" fmla="*/ 22448 h 621210"/>
              <a:gd name="connsiteX21" fmla="*/ 462669 w 684190"/>
              <a:gd name="connsiteY21" fmla="*/ 11 h 621210"/>
              <a:gd name="connsiteX22" fmla="*/ 413024 w 684190"/>
              <a:gd name="connsiteY22" fmla="*/ 13965 h 621210"/>
              <a:gd name="connsiteX23" fmla="*/ 307663 w 684190"/>
              <a:gd name="connsiteY23" fmla="*/ 65733 h 621210"/>
              <a:gd name="connsiteX24" fmla="*/ 234336 w 684190"/>
              <a:gd name="connsiteY24" fmla="*/ 103180 h 621210"/>
              <a:gd name="connsiteX25" fmla="*/ 127144 w 684190"/>
              <a:gd name="connsiteY25" fmla="*/ 149704 h 621210"/>
              <a:gd name="connsiteX26" fmla="*/ 49299 w 684190"/>
              <a:gd name="connsiteY26" fmla="*/ 184699 h 621210"/>
              <a:gd name="connsiteX27" fmla="*/ 3456 w 684190"/>
              <a:gd name="connsiteY27" fmla="*/ 190262 h 621210"/>
              <a:gd name="connsiteX28" fmla="*/ 26873 w 684190"/>
              <a:gd name="connsiteY28" fmla="*/ 215437 h 621210"/>
              <a:gd name="connsiteX29" fmla="*/ 50222 w 684190"/>
              <a:gd name="connsiteY29" fmla="*/ 229927 h 621210"/>
              <a:gd name="connsiteX30" fmla="*/ 48574 w 684190"/>
              <a:gd name="connsiteY30" fmla="*/ 242145 h 621210"/>
              <a:gd name="connsiteX0" fmla="*/ 47509 w 683125"/>
              <a:gd name="connsiteY0" fmla="*/ 242145 h 621210"/>
              <a:gd name="connsiteX1" fmla="*/ 110078 w 683125"/>
              <a:gd name="connsiteY1" fmla="*/ 300884 h 621210"/>
              <a:gd name="connsiteX2" fmla="*/ 199326 w 683125"/>
              <a:gd name="connsiteY2" fmla="*/ 397514 h 621210"/>
              <a:gd name="connsiteX3" fmla="*/ 252990 w 683125"/>
              <a:gd name="connsiteY3" fmla="*/ 497799 h 621210"/>
              <a:gd name="connsiteX4" fmla="*/ 291102 w 683125"/>
              <a:gd name="connsiteY4" fmla="*/ 615640 h 621210"/>
              <a:gd name="connsiteX5" fmla="*/ 351178 w 683125"/>
              <a:gd name="connsiteY5" fmla="*/ 569345 h 621210"/>
              <a:gd name="connsiteX6" fmla="*/ 383923 w 683125"/>
              <a:gd name="connsiteY6" fmla="*/ 556216 h 621210"/>
              <a:gd name="connsiteX7" fmla="*/ 427162 w 683125"/>
              <a:gd name="connsiteY7" fmla="*/ 530821 h 621210"/>
              <a:gd name="connsiteX8" fmla="*/ 457362 w 683125"/>
              <a:gd name="connsiteY8" fmla="*/ 509243 h 621210"/>
              <a:gd name="connsiteX9" fmla="*/ 496674 w 683125"/>
              <a:gd name="connsiteY9" fmla="*/ 477652 h 621210"/>
              <a:gd name="connsiteX10" fmla="*/ 548872 w 683125"/>
              <a:gd name="connsiteY10" fmla="*/ 425728 h 621210"/>
              <a:gd name="connsiteX11" fmla="*/ 593714 w 683125"/>
              <a:gd name="connsiteY11" fmla="*/ 394641 h 621210"/>
              <a:gd name="connsiteX12" fmla="*/ 635579 w 683125"/>
              <a:gd name="connsiteY12" fmla="*/ 358592 h 621210"/>
              <a:gd name="connsiteX13" fmla="*/ 667159 w 683125"/>
              <a:gd name="connsiteY13" fmla="*/ 310566 h 621210"/>
              <a:gd name="connsiteX14" fmla="*/ 674237 w 683125"/>
              <a:gd name="connsiteY14" fmla="*/ 307981 h 621210"/>
              <a:gd name="connsiteX15" fmla="*/ 669128 w 683125"/>
              <a:gd name="connsiteY15" fmla="*/ 286931 h 621210"/>
              <a:gd name="connsiteX16" fmla="*/ 649570 w 683125"/>
              <a:gd name="connsiteY16" fmla="*/ 251845 h 621210"/>
              <a:gd name="connsiteX17" fmla="*/ 614586 w 683125"/>
              <a:gd name="connsiteY17" fmla="*/ 186695 h 621210"/>
              <a:gd name="connsiteX18" fmla="*/ 563220 w 683125"/>
              <a:gd name="connsiteY18" fmla="*/ 115033 h 621210"/>
              <a:gd name="connsiteX19" fmla="*/ 553438 w 683125"/>
              <a:gd name="connsiteY19" fmla="*/ 85722 h 621210"/>
              <a:gd name="connsiteX20" fmla="*/ 491045 w 683125"/>
              <a:gd name="connsiteY20" fmla="*/ 22448 h 621210"/>
              <a:gd name="connsiteX21" fmla="*/ 461604 w 683125"/>
              <a:gd name="connsiteY21" fmla="*/ 11 h 621210"/>
              <a:gd name="connsiteX22" fmla="*/ 411959 w 683125"/>
              <a:gd name="connsiteY22" fmla="*/ 13965 h 621210"/>
              <a:gd name="connsiteX23" fmla="*/ 306598 w 683125"/>
              <a:gd name="connsiteY23" fmla="*/ 65733 h 621210"/>
              <a:gd name="connsiteX24" fmla="*/ 233271 w 683125"/>
              <a:gd name="connsiteY24" fmla="*/ 103180 h 621210"/>
              <a:gd name="connsiteX25" fmla="*/ 126079 w 683125"/>
              <a:gd name="connsiteY25" fmla="*/ 149704 h 621210"/>
              <a:gd name="connsiteX26" fmla="*/ 48234 w 683125"/>
              <a:gd name="connsiteY26" fmla="*/ 184699 h 621210"/>
              <a:gd name="connsiteX27" fmla="*/ 2391 w 683125"/>
              <a:gd name="connsiteY27" fmla="*/ 190262 h 621210"/>
              <a:gd name="connsiteX28" fmla="*/ 51766 w 683125"/>
              <a:gd name="connsiteY28" fmla="*/ 237686 h 621210"/>
              <a:gd name="connsiteX29" fmla="*/ 49157 w 683125"/>
              <a:gd name="connsiteY29" fmla="*/ 229927 h 621210"/>
              <a:gd name="connsiteX30" fmla="*/ 47509 w 683125"/>
              <a:gd name="connsiteY30" fmla="*/ 242145 h 621210"/>
              <a:gd name="connsiteX0" fmla="*/ 12080 w 647696"/>
              <a:gd name="connsiteY0" fmla="*/ 242145 h 621210"/>
              <a:gd name="connsiteX1" fmla="*/ 74649 w 647696"/>
              <a:gd name="connsiteY1" fmla="*/ 300884 h 621210"/>
              <a:gd name="connsiteX2" fmla="*/ 163897 w 647696"/>
              <a:gd name="connsiteY2" fmla="*/ 397514 h 621210"/>
              <a:gd name="connsiteX3" fmla="*/ 217561 w 647696"/>
              <a:gd name="connsiteY3" fmla="*/ 497799 h 621210"/>
              <a:gd name="connsiteX4" fmla="*/ 255673 w 647696"/>
              <a:gd name="connsiteY4" fmla="*/ 615640 h 621210"/>
              <a:gd name="connsiteX5" fmla="*/ 315749 w 647696"/>
              <a:gd name="connsiteY5" fmla="*/ 569345 h 621210"/>
              <a:gd name="connsiteX6" fmla="*/ 348494 w 647696"/>
              <a:gd name="connsiteY6" fmla="*/ 556216 h 621210"/>
              <a:gd name="connsiteX7" fmla="*/ 391733 w 647696"/>
              <a:gd name="connsiteY7" fmla="*/ 530821 h 621210"/>
              <a:gd name="connsiteX8" fmla="*/ 421933 w 647696"/>
              <a:gd name="connsiteY8" fmla="*/ 509243 h 621210"/>
              <a:gd name="connsiteX9" fmla="*/ 461245 w 647696"/>
              <a:gd name="connsiteY9" fmla="*/ 477652 h 621210"/>
              <a:gd name="connsiteX10" fmla="*/ 513443 w 647696"/>
              <a:gd name="connsiteY10" fmla="*/ 425728 h 621210"/>
              <a:gd name="connsiteX11" fmla="*/ 558285 w 647696"/>
              <a:gd name="connsiteY11" fmla="*/ 394641 h 621210"/>
              <a:gd name="connsiteX12" fmla="*/ 600150 w 647696"/>
              <a:gd name="connsiteY12" fmla="*/ 358592 h 621210"/>
              <a:gd name="connsiteX13" fmla="*/ 631730 w 647696"/>
              <a:gd name="connsiteY13" fmla="*/ 310566 h 621210"/>
              <a:gd name="connsiteX14" fmla="*/ 638808 w 647696"/>
              <a:gd name="connsiteY14" fmla="*/ 307981 h 621210"/>
              <a:gd name="connsiteX15" fmla="*/ 633699 w 647696"/>
              <a:gd name="connsiteY15" fmla="*/ 286931 h 621210"/>
              <a:gd name="connsiteX16" fmla="*/ 614141 w 647696"/>
              <a:gd name="connsiteY16" fmla="*/ 251845 h 621210"/>
              <a:gd name="connsiteX17" fmla="*/ 579157 w 647696"/>
              <a:gd name="connsiteY17" fmla="*/ 186695 h 621210"/>
              <a:gd name="connsiteX18" fmla="*/ 527791 w 647696"/>
              <a:gd name="connsiteY18" fmla="*/ 115033 h 621210"/>
              <a:gd name="connsiteX19" fmla="*/ 518009 w 647696"/>
              <a:gd name="connsiteY19" fmla="*/ 85722 h 621210"/>
              <a:gd name="connsiteX20" fmla="*/ 455616 w 647696"/>
              <a:gd name="connsiteY20" fmla="*/ 22448 h 621210"/>
              <a:gd name="connsiteX21" fmla="*/ 426175 w 647696"/>
              <a:gd name="connsiteY21" fmla="*/ 11 h 621210"/>
              <a:gd name="connsiteX22" fmla="*/ 376530 w 647696"/>
              <a:gd name="connsiteY22" fmla="*/ 13965 h 621210"/>
              <a:gd name="connsiteX23" fmla="*/ 271169 w 647696"/>
              <a:gd name="connsiteY23" fmla="*/ 65733 h 621210"/>
              <a:gd name="connsiteX24" fmla="*/ 197842 w 647696"/>
              <a:gd name="connsiteY24" fmla="*/ 103180 h 621210"/>
              <a:gd name="connsiteX25" fmla="*/ 90650 w 647696"/>
              <a:gd name="connsiteY25" fmla="*/ 149704 h 621210"/>
              <a:gd name="connsiteX26" fmla="*/ 12805 w 647696"/>
              <a:gd name="connsiteY26" fmla="*/ 184699 h 621210"/>
              <a:gd name="connsiteX27" fmla="*/ 4302 w 647696"/>
              <a:gd name="connsiteY27" fmla="*/ 225481 h 621210"/>
              <a:gd name="connsiteX28" fmla="*/ 16337 w 647696"/>
              <a:gd name="connsiteY28" fmla="*/ 237686 h 621210"/>
              <a:gd name="connsiteX29" fmla="*/ 13728 w 647696"/>
              <a:gd name="connsiteY29" fmla="*/ 229927 h 621210"/>
              <a:gd name="connsiteX30" fmla="*/ 12080 w 647696"/>
              <a:gd name="connsiteY30" fmla="*/ 242145 h 621210"/>
              <a:gd name="connsiteX0" fmla="*/ 23349 w 658965"/>
              <a:gd name="connsiteY0" fmla="*/ 242145 h 621210"/>
              <a:gd name="connsiteX1" fmla="*/ 85918 w 658965"/>
              <a:gd name="connsiteY1" fmla="*/ 300884 h 621210"/>
              <a:gd name="connsiteX2" fmla="*/ 175166 w 658965"/>
              <a:gd name="connsiteY2" fmla="*/ 397514 h 621210"/>
              <a:gd name="connsiteX3" fmla="*/ 228830 w 658965"/>
              <a:gd name="connsiteY3" fmla="*/ 497799 h 621210"/>
              <a:gd name="connsiteX4" fmla="*/ 266942 w 658965"/>
              <a:gd name="connsiteY4" fmla="*/ 615640 h 621210"/>
              <a:gd name="connsiteX5" fmla="*/ 327018 w 658965"/>
              <a:gd name="connsiteY5" fmla="*/ 569345 h 621210"/>
              <a:gd name="connsiteX6" fmla="*/ 359763 w 658965"/>
              <a:gd name="connsiteY6" fmla="*/ 556216 h 621210"/>
              <a:gd name="connsiteX7" fmla="*/ 403002 w 658965"/>
              <a:gd name="connsiteY7" fmla="*/ 530821 h 621210"/>
              <a:gd name="connsiteX8" fmla="*/ 433202 w 658965"/>
              <a:gd name="connsiteY8" fmla="*/ 509243 h 621210"/>
              <a:gd name="connsiteX9" fmla="*/ 472514 w 658965"/>
              <a:gd name="connsiteY9" fmla="*/ 477652 h 621210"/>
              <a:gd name="connsiteX10" fmla="*/ 524712 w 658965"/>
              <a:gd name="connsiteY10" fmla="*/ 425728 h 621210"/>
              <a:gd name="connsiteX11" fmla="*/ 569554 w 658965"/>
              <a:gd name="connsiteY11" fmla="*/ 394641 h 621210"/>
              <a:gd name="connsiteX12" fmla="*/ 611419 w 658965"/>
              <a:gd name="connsiteY12" fmla="*/ 358592 h 621210"/>
              <a:gd name="connsiteX13" fmla="*/ 642999 w 658965"/>
              <a:gd name="connsiteY13" fmla="*/ 310566 h 621210"/>
              <a:gd name="connsiteX14" fmla="*/ 650077 w 658965"/>
              <a:gd name="connsiteY14" fmla="*/ 307981 h 621210"/>
              <a:gd name="connsiteX15" fmla="*/ 644968 w 658965"/>
              <a:gd name="connsiteY15" fmla="*/ 286931 h 621210"/>
              <a:gd name="connsiteX16" fmla="*/ 625410 w 658965"/>
              <a:gd name="connsiteY16" fmla="*/ 251845 h 621210"/>
              <a:gd name="connsiteX17" fmla="*/ 590426 w 658965"/>
              <a:gd name="connsiteY17" fmla="*/ 186695 h 621210"/>
              <a:gd name="connsiteX18" fmla="*/ 539060 w 658965"/>
              <a:gd name="connsiteY18" fmla="*/ 115033 h 621210"/>
              <a:gd name="connsiteX19" fmla="*/ 529278 w 658965"/>
              <a:gd name="connsiteY19" fmla="*/ 85722 h 621210"/>
              <a:gd name="connsiteX20" fmla="*/ 466885 w 658965"/>
              <a:gd name="connsiteY20" fmla="*/ 22448 h 621210"/>
              <a:gd name="connsiteX21" fmla="*/ 437444 w 658965"/>
              <a:gd name="connsiteY21" fmla="*/ 11 h 621210"/>
              <a:gd name="connsiteX22" fmla="*/ 387799 w 658965"/>
              <a:gd name="connsiteY22" fmla="*/ 13965 h 621210"/>
              <a:gd name="connsiteX23" fmla="*/ 282438 w 658965"/>
              <a:gd name="connsiteY23" fmla="*/ 65733 h 621210"/>
              <a:gd name="connsiteX24" fmla="*/ 209111 w 658965"/>
              <a:gd name="connsiteY24" fmla="*/ 103180 h 621210"/>
              <a:gd name="connsiteX25" fmla="*/ 101919 w 658965"/>
              <a:gd name="connsiteY25" fmla="*/ 149704 h 621210"/>
              <a:gd name="connsiteX26" fmla="*/ 24074 w 658965"/>
              <a:gd name="connsiteY26" fmla="*/ 184699 h 621210"/>
              <a:gd name="connsiteX27" fmla="*/ 15571 w 658965"/>
              <a:gd name="connsiteY27" fmla="*/ 225481 h 621210"/>
              <a:gd name="connsiteX28" fmla="*/ 27606 w 658965"/>
              <a:gd name="connsiteY28" fmla="*/ 237686 h 621210"/>
              <a:gd name="connsiteX29" fmla="*/ 1405 w 658965"/>
              <a:gd name="connsiteY29" fmla="*/ 216134 h 621210"/>
              <a:gd name="connsiteX30" fmla="*/ 23349 w 658965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75163 w 658962"/>
              <a:gd name="connsiteY2" fmla="*/ 397514 h 621210"/>
              <a:gd name="connsiteX3" fmla="*/ 228827 w 658962"/>
              <a:gd name="connsiteY3" fmla="*/ 497799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65004 w 658962"/>
              <a:gd name="connsiteY2" fmla="*/ 424157 h 621210"/>
              <a:gd name="connsiteX3" fmla="*/ 228827 w 658962"/>
              <a:gd name="connsiteY3" fmla="*/ 497799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1210"/>
              <a:gd name="connsiteX1" fmla="*/ 85597 w 658962"/>
              <a:gd name="connsiteY1" fmla="*/ 319896 h 621210"/>
              <a:gd name="connsiteX2" fmla="*/ 165004 w 658962"/>
              <a:gd name="connsiteY2" fmla="*/ 424157 h 621210"/>
              <a:gd name="connsiteX3" fmla="*/ 227108 w 658962"/>
              <a:gd name="connsiteY3" fmla="*/ 544532 h 621210"/>
              <a:gd name="connsiteX4" fmla="*/ 266939 w 658962"/>
              <a:gd name="connsiteY4" fmla="*/ 615640 h 621210"/>
              <a:gd name="connsiteX5" fmla="*/ 327015 w 658962"/>
              <a:gd name="connsiteY5" fmla="*/ 569345 h 621210"/>
              <a:gd name="connsiteX6" fmla="*/ 359760 w 658962"/>
              <a:gd name="connsiteY6" fmla="*/ 556216 h 621210"/>
              <a:gd name="connsiteX7" fmla="*/ 402999 w 658962"/>
              <a:gd name="connsiteY7" fmla="*/ 530821 h 621210"/>
              <a:gd name="connsiteX8" fmla="*/ 433199 w 658962"/>
              <a:gd name="connsiteY8" fmla="*/ 509243 h 621210"/>
              <a:gd name="connsiteX9" fmla="*/ 472511 w 658962"/>
              <a:gd name="connsiteY9" fmla="*/ 477652 h 621210"/>
              <a:gd name="connsiteX10" fmla="*/ 524709 w 658962"/>
              <a:gd name="connsiteY10" fmla="*/ 425728 h 621210"/>
              <a:gd name="connsiteX11" fmla="*/ 569551 w 658962"/>
              <a:gd name="connsiteY11" fmla="*/ 394641 h 621210"/>
              <a:gd name="connsiteX12" fmla="*/ 611416 w 658962"/>
              <a:gd name="connsiteY12" fmla="*/ 358592 h 621210"/>
              <a:gd name="connsiteX13" fmla="*/ 642996 w 658962"/>
              <a:gd name="connsiteY13" fmla="*/ 310566 h 621210"/>
              <a:gd name="connsiteX14" fmla="*/ 650074 w 658962"/>
              <a:gd name="connsiteY14" fmla="*/ 307981 h 621210"/>
              <a:gd name="connsiteX15" fmla="*/ 644965 w 658962"/>
              <a:gd name="connsiteY15" fmla="*/ 286931 h 621210"/>
              <a:gd name="connsiteX16" fmla="*/ 625407 w 658962"/>
              <a:gd name="connsiteY16" fmla="*/ 251845 h 621210"/>
              <a:gd name="connsiteX17" fmla="*/ 590423 w 658962"/>
              <a:gd name="connsiteY17" fmla="*/ 186695 h 621210"/>
              <a:gd name="connsiteX18" fmla="*/ 539057 w 658962"/>
              <a:gd name="connsiteY18" fmla="*/ 115033 h 621210"/>
              <a:gd name="connsiteX19" fmla="*/ 529275 w 658962"/>
              <a:gd name="connsiteY19" fmla="*/ 85722 h 621210"/>
              <a:gd name="connsiteX20" fmla="*/ 466882 w 658962"/>
              <a:gd name="connsiteY20" fmla="*/ 22448 h 621210"/>
              <a:gd name="connsiteX21" fmla="*/ 437441 w 658962"/>
              <a:gd name="connsiteY21" fmla="*/ 11 h 621210"/>
              <a:gd name="connsiteX22" fmla="*/ 387796 w 658962"/>
              <a:gd name="connsiteY22" fmla="*/ 13965 h 621210"/>
              <a:gd name="connsiteX23" fmla="*/ 282435 w 658962"/>
              <a:gd name="connsiteY23" fmla="*/ 65733 h 621210"/>
              <a:gd name="connsiteX24" fmla="*/ 209108 w 658962"/>
              <a:gd name="connsiteY24" fmla="*/ 103180 h 621210"/>
              <a:gd name="connsiteX25" fmla="*/ 101916 w 658962"/>
              <a:gd name="connsiteY25" fmla="*/ 149704 h 621210"/>
              <a:gd name="connsiteX26" fmla="*/ 24071 w 658962"/>
              <a:gd name="connsiteY26" fmla="*/ 184699 h 621210"/>
              <a:gd name="connsiteX27" fmla="*/ 15568 w 658962"/>
              <a:gd name="connsiteY27" fmla="*/ 225481 h 621210"/>
              <a:gd name="connsiteX28" fmla="*/ 27603 w 658962"/>
              <a:gd name="connsiteY28" fmla="*/ 237686 h 621210"/>
              <a:gd name="connsiteX29" fmla="*/ 1402 w 658962"/>
              <a:gd name="connsiteY29" fmla="*/ 216134 h 621210"/>
              <a:gd name="connsiteX30" fmla="*/ 23346 w 658962"/>
              <a:gd name="connsiteY30" fmla="*/ 242145 h 62121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69551 w 658962"/>
              <a:gd name="connsiteY11" fmla="*/ 394641 h 623130"/>
              <a:gd name="connsiteX12" fmla="*/ 611416 w 658962"/>
              <a:gd name="connsiteY12" fmla="*/ 358592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69551 w 658962"/>
              <a:gd name="connsiteY11" fmla="*/ 394641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24709 w 658962"/>
              <a:gd name="connsiteY10" fmla="*/ 425728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72511 w 658962"/>
              <a:gd name="connsiteY9" fmla="*/ 477652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33199 w 658962"/>
              <a:gd name="connsiteY8" fmla="*/ 509243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402999 w 658962"/>
              <a:gd name="connsiteY7" fmla="*/ 530821 h 623130"/>
              <a:gd name="connsiteX8" fmla="*/ 413828 w 658962"/>
              <a:gd name="connsiteY8" fmla="*/ 505495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0"/>
              <a:gd name="connsiteX1" fmla="*/ 85597 w 658962"/>
              <a:gd name="connsiteY1" fmla="*/ 319896 h 623130"/>
              <a:gd name="connsiteX2" fmla="*/ 165004 w 658962"/>
              <a:gd name="connsiteY2" fmla="*/ 424157 h 623130"/>
              <a:gd name="connsiteX3" fmla="*/ 227108 w 658962"/>
              <a:gd name="connsiteY3" fmla="*/ 544532 h 623130"/>
              <a:gd name="connsiteX4" fmla="*/ 239323 w 658962"/>
              <a:gd name="connsiteY4" fmla="*/ 617680 h 623130"/>
              <a:gd name="connsiteX5" fmla="*/ 327015 w 658962"/>
              <a:gd name="connsiteY5" fmla="*/ 569345 h 623130"/>
              <a:gd name="connsiteX6" fmla="*/ 359760 w 658962"/>
              <a:gd name="connsiteY6" fmla="*/ 556216 h 623130"/>
              <a:gd name="connsiteX7" fmla="*/ 379408 w 658962"/>
              <a:gd name="connsiteY7" fmla="*/ 517026 h 623130"/>
              <a:gd name="connsiteX8" fmla="*/ 413828 w 658962"/>
              <a:gd name="connsiteY8" fmla="*/ 505495 h 623130"/>
              <a:gd name="connsiteX9" fmla="*/ 454739 w 658962"/>
              <a:gd name="connsiteY9" fmla="*/ 472060 h 623130"/>
              <a:gd name="connsiteX10" fmla="*/ 512241 w 658962"/>
              <a:gd name="connsiteY10" fmla="*/ 421471 h 623130"/>
              <a:gd name="connsiteX11" fmla="*/ 546471 w 658962"/>
              <a:gd name="connsiteY11" fmla="*/ 387715 h 623130"/>
              <a:gd name="connsiteX12" fmla="*/ 588082 w 658962"/>
              <a:gd name="connsiteY12" fmla="*/ 348231 h 623130"/>
              <a:gd name="connsiteX13" fmla="*/ 642996 w 658962"/>
              <a:gd name="connsiteY13" fmla="*/ 310566 h 623130"/>
              <a:gd name="connsiteX14" fmla="*/ 650074 w 658962"/>
              <a:gd name="connsiteY14" fmla="*/ 307981 h 623130"/>
              <a:gd name="connsiteX15" fmla="*/ 644965 w 658962"/>
              <a:gd name="connsiteY15" fmla="*/ 286931 h 623130"/>
              <a:gd name="connsiteX16" fmla="*/ 625407 w 658962"/>
              <a:gd name="connsiteY16" fmla="*/ 251845 h 623130"/>
              <a:gd name="connsiteX17" fmla="*/ 590423 w 658962"/>
              <a:gd name="connsiteY17" fmla="*/ 186695 h 623130"/>
              <a:gd name="connsiteX18" fmla="*/ 539057 w 658962"/>
              <a:gd name="connsiteY18" fmla="*/ 115033 h 623130"/>
              <a:gd name="connsiteX19" fmla="*/ 529275 w 658962"/>
              <a:gd name="connsiteY19" fmla="*/ 85722 h 623130"/>
              <a:gd name="connsiteX20" fmla="*/ 466882 w 658962"/>
              <a:gd name="connsiteY20" fmla="*/ 22448 h 623130"/>
              <a:gd name="connsiteX21" fmla="*/ 437441 w 658962"/>
              <a:gd name="connsiteY21" fmla="*/ 11 h 623130"/>
              <a:gd name="connsiteX22" fmla="*/ 387796 w 658962"/>
              <a:gd name="connsiteY22" fmla="*/ 13965 h 623130"/>
              <a:gd name="connsiteX23" fmla="*/ 282435 w 658962"/>
              <a:gd name="connsiteY23" fmla="*/ 65733 h 623130"/>
              <a:gd name="connsiteX24" fmla="*/ 209108 w 658962"/>
              <a:gd name="connsiteY24" fmla="*/ 103180 h 623130"/>
              <a:gd name="connsiteX25" fmla="*/ 101916 w 658962"/>
              <a:gd name="connsiteY25" fmla="*/ 149704 h 623130"/>
              <a:gd name="connsiteX26" fmla="*/ 24071 w 658962"/>
              <a:gd name="connsiteY26" fmla="*/ 184699 h 623130"/>
              <a:gd name="connsiteX27" fmla="*/ 15568 w 658962"/>
              <a:gd name="connsiteY27" fmla="*/ 225481 h 623130"/>
              <a:gd name="connsiteX28" fmla="*/ 27603 w 658962"/>
              <a:gd name="connsiteY28" fmla="*/ 237686 h 623130"/>
              <a:gd name="connsiteX29" fmla="*/ 1402 w 658962"/>
              <a:gd name="connsiteY29" fmla="*/ 216134 h 623130"/>
              <a:gd name="connsiteX30" fmla="*/ 23346 w 658962"/>
              <a:gd name="connsiteY30" fmla="*/ 242145 h 623130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79408 w 658962"/>
              <a:gd name="connsiteY7" fmla="*/ 517026 h 623131"/>
              <a:gd name="connsiteX8" fmla="*/ 413828 w 658962"/>
              <a:gd name="connsiteY8" fmla="*/ 505495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85483 w 658962"/>
              <a:gd name="connsiteY7" fmla="*/ 528662 h 623131"/>
              <a:gd name="connsiteX8" fmla="*/ 413828 w 658962"/>
              <a:gd name="connsiteY8" fmla="*/ 505495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131"/>
              <a:gd name="connsiteX1" fmla="*/ 85597 w 658962"/>
              <a:gd name="connsiteY1" fmla="*/ 319896 h 623131"/>
              <a:gd name="connsiteX2" fmla="*/ 165004 w 658962"/>
              <a:gd name="connsiteY2" fmla="*/ 424157 h 623131"/>
              <a:gd name="connsiteX3" fmla="*/ 227108 w 658962"/>
              <a:gd name="connsiteY3" fmla="*/ 544532 h 623131"/>
              <a:gd name="connsiteX4" fmla="*/ 239323 w 658962"/>
              <a:gd name="connsiteY4" fmla="*/ 617680 h 623131"/>
              <a:gd name="connsiteX5" fmla="*/ 327015 w 658962"/>
              <a:gd name="connsiteY5" fmla="*/ 569345 h 623131"/>
              <a:gd name="connsiteX6" fmla="*/ 337194 w 658962"/>
              <a:gd name="connsiteY6" fmla="*/ 556156 h 623131"/>
              <a:gd name="connsiteX7" fmla="*/ 385483 w 658962"/>
              <a:gd name="connsiteY7" fmla="*/ 528662 h 623131"/>
              <a:gd name="connsiteX8" fmla="*/ 419647 w 658962"/>
              <a:gd name="connsiteY8" fmla="*/ 513696 h 623131"/>
              <a:gd name="connsiteX9" fmla="*/ 454739 w 658962"/>
              <a:gd name="connsiteY9" fmla="*/ 472060 h 623131"/>
              <a:gd name="connsiteX10" fmla="*/ 512241 w 658962"/>
              <a:gd name="connsiteY10" fmla="*/ 421471 h 623131"/>
              <a:gd name="connsiteX11" fmla="*/ 546471 w 658962"/>
              <a:gd name="connsiteY11" fmla="*/ 387715 h 623131"/>
              <a:gd name="connsiteX12" fmla="*/ 588082 w 658962"/>
              <a:gd name="connsiteY12" fmla="*/ 348231 h 623131"/>
              <a:gd name="connsiteX13" fmla="*/ 642996 w 658962"/>
              <a:gd name="connsiteY13" fmla="*/ 310566 h 623131"/>
              <a:gd name="connsiteX14" fmla="*/ 650074 w 658962"/>
              <a:gd name="connsiteY14" fmla="*/ 307981 h 623131"/>
              <a:gd name="connsiteX15" fmla="*/ 644965 w 658962"/>
              <a:gd name="connsiteY15" fmla="*/ 286931 h 623131"/>
              <a:gd name="connsiteX16" fmla="*/ 625407 w 658962"/>
              <a:gd name="connsiteY16" fmla="*/ 251845 h 623131"/>
              <a:gd name="connsiteX17" fmla="*/ 590423 w 658962"/>
              <a:gd name="connsiteY17" fmla="*/ 186695 h 623131"/>
              <a:gd name="connsiteX18" fmla="*/ 539057 w 658962"/>
              <a:gd name="connsiteY18" fmla="*/ 115033 h 623131"/>
              <a:gd name="connsiteX19" fmla="*/ 529275 w 658962"/>
              <a:gd name="connsiteY19" fmla="*/ 85722 h 623131"/>
              <a:gd name="connsiteX20" fmla="*/ 466882 w 658962"/>
              <a:gd name="connsiteY20" fmla="*/ 22448 h 623131"/>
              <a:gd name="connsiteX21" fmla="*/ 437441 w 658962"/>
              <a:gd name="connsiteY21" fmla="*/ 11 h 623131"/>
              <a:gd name="connsiteX22" fmla="*/ 387796 w 658962"/>
              <a:gd name="connsiteY22" fmla="*/ 13965 h 623131"/>
              <a:gd name="connsiteX23" fmla="*/ 282435 w 658962"/>
              <a:gd name="connsiteY23" fmla="*/ 65733 h 623131"/>
              <a:gd name="connsiteX24" fmla="*/ 209108 w 658962"/>
              <a:gd name="connsiteY24" fmla="*/ 103180 h 623131"/>
              <a:gd name="connsiteX25" fmla="*/ 101916 w 658962"/>
              <a:gd name="connsiteY25" fmla="*/ 149704 h 623131"/>
              <a:gd name="connsiteX26" fmla="*/ 24071 w 658962"/>
              <a:gd name="connsiteY26" fmla="*/ 184699 h 623131"/>
              <a:gd name="connsiteX27" fmla="*/ 15568 w 658962"/>
              <a:gd name="connsiteY27" fmla="*/ 225481 h 623131"/>
              <a:gd name="connsiteX28" fmla="*/ 27603 w 658962"/>
              <a:gd name="connsiteY28" fmla="*/ 237686 h 623131"/>
              <a:gd name="connsiteX29" fmla="*/ 1402 w 658962"/>
              <a:gd name="connsiteY29" fmla="*/ 216134 h 623131"/>
              <a:gd name="connsiteX30" fmla="*/ 23346 w 658962"/>
              <a:gd name="connsiteY30" fmla="*/ 242145 h 623131"/>
              <a:gd name="connsiteX0" fmla="*/ 23346 w 658962"/>
              <a:gd name="connsiteY0" fmla="*/ 242145 h 623041"/>
              <a:gd name="connsiteX1" fmla="*/ 85597 w 658962"/>
              <a:gd name="connsiteY1" fmla="*/ 319896 h 623041"/>
              <a:gd name="connsiteX2" fmla="*/ 165004 w 658962"/>
              <a:gd name="connsiteY2" fmla="*/ 424157 h 623041"/>
              <a:gd name="connsiteX3" fmla="*/ 227108 w 658962"/>
              <a:gd name="connsiteY3" fmla="*/ 544532 h 623041"/>
              <a:gd name="connsiteX4" fmla="*/ 239323 w 658962"/>
              <a:gd name="connsiteY4" fmla="*/ 617680 h 623041"/>
              <a:gd name="connsiteX5" fmla="*/ 327015 w 658962"/>
              <a:gd name="connsiteY5" fmla="*/ 569345 h 623041"/>
              <a:gd name="connsiteX6" fmla="*/ 339562 w 658962"/>
              <a:gd name="connsiteY6" fmla="*/ 564611 h 623041"/>
              <a:gd name="connsiteX7" fmla="*/ 385483 w 658962"/>
              <a:gd name="connsiteY7" fmla="*/ 528662 h 623041"/>
              <a:gd name="connsiteX8" fmla="*/ 419647 w 658962"/>
              <a:gd name="connsiteY8" fmla="*/ 513696 h 623041"/>
              <a:gd name="connsiteX9" fmla="*/ 454739 w 658962"/>
              <a:gd name="connsiteY9" fmla="*/ 472060 h 623041"/>
              <a:gd name="connsiteX10" fmla="*/ 512241 w 658962"/>
              <a:gd name="connsiteY10" fmla="*/ 421471 h 623041"/>
              <a:gd name="connsiteX11" fmla="*/ 546471 w 658962"/>
              <a:gd name="connsiteY11" fmla="*/ 387715 h 623041"/>
              <a:gd name="connsiteX12" fmla="*/ 588082 w 658962"/>
              <a:gd name="connsiteY12" fmla="*/ 348231 h 623041"/>
              <a:gd name="connsiteX13" fmla="*/ 642996 w 658962"/>
              <a:gd name="connsiteY13" fmla="*/ 310566 h 623041"/>
              <a:gd name="connsiteX14" fmla="*/ 650074 w 658962"/>
              <a:gd name="connsiteY14" fmla="*/ 307981 h 623041"/>
              <a:gd name="connsiteX15" fmla="*/ 644965 w 658962"/>
              <a:gd name="connsiteY15" fmla="*/ 286931 h 623041"/>
              <a:gd name="connsiteX16" fmla="*/ 625407 w 658962"/>
              <a:gd name="connsiteY16" fmla="*/ 251845 h 623041"/>
              <a:gd name="connsiteX17" fmla="*/ 590423 w 658962"/>
              <a:gd name="connsiteY17" fmla="*/ 186695 h 623041"/>
              <a:gd name="connsiteX18" fmla="*/ 539057 w 658962"/>
              <a:gd name="connsiteY18" fmla="*/ 115033 h 623041"/>
              <a:gd name="connsiteX19" fmla="*/ 529275 w 658962"/>
              <a:gd name="connsiteY19" fmla="*/ 85722 h 623041"/>
              <a:gd name="connsiteX20" fmla="*/ 466882 w 658962"/>
              <a:gd name="connsiteY20" fmla="*/ 22448 h 623041"/>
              <a:gd name="connsiteX21" fmla="*/ 437441 w 658962"/>
              <a:gd name="connsiteY21" fmla="*/ 11 h 623041"/>
              <a:gd name="connsiteX22" fmla="*/ 387796 w 658962"/>
              <a:gd name="connsiteY22" fmla="*/ 13965 h 623041"/>
              <a:gd name="connsiteX23" fmla="*/ 282435 w 658962"/>
              <a:gd name="connsiteY23" fmla="*/ 65733 h 623041"/>
              <a:gd name="connsiteX24" fmla="*/ 209108 w 658962"/>
              <a:gd name="connsiteY24" fmla="*/ 103180 h 623041"/>
              <a:gd name="connsiteX25" fmla="*/ 101916 w 658962"/>
              <a:gd name="connsiteY25" fmla="*/ 149704 h 623041"/>
              <a:gd name="connsiteX26" fmla="*/ 24071 w 658962"/>
              <a:gd name="connsiteY26" fmla="*/ 184699 h 623041"/>
              <a:gd name="connsiteX27" fmla="*/ 15568 w 658962"/>
              <a:gd name="connsiteY27" fmla="*/ 225481 h 623041"/>
              <a:gd name="connsiteX28" fmla="*/ 27603 w 658962"/>
              <a:gd name="connsiteY28" fmla="*/ 237686 h 623041"/>
              <a:gd name="connsiteX29" fmla="*/ 1402 w 658962"/>
              <a:gd name="connsiteY29" fmla="*/ 216134 h 623041"/>
              <a:gd name="connsiteX30" fmla="*/ 23346 w 658962"/>
              <a:gd name="connsiteY30" fmla="*/ 242145 h 623041"/>
              <a:gd name="connsiteX0" fmla="*/ 23346 w 658962"/>
              <a:gd name="connsiteY0" fmla="*/ 242145 h 692376"/>
              <a:gd name="connsiteX1" fmla="*/ 85597 w 658962"/>
              <a:gd name="connsiteY1" fmla="*/ 319896 h 692376"/>
              <a:gd name="connsiteX2" fmla="*/ 165004 w 658962"/>
              <a:gd name="connsiteY2" fmla="*/ 424157 h 692376"/>
              <a:gd name="connsiteX3" fmla="*/ 227108 w 658962"/>
              <a:gd name="connsiteY3" fmla="*/ 544532 h 692376"/>
              <a:gd name="connsiteX4" fmla="*/ 146490 w 658962"/>
              <a:gd name="connsiteY4" fmla="*/ 689304 h 692376"/>
              <a:gd name="connsiteX5" fmla="*/ 327015 w 658962"/>
              <a:gd name="connsiteY5" fmla="*/ 569345 h 692376"/>
              <a:gd name="connsiteX6" fmla="*/ 339562 w 658962"/>
              <a:gd name="connsiteY6" fmla="*/ 564611 h 692376"/>
              <a:gd name="connsiteX7" fmla="*/ 385483 w 658962"/>
              <a:gd name="connsiteY7" fmla="*/ 528662 h 692376"/>
              <a:gd name="connsiteX8" fmla="*/ 419647 w 658962"/>
              <a:gd name="connsiteY8" fmla="*/ 513696 h 692376"/>
              <a:gd name="connsiteX9" fmla="*/ 454739 w 658962"/>
              <a:gd name="connsiteY9" fmla="*/ 472060 h 692376"/>
              <a:gd name="connsiteX10" fmla="*/ 512241 w 658962"/>
              <a:gd name="connsiteY10" fmla="*/ 421471 h 692376"/>
              <a:gd name="connsiteX11" fmla="*/ 546471 w 658962"/>
              <a:gd name="connsiteY11" fmla="*/ 387715 h 692376"/>
              <a:gd name="connsiteX12" fmla="*/ 588082 w 658962"/>
              <a:gd name="connsiteY12" fmla="*/ 348231 h 692376"/>
              <a:gd name="connsiteX13" fmla="*/ 642996 w 658962"/>
              <a:gd name="connsiteY13" fmla="*/ 310566 h 692376"/>
              <a:gd name="connsiteX14" fmla="*/ 650074 w 658962"/>
              <a:gd name="connsiteY14" fmla="*/ 307981 h 692376"/>
              <a:gd name="connsiteX15" fmla="*/ 644965 w 658962"/>
              <a:gd name="connsiteY15" fmla="*/ 286931 h 692376"/>
              <a:gd name="connsiteX16" fmla="*/ 625407 w 658962"/>
              <a:gd name="connsiteY16" fmla="*/ 251845 h 692376"/>
              <a:gd name="connsiteX17" fmla="*/ 590423 w 658962"/>
              <a:gd name="connsiteY17" fmla="*/ 186695 h 692376"/>
              <a:gd name="connsiteX18" fmla="*/ 539057 w 658962"/>
              <a:gd name="connsiteY18" fmla="*/ 115033 h 692376"/>
              <a:gd name="connsiteX19" fmla="*/ 529275 w 658962"/>
              <a:gd name="connsiteY19" fmla="*/ 85722 h 692376"/>
              <a:gd name="connsiteX20" fmla="*/ 466882 w 658962"/>
              <a:gd name="connsiteY20" fmla="*/ 22448 h 692376"/>
              <a:gd name="connsiteX21" fmla="*/ 437441 w 658962"/>
              <a:gd name="connsiteY21" fmla="*/ 11 h 692376"/>
              <a:gd name="connsiteX22" fmla="*/ 387796 w 658962"/>
              <a:gd name="connsiteY22" fmla="*/ 13965 h 692376"/>
              <a:gd name="connsiteX23" fmla="*/ 282435 w 658962"/>
              <a:gd name="connsiteY23" fmla="*/ 65733 h 692376"/>
              <a:gd name="connsiteX24" fmla="*/ 209108 w 658962"/>
              <a:gd name="connsiteY24" fmla="*/ 103180 h 692376"/>
              <a:gd name="connsiteX25" fmla="*/ 101916 w 658962"/>
              <a:gd name="connsiteY25" fmla="*/ 149704 h 692376"/>
              <a:gd name="connsiteX26" fmla="*/ 24071 w 658962"/>
              <a:gd name="connsiteY26" fmla="*/ 184699 h 692376"/>
              <a:gd name="connsiteX27" fmla="*/ 15568 w 658962"/>
              <a:gd name="connsiteY27" fmla="*/ 225481 h 692376"/>
              <a:gd name="connsiteX28" fmla="*/ 27603 w 658962"/>
              <a:gd name="connsiteY28" fmla="*/ 237686 h 692376"/>
              <a:gd name="connsiteX29" fmla="*/ 1402 w 658962"/>
              <a:gd name="connsiteY29" fmla="*/ 216134 h 692376"/>
              <a:gd name="connsiteX30" fmla="*/ 23346 w 658962"/>
              <a:gd name="connsiteY30" fmla="*/ 242145 h 692376"/>
              <a:gd name="connsiteX0" fmla="*/ 23346 w 658962"/>
              <a:gd name="connsiteY0" fmla="*/ 242145 h 692880"/>
              <a:gd name="connsiteX1" fmla="*/ 85597 w 658962"/>
              <a:gd name="connsiteY1" fmla="*/ 319896 h 692880"/>
              <a:gd name="connsiteX2" fmla="*/ 165004 w 658962"/>
              <a:gd name="connsiteY2" fmla="*/ 424157 h 692880"/>
              <a:gd name="connsiteX3" fmla="*/ 227108 w 658962"/>
              <a:gd name="connsiteY3" fmla="*/ 544532 h 692880"/>
              <a:gd name="connsiteX4" fmla="*/ 146490 w 658962"/>
              <a:gd name="connsiteY4" fmla="*/ 689304 h 692880"/>
              <a:gd name="connsiteX5" fmla="*/ 333216 w 658962"/>
              <a:gd name="connsiteY5" fmla="*/ 589210 h 692880"/>
              <a:gd name="connsiteX6" fmla="*/ 339562 w 658962"/>
              <a:gd name="connsiteY6" fmla="*/ 564611 h 692880"/>
              <a:gd name="connsiteX7" fmla="*/ 385483 w 658962"/>
              <a:gd name="connsiteY7" fmla="*/ 528662 h 692880"/>
              <a:gd name="connsiteX8" fmla="*/ 419647 w 658962"/>
              <a:gd name="connsiteY8" fmla="*/ 513696 h 692880"/>
              <a:gd name="connsiteX9" fmla="*/ 454739 w 658962"/>
              <a:gd name="connsiteY9" fmla="*/ 472060 h 692880"/>
              <a:gd name="connsiteX10" fmla="*/ 512241 w 658962"/>
              <a:gd name="connsiteY10" fmla="*/ 421471 h 692880"/>
              <a:gd name="connsiteX11" fmla="*/ 546471 w 658962"/>
              <a:gd name="connsiteY11" fmla="*/ 387715 h 692880"/>
              <a:gd name="connsiteX12" fmla="*/ 588082 w 658962"/>
              <a:gd name="connsiteY12" fmla="*/ 348231 h 692880"/>
              <a:gd name="connsiteX13" fmla="*/ 642996 w 658962"/>
              <a:gd name="connsiteY13" fmla="*/ 310566 h 692880"/>
              <a:gd name="connsiteX14" fmla="*/ 650074 w 658962"/>
              <a:gd name="connsiteY14" fmla="*/ 307981 h 692880"/>
              <a:gd name="connsiteX15" fmla="*/ 644965 w 658962"/>
              <a:gd name="connsiteY15" fmla="*/ 286931 h 692880"/>
              <a:gd name="connsiteX16" fmla="*/ 625407 w 658962"/>
              <a:gd name="connsiteY16" fmla="*/ 251845 h 692880"/>
              <a:gd name="connsiteX17" fmla="*/ 590423 w 658962"/>
              <a:gd name="connsiteY17" fmla="*/ 186695 h 692880"/>
              <a:gd name="connsiteX18" fmla="*/ 539057 w 658962"/>
              <a:gd name="connsiteY18" fmla="*/ 115033 h 692880"/>
              <a:gd name="connsiteX19" fmla="*/ 529275 w 658962"/>
              <a:gd name="connsiteY19" fmla="*/ 85722 h 692880"/>
              <a:gd name="connsiteX20" fmla="*/ 466882 w 658962"/>
              <a:gd name="connsiteY20" fmla="*/ 22448 h 692880"/>
              <a:gd name="connsiteX21" fmla="*/ 437441 w 658962"/>
              <a:gd name="connsiteY21" fmla="*/ 11 h 692880"/>
              <a:gd name="connsiteX22" fmla="*/ 387796 w 658962"/>
              <a:gd name="connsiteY22" fmla="*/ 13965 h 692880"/>
              <a:gd name="connsiteX23" fmla="*/ 282435 w 658962"/>
              <a:gd name="connsiteY23" fmla="*/ 65733 h 692880"/>
              <a:gd name="connsiteX24" fmla="*/ 209108 w 658962"/>
              <a:gd name="connsiteY24" fmla="*/ 103180 h 692880"/>
              <a:gd name="connsiteX25" fmla="*/ 101916 w 658962"/>
              <a:gd name="connsiteY25" fmla="*/ 149704 h 692880"/>
              <a:gd name="connsiteX26" fmla="*/ 24071 w 658962"/>
              <a:gd name="connsiteY26" fmla="*/ 184699 h 692880"/>
              <a:gd name="connsiteX27" fmla="*/ 15568 w 658962"/>
              <a:gd name="connsiteY27" fmla="*/ 225481 h 692880"/>
              <a:gd name="connsiteX28" fmla="*/ 27603 w 658962"/>
              <a:gd name="connsiteY28" fmla="*/ 237686 h 692880"/>
              <a:gd name="connsiteX29" fmla="*/ 1402 w 658962"/>
              <a:gd name="connsiteY29" fmla="*/ 216134 h 692880"/>
              <a:gd name="connsiteX30" fmla="*/ 23346 w 658962"/>
              <a:gd name="connsiteY30" fmla="*/ 242145 h 692880"/>
              <a:gd name="connsiteX0" fmla="*/ 23346 w 658962"/>
              <a:gd name="connsiteY0" fmla="*/ 242145 h 692880"/>
              <a:gd name="connsiteX1" fmla="*/ 85597 w 658962"/>
              <a:gd name="connsiteY1" fmla="*/ 319896 h 692880"/>
              <a:gd name="connsiteX2" fmla="*/ 165004 w 658962"/>
              <a:gd name="connsiteY2" fmla="*/ 424157 h 692880"/>
              <a:gd name="connsiteX3" fmla="*/ 227108 w 658962"/>
              <a:gd name="connsiteY3" fmla="*/ 544532 h 692880"/>
              <a:gd name="connsiteX4" fmla="*/ 146490 w 658962"/>
              <a:gd name="connsiteY4" fmla="*/ 689304 h 692880"/>
              <a:gd name="connsiteX5" fmla="*/ 333216 w 658962"/>
              <a:gd name="connsiteY5" fmla="*/ 589210 h 692880"/>
              <a:gd name="connsiteX6" fmla="*/ 339562 w 658962"/>
              <a:gd name="connsiteY6" fmla="*/ 564611 h 692880"/>
              <a:gd name="connsiteX7" fmla="*/ 395118 w 658962"/>
              <a:gd name="connsiteY7" fmla="*/ 548959 h 692880"/>
              <a:gd name="connsiteX8" fmla="*/ 419647 w 658962"/>
              <a:gd name="connsiteY8" fmla="*/ 513696 h 692880"/>
              <a:gd name="connsiteX9" fmla="*/ 454739 w 658962"/>
              <a:gd name="connsiteY9" fmla="*/ 472060 h 692880"/>
              <a:gd name="connsiteX10" fmla="*/ 512241 w 658962"/>
              <a:gd name="connsiteY10" fmla="*/ 421471 h 692880"/>
              <a:gd name="connsiteX11" fmla="*/ 546471 w 658962"/>
              <a:gd name="connsiteY11" fmla="*/ 387715 h 692880"/>
              <a:gd name="connsiteX12" fmla="*/ 588082 w 658962"/>
              <a:gd name="connsiteY12" fmla="*/ 348231 h 692880"/>
              <a:gd name="connsiteX13" fmla="*/ 642996 w 658962"/>
              <a:gd name="connsiteY13" fmla="*/ 310566 h 692880"/>
              <a:gd name="connsiteX14" fmla="*/ 650074 w 658962"/>
              <a:gd name="connsiteY14" fmla="*/ 307981 h 692880"/>
              <a:gd name="connsiteX15" fmla="*/ 644965 w 658962"/>
              <a:gd name="connsiteY15" fmla="*/ 286931 h 692880"/>
              <a:gd name="connsiteX16" fmla="*/ 625407 w 658962"/>
              <a:gd name="connsiteY16" fmla="*/ 251845 h 692880"/>
              <a:gd name="connsiteX17" fmla="*/ 590423 w 658962"/>
              <a:gd name="connsiteY17" fmla="*/ 186695 h 692880"/>
              <a:gd name="connsiteX18" fmla="*/ 539057 w 658962"/>
              <a:gd name="connsiteY18" fmla="*/ 115033 h 692880"/>
              <a:gd name="connsiteX19" fmla="*/ 529275 w 658962"/>
              <a:gd name="connsiteY19" fmla="*/ 85722 h 692880"/>
              <a:gd name="connsiteX20" fmla="*/ 466882 w 658962"/>
              <a:gd name="connsiteY20" fmla="*/ 22448 h 692880"/>
              <a:gd name="connsiteX21" fmla="*/ 437441 w 658962"/>
              <a:gd name="connsiteY21" fmla="*/ 11 h 692880"/>
              <a:gd name="connsiteX22" fmla="*/ 387796 w 658962"/>
              <a:gd name="connsiteY22" fmla="*/ 13965 h 692880"/>
              <a:gd name="connsiteX23" fmla="*/ 282435 w 658962"/>
              <a:gd name="connsiteY23" fmla="*/ 65733 h 692880"/>
              <a:gd name="connsiteX24" fmla="*/ 209108 w 658962"/>
              <a:gd name="connsiteY24" fmla="*/ 103180 h 692880"/>
              <a:gd name="connsiteX25" fmla="*/ 101916 w 658962"/>
              <a:gd name="connsiteY25" fmla="*/ 149704 h 692880"/>
              <a:gd name="connsiteX26" fmla="*/ 24071 w 658962"/>
              <a:gd name="connsiteY26" fmla="*/ 184699 h 692880"/>
              <a:gd name="connsiteX27" fmla="*/ 15568 w 658962"/>
              <a:gd name="connsiteY27" fmla="*/ 225481 h 692880"/>
              <a:gd name="connsiteX28" fmla="*/ 27603 w 658962"/>
              <a:gd name="connsiteY28" fmla="*/ 237686 h 692880"/>
              <a:gd name="connsiteX29" fmla="*/ 1402 w 658962"/>
              <a:gd name="connsiteY29" fmla="*/ 216134 h 692880"/>
              <a:gd name="connsiteX30" fmla="*/ 23346 w 658962"/>
              <a:gd name="connsiteY30" fmla="*/ 242145 h 692880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19647 w 658962"/>
              <a:gd name="connsiteY8" fmla="*/ 513696 h 692802"/>
              <a:gd name="connsiteX9" fmla="*/ 454739 w 658962"/>
              <a:gd name="connsiteY9" fmla="*/ 472060 h 692802"/>
              <a:gd name="connsiteX10" fmla="*/ 512241 w 658962"/>
              <a:gd name="connsiteY10" fmla="*/ 421471 h 692802"/>
              <a:gd name="connsiteX11" fmla="*/ 546471 w 658962"/>
              <a:gd name="connsiteY11" fmla="*/ 387715 h 692802"/>
              <a:gd name="connsiteX12" fmla="*/ 588082 w 658962"/>
              <a:gd name="connsiteY12" fmla="*/ 348231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54739 w 658962"/>
              <a:gd name="connsiteY9" fmla="*/ 472060 h 692802"/>
              <a:gd name="connsiteX10" fmla="*/ 512241 w 658962"/>
              <a:gd name="connsiteY10" fmla="*/ 421471 h 692802"/>
              <a:gd name="connsiteX11" fmla="*/ 546471 w 658962"/>
              <a:gd name="connsiteY11" fmla="*/ 387715 h 692802"/>
              <a:gd name="connsiteX12" fmla="*/ 588082 w 658962"/>
              <a:gd name="connsiteY12" fmla="*/ 348231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12241 w 658962"/>
              <a:gd name="connsiteY10" fmla="*/ 421471 h 692802"/>
              <a:gd name="connsiteX11" fmla="*/ 546471 w 658962"/>
              <a:gd name="connsiteY11" fmla="*/ 387715 h 692802"/>
              <a:gd name="connsiteX12" fmla="*/ 588082 w 658962"/>
              <a:gd name="connsiteY12" fmla="*/ 348231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46471 w 658962"/>
              <a:gd name="connsiteY11" fmla="*/ 387715 h 692802"/>
              <a:gd name="connsiteX12" fmla="*/ 588082 w 658962"/>
              <a:gd name="connsiteY12" fmla="*/ 348231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64909 w 658962"/>
              <a:gd name="connsiteY11" fmla="*/ 407382 h 692802"/>
              <a:gd name="connsiteX12" fmla="*/ 588082 w 658962"/>
              <a:gd name="connsiteY12" fmla="*/ 348231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227108 w 658962"/>
              <a:gd name="connsiteY3" fmla="*/ 544532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64909 w 658962"/>
              <a:gd name="connsiteY11" fmla="*/ 407382 h 692802"/>
              <a:gd name="connsiteX12" fmla="*/ 609953 w 658962"/>
              <a:gd name="connsiteY12" fmla="*/ 368330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65004 w 658962"/>
              <a:gd name="connsiteY2" fmla="*/ 424157 h 692802"/>
              <a:gd name="connsiteX3" fmla="*/ 141812 w 658962"/>
              <a:gd name="connsiteY3" fmla="*/ 598016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64909 w 658962"/>
              <a:gd name="connsiteY11" fmla="*/ 407382 h 692802"/>
              <a:gd name="connsiteX12" fmla="*/ 609953 w 658962"/>
              <a:gd name="connsiteY12" fmla="*/ 368330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19454 w 658962"/>
              <a:gd name="connsiteY2" fmla="*/ 453138 h 692802"/>
              <a:gd name="connsiteX3" fmla="*/ 141812 w 658962"/>
              <a:gd name="connsiteY3" fmla="*/ 598016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64909 w 658962"/>
              <a:gd name="connsiteY11" fmla="*/ 407382 h 692802"/>
              <a:gd name="connsiteX12" fmla="*/ 609953 w 658962"/>
              <a:gd name="connsiteY12" fmla="*/ 368330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346 w 658962"/>
              <a:gd name="connsiteY0" fmla="*/ 242145 h 692802"/>
              <a:gd name="connsiteX1" fmla="*/ 85597 w 658962"/>
              <a:gd name="connsiteY1" fmla="*/ 319896 h 692802"/>
              <a:gd name="connsiteX2" fmla="*/ 119454 w 658962"/>
              <a:gd name="connsiteY2" fmla="*/ 453138 h 692802"/>
              <a:gd name="connsiteX3" fmla="*/ 141812 w 658962"/>
              <a:gd name="connsiteY3" fmla="*/ 598016 h 692802"/>
              <a:gd name="connsiteX4" fmla="*/ 146490 w 658962"/>
              <a:gd name="connsiteY4" fmla="*/ 689304 h 692802"/>
              <a:gd name="connsiteX5" fmla="*/ 333216 w 658962"/>
              <a:gd name="connsiteY5" fmla="*/ 589210 h 692802"/>
              <a:gd name="connsiteX6" fmla="*/ 349629 w 658962"/>
              <a:gd name="connsiteY6" fmla="*/ 581491 h 692802"/>
              <a:gd name="connsiteX7" fmla="*/ 395118 w 658962"/>
              <a:gd name="connsiteY7" fmla="*/ 548959 h 692802"/>
              <a:gd name="connsiteX8" fmla="*/ 427148 w 658962"/>
              <a:gd name="connsiteY8" fmla="*/ 523315 h 692802"/>
              <a:gd name="connsiteX9" fmla="*/ 471676 w 658962"/>
              <a:gd name="connsiteY9" fmla="*/ 489804 h 692802"/>
              <a:gd name="connsiteX10" fmla="*/ 530244 w 658962"/>
              <a:gd name="connsiteY10" fmla="*/ 444554 h 692802"/>
              <a:gd name="connsiteX11" fmla="*/ 564909 w 658962"/>
              <a:gd name="connsiteY11" fmla="*/ 407382 h 692802"/>
              <a:gd name="connsiteX12" fmla="*/ 609953 w 658962"/>
              <a:gd name="connsiteY12" fmla="*/ 368330 h 692802"/>
              <a:gd name="connsiteX13" fmla="*/ 642996 w 658962"/>
              <a:gd name="connsiteY13" fmla="*/ 310566 h 692802"/>
              <a:gd name="connsiteX14" fmla="*/ 650074 w 658962"/>
              <a:gd name="connsiteY14" fmla="*/ 307981 h 692802"/>
              <a:gd name="connsiteX15" fmla="*/ 644965 w 658962"/>
              <a:gd name="connsiteY15" fmla="*/ 286931 h 692802"/>
              <a:gd name="connsiteX16" fmla="*/ 625407 w 658962"/>
              <a:gd name="connsiteY16" fmla="*/ 251845 h 692802"/>
              <a:gd name="connsiteX17" fmla="*/ 590423 w 658962"/>
              <a:gd name="connsiteY17" fmla="*/ 186695 h 692802"/>
              <a:gd name="connsiteX18" fmla="*/ 539057 w 658962"/>
              <a:gd name="connsiteY18" fmla="*/ 115033 h 692802"/>
              <a:gd name="connsiteX19" fmla="*/ 529275 w 658962"/>
              <a:gd name="connsiteY19" fmla="*/ 85722 h 692802"/>
              <a:gd name="connsiteX20" fmla="*/ 466882 w 658962"/>
              <a:gd name="connsiteY20" fmla="*/ 22448 h 692802"/>
              <a:gd name="connsiteX21" fmla="*/ 437441 w 658962"/>
              <a:gd name="connsiteY21" fmla="*/ 11 h 692802"/>
              <a:gd name="connsiteX22" fmla="*/ 387796 w 658962"/>
              <a:gd name="connsiteY22" fmla="*/ 13965 h 692802"/>
              <a:gd name="connsiteX23" fmla="*/ 282435 w 658962"/>
              <a:gd name="connsiteY23" fmla="*/ 65733 h 692802"/>
              <a:gd name="connsiteX24" fmla="*/ 209108 w 658962"/>
              <a:gd name="connsiteY24" fmla="*/ 103180 h 692802"/>
              <a:gd name="connsiteX25" fmla="*/ 101916 w 658962"/>
              <a:gd name="connsiteY25" fmla="*/ 149704 h 692802"/>
              <a:gd name="connsiteX26" fmla="*/ 24071 w 658962"/>
              <a:gd name="connsiteY26" fmla="*/ 184699 h 692802"/>
              <a:gd name="connsiteX27" fmla="*/ 15568 w 658962"/>
              <a:gd name="connsiteY27" fmla="*/ 225481 h 692802"/>
              <a:gd name="connsiteX28" fmla="*/ 27603 w 658962"/>
              <a:gd name="connsiteY28" fmla="*/ 237686 h 692802"/>
              <a:gd name="connsiteX29" fmla="*/ 1402 w 658962"/>
              <a:gd name="connsiteY29" fmla="*/ 216134 h 692802"/>
              <a:gd name="connsiteX30" fmla="*/ 23346 w 658962"/>
              <a:gd name="connsiteY30" fmla="*/ 242145 h 692802"/>
              <a:gd name="connsiteX0" fmla="*/ 23057 w 658673"/>
              <a:gd name="connsiteY0" fmla="*/ 242145 h 692802"/>
              <a:gd name="connsiteX1" fmla="*/ 53295 w 658673"/>
              <a:gd name="connsiteY1" fmla="*/ 338432 h 692802"/>
              <a:gd name="connsiteX2" fmla="*/ 119165 w 658673"/>
              <a:gd name="connsiteY2" fmla="*/ 453138 h 692802"/>
              <a:gd name="connsiteX3" fmla="*/ 141523 w 658673"/>
              <a:gd name="connsiteY3" fmla="*/ 598016 h 692802"/>
              <a:gd name="connsiteX4" fmla="*/ 146201 w 658673"/>
              <a:gd name="connsiteY4" fmla="*/ 689304 h 692802"/>
              <a:gd name="connsiteX5" fmla="*/ 332927 w 658673"/>
              <a:gd name="connsiteY5" fmla="*/ 589210 h 692802"/>
              <a:gd name="connsiteX6" fmla="*/ 349340 w 658673"/>
              <a:gd name="connsiteY6" fmla="*/ 581491 h 692802"/>
              <a:gd name="connsiteX7" fmla="*/ 394829 w 658673"/>
              <a:gd name="connsiteY7" fmla="*/ 548959 h 692802"/>
              <a:gd name="connsiteX8" fmla="*/ 426859 w 658673"/>
              <a:gd name="connsiteY8" fmla="*/ 523315 h 692802"/>
              <a:gd name="connsiteX9" fmla="*/ 471387 w 658673"/>
              <a:gd name="connsiteY9" fmla="*/ 489804 h 692802"/>
              <a:gd name="connsiteX10" fmla="*/ 529955 w 658673"/>
              <a:gd name="connsiteY10" fmla="*/ 444554 h 692802"/>
              <a:gd name="connsiteX11" fmla="*/ 564620 w 658673"/>
              <a:gd name="connsiteY11" fmla="*/ 407382 h 692802"/>
              <a:gd name="connsiteX12" fmla="*/ 609664 w 658673"/>
              <a:gd name="connsiteY12" fmla="*/ 368330 h 692802"/>
              <a:gd name="connsiteX13" fmla="*/ 642707 w 658673"/>
              <a:gd name="connsiteY13" fmla="*/ 310566 h 692802"/>
              <a:gd name="connsiteX14" fmla="*/ 649785 w 658673"/>
              <a:gd name="connsiteY14" fmla="*/ 307981 h 692802"/>
              <a:gd name="connsiteX15" fmla="*/ 644676 w 658673"/>
              <a:gd name="connsiteY15" fmla="*/ 286931 h 692802"/>
              <a:gd name="connsiteX16" fmla="*/ 625118 w 658673"/>
              <a:gd name="connsiteY16" fmla="*/ 251845 h 692802"/>
              <a:gd name="connsiteX17" fmla="*/ 590134 w 658673"/>
              <a:gd name="connsiteY17" fmla="*/ 186695 h 692802"/>
              <a:gd name="connsiteX18" fmla="*/ 538768 w 658673"/>
              <a:gd name="connsiteY18" fmla="*/ 115033 h 692802"/>
              <a:gd name="connsiteX19" fmla="*/ 528986 w 658673"/>
              <a:gd name="connsiteY19" fmla="*/ 85722 h 692802"/>
              <a:gd name="connsiteX20" fmla="*/ 466593 w 658673"/>
              <a:gd name="connsiteY20" fmla="*/ 22448 h 692802"/>
              <a:gd name="connsiteX21" fmla="*/ 437152 w 658673"/>
              <a:gd name="connsiteY21" fmla="*/ 11 h 692802"/>
              <a:gd name="connsiteX22" fmla="*/ 387507 w 658673"/>
              <a:gd name="connsiteY22" fmla="*/ 13965 h 692802"/>
              <a:gd name="connsiteX23" fmla="*/ 282146 w 658673"/>
              <a:gd name="connsiteY23" fmla="*/ 65733 h 692802"/>
              <a:gd name="connsiteX24" fmla="*/ 208819 w 658673"/>
              <a:gd name="connsiteY24" fmla="*/ 103180 h 692802"/>
              <a:gd name="connsiteX25" fmla="*/ 101627 w 658673"/>
              <a:gd name="connsiteY25" fmla="*/ 149704 h 692802"/>
              <a:gd name="connsiteX26" fmla="*/ 23782 w 658673"/>
              <a:gd name="connsiteY26" fmla="*/ 184699 h 692802"/>
              <a:gd name="connsiteX27" fmla="*/ 15279 w 658673"/>
              <a:gd name="connsiteY27" fmla="*/ 225481 h 692802"/>
              <a:gd name="connsiteX28" fmla="*/ 27314 w 658673"/>
              <a:gd name="connsiteY28" fmla="*/ 237686 h 692802"/>
              <a:gd name="connsiteX29" fmla="*/ 1113 w 658673"/>
              <a:gd name="connsiteY29" fmla="*/ 216134 h 692802"/>
              <a:gd name="connsiteX30" fmla="*/ 23057 w 658673"/>
              <a:gd name="connsiteY30" fmla="*/ 242145 h 692802"/>
              <a:gd name="connsiteX0" fmla="*/ 23057 w 658673"/>
              <a:gd name="connsiteY0" fmla="*/ 242145 h 692802"/>
              <a:gd name="connsiteX1" fmla="*/ 53295 w 658673"/>
              <a:gd name="connsiteY1" fmla="*/ 338432 h 692802"/>
              <a:gd name="connsiteX2" fmla="*/ 119165 w 658673"/>
              <a:gd name="connsiteY2" fmla="*/ 453138 h 692802"/>
              <a:gd name="connsiteX3" fmla="*/ 141523 w 658673"/>
              <a:gd name="connsiteY3" fmla="*/ 598016 h 692802"/>
              <a:gd name="connsiteX4" fmla="*/ 146201 w 658673"/>
              <a:gd name="connsiteY4" fmla="*/ 689304 h 692802"/>
              <a:gd name="connsiteX5" fmla="*/ 332927 w 658673"/>
              <a:gd name="connsiteY5" fmla="*/ 589210 h 692802"/>
              <a:gd name="connsiteX6" fmla="*/ 349340 w 658673"/>
              <a:gd name="connsiteY6" fmla="*/ 581491 h 692802"/>
              <a:gd name="connsiteX7" fmla="*/ 394829 w 658673"/>
              <a:gd name="connsiteY7" fmla="*/ 548959 h 692802"/>
              <a:gd name="connsiteX8" fmla="*/ 426859 w 658673"/>
              <a:gd name="connsiteY8" fmla="*/ 523315 h 692802"/>
              <a:gd name="connsiteX9" fmla="*/ 471387 w 658673"/>
              <a:gd name="connsiteY9" fmla="*/ 489804 h 692802"/>
              <a:gd name="connsiteX10" fmla="*/ 529955 w 658673"/>
              <a:gd name="connsiteY10" fmla="*/ 444554 h 692802"/>
              <a:gd name="connsiteX11" fmla="*/ 564620 w 658673"/>
              <a:gd name="connsiteY11" fmla="*/ 407382 h 692802"/>
              <a:gd name="connsiteX12" fmla="*/ 609664 w 658673"/>
              <a:gd name="connsiteY12" fmla="*/ 368330 h 692802"/>
              <a:gd name="connsiteX13" fmla="*/ 642707 w 658673"/>
              <a:gd name="connsiteY13" fmla="*/ 310566 h 692802"/>
              <a:gd name="connsiteX14" fmla="*/ 649785 w 658673"/>
              <a:gd name="connsiteY14" fmla="*/ 307981 h 692802"/>
              <a:gd name="connsiteX15" fmla="*/ 644676 w 658673"/>
              <a:gd name="connsiteY15" fmla="*/ 286931 h 692802"/>
              <a:gd name="connsiteX16" fmla="*/ 625118 w 658673"/>
              <a:gd name="connsiteY16" fmla="*/ 251845 h 692802"/>
              <a:gd name="connsiteX17" fmla="*/ 590134 w 658673"/>
              <a:gd name="connsiteY17" fmla="*/ 186695 h 692802"/>
              <a:gd name="connsiteX18" fmla="*/ 538768 w 658673"/>
              <a:gd name="connsiteY18" fmla="*/ 115033 h 692802"/>
              <a:gd name="connsiteX19" fmla="*/ 528986 w 658673"/>
              <a:gd name="connsiteY19" fmla="*/ 85722 h 692802"/>
              <a:gd name="connsiteX20" fmla="*/ 466593 w 658673"/>
              <a:gd name="connsiteY20" fmla="*/ 22448 h 692802"/>
              <a:gd name="connsiteX21" fmla="*/ 437152 w 658673"/>
              <a:gd name="connsiteY21" fmla="*/ 11 h 692802"/>
              <a:gd name="connsiteX22" fmla="*/ 387507 w 658673"/>
              <a:gd name="connsiteY22" fmla="*/ 13965 h 692802"/>
              <a:gd name="connsiteX23" fmla="*/ 282146 w 658673"/>
              <a:gd name="connsiteY23" fmla="*/ 65733 h 692802"/>
              <a:gd name="connsiteX24" fmla="*/ 208819 w 658673"/>
              <a:gd name="connsiteY24" fmla="*/ 103180 h 692802"/>
              <a:gd name="connsiteX25" fmla="*/ 101627 w 658673"/>
              <a:gd name="connsiteY25" fmla="*/ 149704 h 692802"/>
              <a:gd name="connsiteX26" fmla="*/ 60186 w 658673"/>
              <a:gd name="connsiteY26" fmla="*/ 255206 h 692802"/>
              <a:gd name="connsiteX27" fmla="*/ 15279 w 658673"/>
              <a:gd name="connsiteY27" fmla="*/ 225481 h 692802"/>
              <a:gd name="connsiteX28" fmla="*/ 27314 w 658673"/>
              <a:gd name="connsiteY28" fmla="*/ 237686 h 692802"/>
              <a:gd name="connsiteX29" fmla="*/ 1113 w 658673"/>
              <a:gd name="connsiteY29" fmla="*/ 216134 h 692802"/>
              <a:gd name="connsiteX30" fmla="*/ 23057 w 658673"/>
              <a:gd name="connsiteY30" fmla="*/ 242145 h 692802"/>
              <a:gd name="connsiteX0" fmla="*/ 23057 w 658673"/>
              <a:gd name="connsiteY0" fmla="*/ 242145 h 692802"/>
              <a:gd name="connsiteX1" fmla="*/ 53295 w 658673"/>
              <a:gd name="connsiteY1" fmla="*/ 338432 h 692802"/>
              <a:gd name="connsiteX2" fmla="*/ 119165 w 658673"/>
              <a:gd name="connsiteY2" fmla="*/ 453138 h 692802"/>
              <a:gd name="connsiteX3" fmla="*/ 141523 w 658673"/>
              <a:gd name="connsiteY3" fmla="*/ 598016 h 692802"/>
              <a:gd name="connsiteX4" fmla="*/ 146201 w 658673"/>
              <a:gd name="connsiteY4" fmla="*/ 689304 h 692802"/>
              <a:gd name="connsiteX5" fmla="*/ 332927 w 658673"/>
              <a:gd name="connsiteY5" fmla="*/ 589210 h 692802"/>
              <a:gd name="connsiteX6" fmla="*/ 349340 w 658673"/>
              <a:gd name="connsiteY6" fmla="*/ 581491 h 692802"/>
              <a:gd name="connsiteX7" fmla="*/ 394829 w 658673"/>
              <a:gd name="connsiteY7" fmla="*/ 548959 h 692802"/>
              <a:gd name="connsiteX8" fmla="*/ 426859 w 658673"/>
              <a:gd name="connsiteY8" fmla="*/ 523315 h 692802"/>
              <a:gd name="connsiteX9" fmla="*/ 471387 w 658673"/>
              <a:gd name="connsiteY9" fmla="*/ 489804 h 692802"/>
              <a:gd name="connsiteX10" fmla="*/ 529955 w 658673"/>
              <a:gd name="connsiteY10" fmla="*/ 444554 h 692802"/>
              <a:gd name="connsiteX11" fmla="*/ 564620 w 658673"/>
              <a:gd name="connsiteY11" fmla="*/ 407382 h 692802"/>
              <a:gd name="connsiteX12" fmla="*/ 609664 w 658673"/>
              <a:gd name="connsiteY12" fmla="*/ 368330 h 692802"/>
              <a:gd name="connsiteX13" fmla="*/ 642707 w 658673"/>
              <a:gd name="connsiteY13" fmla="*/ 310566 h 692802"/>
              <a:gd name="connsiteX14" fmla="*/ 649785 w 658673"/>
              <a:gd name="connsiteY14" fmla="*/ 307981 h 692802"/>
              <a:gd name="connsiteX15" fmla="*/ 644676 w 658673"/>
              <a:gd name="connsiteY15" fmla="*/ 286931 h 692802"/>
              <a:gd name="connsiteX16" fmla="*/ 625118 w 658673"/>
              <a:gd name="connsiteY16" fmla="*/ 251845 h 692802"/>
              <a:gd name="connsiteX17" fmla="*/ 590134 w 658673"/>
              <a:gd name="connsiteY17" fmla="*/ 186695 h 692802"/>
              <a:gd name="connsiteX18" fmla="*/ 538768 w 658673"/>
              <a:gd name="connsiteY18" fmla="*/ 115033 h 692802"/>
              <a:gd name="connsiteX19" fmla="*/ 528986 w 658673"/>
              <a:gd name="connsiteY19" fmla="*/ 85722 h 692802"/>
              <a:gd name="connsiteX20" fmla="*/ 466593 w 658673"/>
              <a:gd name="connsiteY20" fmla="*/ 22448 h 692802"/>
              <a:gd name="connsiteX21" fmla="*/ 437152 w 658673"/>
              <a:gd name="connsiteY21" fmla="*/ 11 h 692802"/>
              <a:gd name="connsiteX22" fmla="*/ 387507 w 658673"/>
              <a:gd name="connsiteY22" fmla="*/ 13965 h 692802"/>
              <a:gd name="connsiteX23" fmla="*/ 282146 w 658673"/>
              <a:gd name="connsiteY23" fmla="*/ 65733 h 692802"/>
              <a:gd name="connsiteX24" fmla="*/ 208819 w 658673"/>
              <a:gd name="connsiteY24" fmla="*/ 103180 h 692802"/>
              <a:gd name="connsiteX25" fmla="*/ 120895 w 658673"/>
              <a:gd name="connsiteY25" fmla="*/ 190296 h 692802"/>
              <a:gd name="connsiteX26" fmla="*/ 60186 w 658673"/>
              <a:gd name="connsiteY26" fmla="*/ 255206 h 692802"/>
              <a:gd name="connsiteX27" fmla="*/ 15279 w 658673"/>
              <a:gd name="connsiteY27" fmla="*/ 225481 h 692802"/>
              <a:gd name="connsiteX28" fmla="*/ 27314 w 658673"/>
              <a:gd name="connsiteY28" fmla="*/ 237686 h 692802"/>
              <a:gd name="connsiteX29" fmla="*/ 1113 w 658673"/>
              <a:gd name="connsiteY29" fmla="*/ 216134 h 692802"/>
              <a:gd name="connsiteX30" fmla="*/ 23057 w 658673"/>
              <a:gd name="connsiteY30" fmla="*/ 242145 h 692802"/>
              <a:gd name="connsiteX0" fmla="*/ 23057 w 658673"/>
              <a:gd name="connsiteY0" fmla="*/ 242145 h 692802"/>
              <a:gd name="connsiteX1" fmla="*/ 53295 w 658673"/>
              <a:gd name="connsiteY1" fmla="*/ 338432 h 692802"/>
              <a:gd name="connsiteX2" fmla="*/ 119165 w 658673"/>
              <a:gd name="connsiteY2" fmla="*/ 453138 h 692802"/>
              <a:gd name="connsiteX3" fmla="*/ 141523 w 658673"/>
              <a:gd name="connsiteY3" fmla="*/ 598016 h 692802"/>
              <a:gd name="connsiteX4" fmla="*/ 146201 w 658673"/>
              <a:gd name="connsiteY4" fmla="*/ 689304 h 692802"/>
              <a:gd name="connsiteX5" fmla="*/ 332927 w 658673"/>
              <a:gd name="connsiteY5" fmla="*/ 589210 h 692802"/>
              <a:gd name="connsiteX6" fmla="*/ 349340 w 658673"/>
              <a:gd name="connsiteY6" fmla="*/ 581491 h 692802"/>
              <a:gd name="connsiteX7" fmla="*/ 394829 w 658673"/>
              <a:gd name="connsiteY7" fmla="*/ 548959 h 692802"/>
              <a:gd name="connsiteX8" fmla="*/ 426859 w 658673"/>
              <a:gd name="connsiteY8" fmla="*/ 523315 h 692802"/>
              <a:gd name="connsiteX9" fmla="*/ 471387 w 658673"/>
              <a:gd name="connsiteY9" fmla="*/ 489804 h 692802"/>
              <a:gd name="connsiteX10" fmla="*/ 529955 w 658673"/>
              <a:gd name="connsiteY10" fmla="*/ 444554 h 692802"/>
              <a:gd name="connsiteX11" fmla="*/ 564620 w 658673"/>
              <a:gd name="connsiteY11" fmla="*/ 407382 h 692802"/>
              <a:gd name="connsiteX12" fmla="*/ 609664 w 658673"/>
              <a:gd name="connsiteY12" fmla="*/ 368330 h 692802"/>
              <a:gd name="connsiteX13" fmla="*/ 642707 w 658673"/>
              <a:gd name="connsiteY13" fmla="*/ 310566 h 692802"/>
              <a:gd name="connsiteX14" fmla="*/ 649785 w 658673"/>
              <a:gd name="connsiteY14" fmla="*/ 307981 h 692802"/>
              <a:gd name="connsiteX15" fmla="*/ 644676 w 658673"/>
              <a:gd name="connsiteY15" fmla="*/ 286931 h 692802"/>
              <a:gd name="connsiteX16" fmla="*/ 625118 w 658673"/>
              <a:gd name="connsiteY16" fmla="*/ 251845 h 692802"/>
              <a:gd name="connsiteX17" fmla="*/ 590134 w 658673"/>
              <a:gd name="connsiteY17" fmla="*/ 186695 h 692802"/>
              <a:gd name="connsiteX18" fmla="*/ 538768 w 658673"/>
              <a:gd name="connsiteY18" fmla="*/ 115033 h 692802"/>
              <a:gd name="connsiteX19" fmla="*/ 528986 w 658673"/>
              <a:gd name="connsiteY19" fmla="*/ 85722 h 692802"/>
              <a:gd name="connsiteX20" fmla="*/ 466593 w 658673"/>
              <a:gd name="connsiteY20" fmla="*/ 22448 h 692802"/>
              <a:gd name="connsiteX21" fmla="*/ 437152 w 658673"/>
              <a:gd name="connsiteY21" fmla="*/ 11 h 692802"/>
              <a:gd name="connsiteX22" fmla="*/ 387507 w 658673"/>
              <a:gd name="connsiteY22" fmla="*/ 13965 h 692802"/>
              <a:gd name="connsiteX23" fmla="*/ 282146 w 658673"/>
              <a:gd name="connsiteY23" fmla="*/ 65733 h 692802"/>
              <a:gd name="connsiteX24" fmla="*/ 249760 w 658673"/>
              <a:gd name="connsiteY24" fmla="*/ 151700 h 692802"/>
              <a:gd name="connsiteX25" fmla="*/ 120895 w 658673"/>
              <a:gd name="connsiteY25" fmla="*/ 190296 h 692802"/>
              <a:gd name="connsiteX26" fmla="*/ 60186 w 658673"/>
              <a:gd name="connsiteY26" fmla="*/ 255206 h 692802"/>
              <a:gd name="connsiteX27" fmla="*/ 15279 w 658673"/>
              <a:gd name="connsiteY27" fmla="*/ 225481 h 692802"/>
              <a:gd name="connsiteX28" fmla="*/ 27314 w 658673"/>
              <a:gd name="connsiteY28" fmla="*/ 237686 h 692802"/>
              <a:gd name="connsiteX29" fmla="*/ 1113 w 658673"/>
              <a:gd name="connsiteY29" fmla="*/ 216134 h 692802"/>
              <a:gd name="connsiteX30" fmla="*/ 23057 w 658673"/>
              <a:gd name="connsiteY30" fmla="*/ 242145 h 692802"/>
              <a:gd name="connsiteX0" fmla="*/ 23057 w 658673"/>
              <a:gd name="connsiteY0" fmla="*/ 242145 h 692802"/>
              <a:gd name="connsiteX1" fmla="*/ 53295 w 658673"/>
              <a:gd name="connsiteY1" fmla="*/ 338432 h 692802"/>
              <a:gd name="connsiteX2" fmla="*/ 119165 w 658673"/>
              <a:gd name="connsiteY2" fmla="*/ 453138 h 692802"/>
              <a:gd name="connsiteX3" fmla="*/ 141523 w 658673"/>
              <a:gd name="connsiteY3" fmla="*/ 598016 h 692802"/>
              <a:gd name="connsiteX4" fmla="*/ 146201 w 658673"/>
              <a:gd name="connsiteY4" fmla="*/ 689304 h 692802"/>
              <a:gd name="connsiteX5" fmla="*/ 332927 w 658673"/>
              <a:gd name="connsiteY5" fmla="*/ 589210 h 692802"/>
              <a:gd name="connsiteX6" fmla="*/ 349340 w 658673"/>
              <a:gd name="connsiteY6" fmla="*/ 581491 h 692802"/>
              <a:gd name="connsiteX7" fmla="*/ 394829 w 658673"/>
              <a:gd name="connsiteY7" fmla="*/ 548959 h 692802"/>
              <a:gd name="connsiteX8" fmla="*/ 426859 w 658673"/>
              <a:gd name="connsiteY8" fmla="*/ 523315 h 692802"/>
              <a:gd name="connsiteX9" fmla="*/ 471387 w 658673"/>
              <a:gd name="connsiteY9" fmla="*/ 489804 h 692802"/>
              <a:gd name="connsiteX10" fmla="*/ 529955 w 658673"/>
              <a:gd name="connsiteY10" fmla="*/ 444554 h 692802"/>
              <a:gd name="connsiteX11" fmla="*/ 564620 w 658673"/>
              <a:gd name="connsiteY11" fmla="*/ 407382 h 692802"/>
              <a:gd name="connsiteX12" fmla="*/ 609664 w 658673"/>
              <a:gd name="connsiteY12" fmla="*/ 368330 h 692802"/>
              <a:gd name="connsiteX13" fmla="*/ 642707 w 658673"/>
              <a:gd name="connsiteY13" fmla="*/ 310566 h 692802"/>
              <a:gd name="connsiteX14" fmla="*/ 649785 w 658673"/>
              <a:gd name="connsiteY14" fmla="*/ 307981 h 692802"/>
              <a:gd name="connsiteX15" fmla="*/ 644676 w 658673"/>
              <a:gd name="connsiteY15" fmla="*/ 286931 h 692802"/>
              <a:gd name="connsiteX16" fmla="*/ 625118 w 658673"/>
              <a:gd name="connsiteY16" fmla="*/ 251845 h 692802"/>
              <a:gd name="connsiteX17" fmla="*/ 590134 w 658673"/>
              <a:gd name="connsiteY17" fmla="*/ 186695 h 692802"/>
              <a:gd name="connsiteX18" fmla="*/ 538768 w 658673"/>
              <a:gd name="connsiteY18" fmla="*/ 115033 h 692802"/>
              <a:gd name="connsiteX19" fmla="*/ 528986 w 658673"/>
              <a:gd name="connsiteY19" fmla="*/ 85722 h 692802"/>
              <a:gd name="connsiteX20" fmla="*/ 466593 w 658673"/>
              <a:gd name="connsiteY20" fmla="*/ 22448 h 692802"/>
              <a:gd name="connsiteX21" fmla="*/ 437152 w 658673"/>
              <a:gd name="connsiteY21" fmla="*/ 11 h 692802"/>
              <a:gd name="connsiteX22" fmla="*/ 387507 w 658673"/>
              <a:gd name="connsiteY22" fmla="*/ 13965 h 692802"/>
              <a:gd name="connsiteX23" fmla="*/ 309151 w 658673"/>
              <a:gd name="connsiteY23" fmla="*/ 100358 h 692802"/>
              <a:gd name="connsiteX24" fmla="*/ 249760 w 658673"/>
              <a:gd name="connsiteY24" fmla="*/ 151700 h 692802"/>
              <a:gd name="connsiteX25" fmla="*/ 120895 w 658673"/>
              <a:gd name="connsiteY25" fmla="*/ 190296 h 692802"/>
              <a:gd name="connsiteX26" fmla="*/ 60186 w 658673"/>
              <a:gd name="connsiteY26" fmla="*/ 255206 h 692802"/>
              <a:gd name="connsiteX27" fmla="*/ 15279 w 658673"/>
              <a:gd name="connsiteY27" fmla="*/ 225481 h 692802"/>
              <a:gd name="connsiteX28" fmla="*/ 27314 w 658673"/>
              <a:gd name="connsiteY28" fmla="*/ 237686 h 692802"/>
              <a:gd name="connsiteX29" fmla="*/ 1113 w 658673"/>
              <a:gd name="connsiteY29" fmla="*/ 216134 h 692802"/>
              <a:gd name="connsiteX30" fmla="*/ 23057 w 658673"/>
              <a:gd name="connsiteY30" fmla="*/ 242145 h 692802"/>
              <a:gd name="connsiteX0" fmla="*/ 23057 w 658673"/>
              <a:gd name="connsiteY0" fmla="*/ 242137 h 692794"/>
              <a:gd name="connsiteX1" fmla="*/ 53295 w 658673"/>
              <a:gd name="connsiteY1" fmla="*/ 338424 h 692794"/>
              <a:gd name="connsiteX2" fmla="*/ 119165 w 658673"/>
              <a:gd name="connsiteY2" fmla="*/ 453130 h 692794"/>
              <a:gd name="connsiteX3" fmla="*/ 141523 w 658673"/>
              <a:gd name="connsiteY3" fmla="*/ 598008 h 692794"/>
              <a:gd name="connsiteX4" fmla="*/ 146201 w 658673"/>
              <a:gd name="connsiteY4" fmla="*/ 689296 h 692794"/>
              <a:gd name="connsiteX5" fmla="*/ 332927 w 658673"/>
              <a:gd name="connsiteY5" fmla="*/ 589202 h 692794"/>
              <a:gd name="connsiteX6" fmla="*/ 349340 w 658673"/>
              <a:gd name="connsiteY6" fmla="*/ 581483 h 692794"/>
              <a:gd name="connsiteX7" fmla="*/ 394829 w 658673"/>
              <a:gd name="connsiteY7" fmla="*/ 548951 h 692794"/>
              <a:gd name="connsiteX8" fmla="*/ 426859 w 658673"/>
              <a:gd name="connsiteY8" fmla="*/ 523307 h 692794"/>
              <a:gd name="connsiteX9" fmla="*/ 471387 w 658673"/>
              <a:gd name="connsiteY9" fmla="*/ 489796 h 692794"/>
              <a:gd name="connsiteX10" fmla="*/ 529955 w 658673"/>
              <a:gd name="connsiteY10" fmla="*/ 444546 h 692794"/>
              <a:gd name="connsiteX11" fmla="*/ 564620 w 658673"/>
              <a:gd name="connsiteY11" fmla="*/ 407374 h 692794"/>
              <a:gd name="connsiteX12" fmla="*/ 609664 w 658673"/>
              <a:gd name="connsiteY12" fmla="*/ 368322 h 692794"/>
              <a:gd name="connsiteX13" fmla="*/ 642707 w 658673"/>
              <a:gd name="connsiteY13" fmla="*/ 310558 h 692794"/>
              <a:gd name="connsiteX14" fmla="*/ 649785 w 658673"/>
              <a:gd name="connsiteY14" fmla="*/ 307973 h 692794"/>
              <a:gd name="connsiteX15" fmla="*/ 644676 w 658673"/>
              <a:gd name="connsiteY15" fmla="*/ 286923 h 692794"/>
              <a:gd name="connsiteX16" fmla="*/ 625118 w 658673"/>
              <a:gd name="connsiteY16" fmla="*/ 251837 h 692794"/>
              <a:gd name="connsiteX17" fmla="*/ 590134 w 658673"/>
              <a:gd name="connsiteY17" fmla="*/ 186687 h 692794"/>
              <a:gd name="connsiteX18" fmla="*/ 538768 w 658673"/>
              <a:gd name="connsiteY18" fmla="*/ 115025 h 692794"/>
              <a:gd name="connsiteX19" fmla="*/ 528986 w 658673"/>
              <a:gd name="connsiteY19" fmla="*/ 85714 h 692794"/>
              <a:gd name="connsiteX20" fmla="*/ 466593 w 658673"/>
              <a:gd name="connsiteY20" fmla="*/ 22440 h 692794"/>
              <a:gd name="connsiteX21" fmla="*/ 437152 w 658673"/>
              <a:gd name="connsiteY21" fmla="*/ 3 h 692794"/>
              <a:gd name="connsiteX22" fmla="*/ 425681 w 658673"/>
              <a:gd name="connsiteY22" fmla="*/ 43044 h 692794"/>
              <a:gd name="connsiteX23" fmla="*/ 309151 w 658673"/>
              <a:gd name="connsiteY23" fmla="*/ 100350 h 692794"/>
              <a:gd name="connsiteX24" fmla="*/ 249760 w 658673"/>
              <a:gd name="connsiteY24" fmla="*/ 151692 h 692794"/>
              <a:gd name="connsiteX25" fmla="*/ 120895 w 658673"/>
              <a:gd name="connsiteY25" fmla="*/ 190288 h 692794"/>
              <a:gd name="connsiteX26" fmla="*/ 60186 w 658673"/>
              <a:gd name="connsiteY26" fmla="*/ 255198 h 692794"/>
              <a:gd name="connsiteX27" fmla="*/ 15279 w 658673"/>
              <a:gd name="connsiteY27" fmla="*/ 225473 h 692794"/>
              <a:gd name="connsiteX28" fmla="*/ 27314 w 658673"/>
              <a:gd name="connsiteY28" fmla="*/ 237678 h 692794"/>
              <a:gd name="connsiteX29" fmla="*/ 1113 w 658673"/>
              <a:gd name="connsiteY29" fmla="*/ 216126 h 692794"/>
              <a:gd name="connsiteX30" fmla="*/ 23057 w 658673"/>
              <a:gd name="connsiteY30" fmla="*/ 242137 h 692794"/>
              <a:gd name="connsiteX0" fmla="*/ 23057 w 658673"/>
              <a:gd name="connsiteY0" fmla="*/ 242137 h 692794"/>
              <a:gd name="connsiteX1" fmla="*/ 53295 w 658673"/>
              <a:gd name="connsiteY1" fmla="*/ 338424 h 692794"/>
              <a:gd name="connsiteX2" fmla="*/ 119165 w 658673"/>
              <a:gd name="connsiteY2" fmla="*/ 453130 h 692794"/>
              <a:gd name="connsiteX3" fmla="*/ 141523 w 658673"/>
              <a:gd name="connsiteY3" fmla="*/ 598008 h 692794"/>
              <a:gd name="connsiteX4" fmla="*/ 146201 w 658673"/>
              <a:gd name="connsiteY4" fmla="*/ 689296 h 692794"/>
              <a:gd name="connsiteX5" fmla="*/ 332927 w 658673"/>
              <a:gd name="connsiteY5" fmla="*/ 589202 h 692794"/>
              <a:gd name="connsiteX6" fmla="*/ 349340 w 658673"/>
              <a:gd name="connsiteY6" fmla="*/ 581483 h 692794"/>
              <a:gd name="connsiteX7" fmla="*/ 394829 w 658673"/>
              <a:gd name="connsiteY7" fmla="*/ 548951 h 692794"/>
              <a:gd name="connsiteX8" fmla="*/ 426859 w 658673"/>
              <a:gd name="connsiteY8" fmla="*/ 523307 h 692794"/>
              <a:gd name="connsiteX9" fmla="*/ 471387 w 658673"/>
              <a:gd name="connsiteY9" fmla="*/ 489796 h 692794"/>
              <a:gd name="connsiteX10" fmla="*/ 529955 w 658673"/>
              <a:gd name="connsiteY10" fmla="*/ 444546 h 692794"/>
              <a:gd name="connsiteX11" fmla="*/ 564620 w 658673"/>
              <a:gd name="connsiteY11" fmla="*/ 407374 h 692794"/>
              <a:gd name="connsiteX12" fmla="*/ 609664 w 658673"/>
              <a:gd name="connsiteY12" fmla="*/ 368322 h 692794"/>
              <a:gd name="connsiteX13" fmla="*/ 642707 w 658673"/>
              <a:gd name="connsiteY13" fmla="*/ 310558 h 692794"/>
              <a:gd name="connsiteX14" fmla="*/ 649785 w 658673"/>
              <a:gd name="connsiteY14" fmla="*/ 307973 h 692794"/>
              <a:gd name="connsiteX15" fmla="*/ 644676 w 658673"/>
              <a:gd name="connsiteY15" fmla="*/ 286923 h 692794"/>
              <a:gd name="connsiteX16" fmla="*/ 625118 w 658673"/>
              <a:gd name="connsiteY16" fmla="*/ 251837 h 692794"/>
              <a:gd name="connsiteX17" fmla="*/ 590134 w 658673"/>
              <a:gd name="connsiteY17" fmla="*/ 186687 h 692794"/>
              <a:gd name="connsiteX18" fmla="*/ 538768 w 658673"/>
              <a:gd name="connsiteY18" fmla="*/ 115025 h 692794"/>
              <a:gd name="connsiteX19" fmla="*/ 528986 w 658673"/>
              <a:gd name="connsiteY19" fmla="*/ 85714 h 692794"/>
              <a:gd name="connsiteX20" fmla="*/ 466593 w 658673"/>
              <a:gd name="connsiteY20" fmla="*/ 22440 h 692794"/>
              <a:gd name="connsiteX21" fmla="*/ 437152 w 658673"/>
              <a:gd name="connsiteY21" fmla="*/ 3 h 692794"/>
              <a:gd name="connsiteX22" fmla="*/ 412179 w 658673"/>
              <a:gd name="connsiteY22" fmla="*/ 25731 h 692794"/>
              <a:gd name="connsiteX23" fmla="*/ 309151 w 658673"/>
              <a:gd name="connsiteY23" fmla="*/ 100350 h 692794"/>
              <a:gd name="connsiteX24" fmla="*/ 249760 w 658673"/>
              <a:gd name="connsiteY24" fmla="*/ 151692 h 692794"/>
              <a:gd name="connsiteX25" fmla="*/ 120895 w 658673"/>
              <a:gd name="connsiteY25" fmla="*/ 190288 h 692794"/>
              <a:gd name="connsiteX26" fmla="*/ 60186 w 658673"/>
              <a:gd name="connsiteY26" fmla="*/ 255198 h 692794"/>
              <a:gd name="connsiteX27" fmla="*/ 15279 w 658673"/>
              <a:gd name="connsiteY27" fmla="*/ 225473 h 692794"/>
              <a:gd name="connsiteX28" fmla="*/ 27314 w 658673"/>
              <a:gd name="connsiteY28" fmla="*/ 237678 h 692794"/>
              <a:gd name="connsiteX29" fmla="*/ 1113 w 658673"/>
              <a:gd name="connsiteY29" fmla="*/ 216126 h 692794"/>
              <a:gd name="connsiteX30" fmla="*/ 23057 w 658673"/>
              <a:gd name="connsiteY30" fmla="*/ 242137 h 692794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49760 w 658673"/>
              <a:gd name="connsiteY25" fmla="*/ 151694 h 692796"/>
              <a:gd name="connsiteX26" fmla="*/ 120895 w 658673"/>
              <a:gd name="connsiteY26" fmla="*/ 190290 h 692796"/>
              <a:gd name="connsiteX27" fmla="*/ 60186 w 658673"/>
              <a:gd name="connsiteY27" fmla="*/ 255200 h 692796"/>
              <a:gd name="connsiteX28" fmla="*/ 15279 w 658673"/>
              <a:gd name="connsiteY28" fmla="*/ 225475 h 692796"/>
              <a:gd name="connsiteX29" fmla="*/ 27314 w 658673"/>
              <a:gd name="connsiteY29" fmla="*/ 237680 h 692796"/>
              <a:gd name="connsiteX30" fmla="*/ 1113 w 658673"/>
              <a:gd name="connsiteY30" fmla="*/ 216128 h 692796"/>
              <a:gd name="connsiteX31" fmla="*/ 23057 w 658673"/>
              <a:gd name="connsiteY31" fmla="*/ 242139 h 692796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72720 w 658673"/>
              <a:gd name="connsiteY25" fmla="*/ 117634 h 692796"/>
              <a:gd name="connsiteX26" fmla="*/ 249760 w 658673"/>
              <a:gd name="connsiteY26" fmla="*/ 151694 h 692796"/>
              <a:gd name="connsiteX27" fmla="*/ 120895 w 658673"/>
              <a:gd name="connsiteY27" fmla="*/ 190290 h 692796"/>
              <a:gd name="connsiteX28" fmla="*/ 60186 w 658673"/>
              <a:gd name="connsiteY28" fmla="*/ 255200 h 692796"/>
              <a:gd name="connsiteX29" fmla="*/ 15279 w 658673"/>
              <a:gd name="connsiteY29" fmla="*/ 225475 h 692796"/>
              <a:gd name="connsiteX30" fmla="*/ 27314 w 658673"/>
              <a:gd name="connsiteY30" fmla="*/ 237680 h 692796"/>
              <a:gd name="connsiteX31" fmla="*/ 1113 w 658673"/>
              <a:gd name="connsiteY31" fmla="*/ 216128 h 692796"/>
              <a:gd name="connsiteX32" fmla="*/ 23057 w 658673"/>
              <a:gd name="connsiteY32" fmla="*/ 242139 h 692796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72720 w 658673"/>
              <a:gd name="connsiteY25" fmla="*/ 117634 h 692796"/>
              <a:gd name="connsiteX26" fmla="*/ 249760 w 658673"/>
              <a:gd name="connsiteY26" fmla="*/ 151694 h 692796"/>
              <a:gd name="connsiteX27" fmla="*/ 209999 w 658673"/>
              <a:gd name="connsiteY27" fmla="*/ 144457 h 692796"/>
              <a:gd name="connsiteX28" fmla="*/ 120895 w 658673"/>
              <a:gd name="connsiteY28" fmla="*/ 190290 h 692796"/>
              <a:gd name="connsiteX29" fmla="*/ 60186 w 658673"/>
              <a:gd name="connsiteY29" fmla="*/ 255200 h 692796"/>
              <a:gd name="connsiteX30" fmla="*/ 15279 w 658673"/>
              <a:gd name="connsiteY30" fmla="*/ 225475 h 692796"/>
              <a:gd name="connsiteX31" fmla="*/ 27314 w 658673"/>
              <a:gd name="connsiteY31" fmla="*/ 237680 h 692796"/>
              <a:gd name="connsiteX32" fmla="*/ 1113 w 658673"/>
              <a:gd name="connsiteY32" fmla="*/ 216128 h 692796"/>
              <a:gd name="connsiteX33" fmla="*/ 23057 w 658673"/>
              <a:gd name="connsiteY33" fmla="*/ 242139 h 692796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72720 w 658673"/>
              <a:gd name="connsiteY25" fmla="*/ 117634 h 692796"/>
              <a:gd name="connsiteX26" fmla="*/ 245878 w 658673"/>
              <a:gd name="connsiteY26" fmla="*/ 122938 h 692796"/>
              <a:gd name="connsiteX27" fmla="*/ 249760 w 658673"/>
              <a:gd name="connsiteY27" fmla="*/ 151694 h 692796"/>
              <a:gd name="connsiteX28" fmla="*/ 209999 w 658673"/>
              <a:gd name="connsiteY28" fmla="*/ 144457 h 692796"/>
              <a:gd name="connsiteX29" fmla="*/ 120895 w 658673"/>
              <a:gd name="connsiteY29" fmla="*/ 190290 h 692796"/>
              <a:gd name="connsiteX30" fmla="*/ 60186 w 658673"/>
              <a:gd name="connsiteY30" fmla="*/ 255200 h 692796"/>
              <a:gd name="connsiteX31" fmla="*/ 15279 w 658673"/>
              <a:gd name="connsiteY31" fmla="*/ 225475 h 692796"/>
              <a:gd name="connsiteX32" fmla="*/ 27314 w 658673"/>
              <a:gd name="connsiteY32" fmla="*/ 237680 h 692796"/>
              <a:gd name="connsiteX33" fmla="*/ 1113 w 658673"/>
              <a:gd name="connsiteY33" fmla="*/ 216128 h 692796"/>
              <a:gd name="connsiteX34" fmla="*/ 23057 w 658673"/>
              <a:gd name="connsiteY34" fmla="*/ 242139 h 692796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72720 w 658673"/>
              <a:gd name="connsiteY25" fmla="*/ 117634 h 692796"/>
              <a:gd name="connsiteX26" fmla="*/ 245878 w 658673"/>
              <a:gd name="connsiteY26" fmla="*/ 122938 h 692796"/>
              <a:gd name="connsiteX27" fmla="*/ 237758 w 658673"/>
              <a:gd name="connsiteY27" fmla="*/ 136305 h 692796"/>
              <a:gd name="connsiteX28" fmla="*/ 209999 w 658673"/>
              <a:gd name="connsiteY28" fmla="*/ 144457 h 692796"/>
              <a:gd name="connsiteX29" fmla="*/ 120895 w 658673"/>
              <a:gd name="connsiteY29" fmla="*/ 190290 h 692796"/>
              <a:gd name="connsiteX30" fmla="*/ 60186 w 658673"/>
              <a:gd name="connsiteY30" fmla="*/ 255200 h 692796"/>
              <a:gd name="connsiteX31" fmla="*/ 15279 w 658673"/>
              <a:gd name="connsiteY31" fmla="*/ 225475 h 692796"/>
              <a:gd name="connsiteX32" fmla="*/ 27314 w 658673"/>
              <a:gd name="connsiteY32" fmla="*/ 237680 h 692796"/>
              <a:gd name="connsiteX33" fmla="*/ 1113 w 658673"/>
              <a:gd name="connsiteY33" fmla="*/ 216128 h 692796"/>
              <a:gd name="connsiteX34" fmla="*/ 23057 w 658673"/>
              <a:gd name="connsiteY34" fmla="*/ 242139 h 692796"/>
              <a:gd name="connsiteX0" fmla="*/ 23057 w 658673"/>
              <a:gd name="connsiteY0" fmla="*/ 242139 h 692796"/>
              <a:gd name="connsiteX1" fmla="*/ 53295 w 658673"/>
              <a:gd name="connsiteY1" fmla="*/ 338426 h 692796"/>
              <a:gd name="connsiteX2" fmla="*/ 119165 w 658673"/>
              <a:gd name="connsiteY2" fmla="*/ 453132 h 692796"/>
              <a:gd name="connsiteX3" fmla="*/ 141523 w 658673"/>
              <a:gd name="connsiteY3" fmla="*/ 598010 h 692796"/>
              <a:gd name="connsiteX4" fmla="*/ 146201 w 658673"/>
              <a:gd name="connsiteY4" fmla="*/ 689298 h 692796"/>
              <a:gd name="connsiteX5" fmla="*/ 332927 w 658673"/>
              <a:gd name="connsiteY5" fmla="*/ 589204 h 692796"/>
              <a:gd name="connsiteX6" fmla="*/ 349340 w 658673"/>
              <a:gd name="connsiteY6" fmla="*/ 581485 h 692796"/>
              <a:gd name="connsiteX7" fmla="*/ 394829 w 658673"/>
              <a:gd name="connsiteY7" fmla="*/ 548953 h 692796"/>
              <a:gd name="connsiteX8" fmla="*/ 426859 w 658673"/>
              <a:gd name="connsiteY8" fmla="*/ 523309 h 692796"/>
              <a:gd name="connsiteX9" fmla="*/ 471387 w 658673"/>
              <a:gd name="connsiteY9" fmla="*/ 489798 h 692796"/>
              <a:gd name="connsiteX10" fmla="*/ 529955 w 658673"/>
              <a:gd name="connsiteY10" fmla="*/ 444548 h 692796"/>
              <a:gd name="connsiteX11" fmla="*/ 564620 w 658673"/>
              <a:gd name="connsiteY11" fmla="*/ 407376 h 692796"/>
              <a:gd name="connsiteX12" fmla="*/ 609664 w 658673"/>
              <a:gd name="connsiteY12" fmla="*/ 368324 h 692796"/>
              <a:gd name="connsiteX13" fmla="*/ 642707 w 658673"/>
              <a:gd name="connsiteY13" fmla="*/ 310560 h 692796"/>
              <a:gd name="connsiteX14" fmla="*/ 649785 w 658673"/>
              <a:gd name="connsiteY14" fmla="*/ 307975 h 692796"/>
              <a:gd name="connsiteX15" fmla="*/ 644676 w 658673"/>
              <a:gd name="connsiteY15" fmla="*/ 286925 h 692796"/>
              <a:gd name="connsiteX16" fmla="*/ 625118 w 658673"/>
              <a:gd name="connsiteY16" fmla="*/ 251839 h 692796"/>
              <a:gd name="connsiteX17" fmla="*/ 590134 w 658673"/>
              <a:gd name="connsiteY17" fmla="*/ 186689 h 692796"/>
              <a:gd name="connsiteX18" fmla="*/ 538768 w 658673"/>
              <a:gd name="connsiteY18" fmla="*/ 115027 h 692796"/>
              <a:gd name="connsiteX19" fmla="*/ 528986 w 658673"/>
              <a:gd name="connsiteY19" fmla="*/ 85716 h 692796"/>
              <a:gd name="connsiteX20" fmla="*/ 466593 w 658673"/>
              <a:gd name="connsiteY20" fmla="*/ 22442 h 692796"/>
              <a:gd name="connsiteX21" fmla="*/ 437152 w 658673"/>
              <a:gd name="connsiteY21" fmla="*/ 5 h 692796"/>
              <a:gd name="connsiteX22" fmla="*/ 412179 w 658673"/>
              <a:gd name="connsiteY22" fmla="*/ 25733 h 692796"/>
              <a:gd name="connsiteX23" fmla="*/ 336109 w 658673"/>
              <a:gd name="connsiteY23" fmla="*/ 71808 h 692796"/>
              <a:gd name="connsiteX24" fmla="*/ 309151 w 658673"/>
              <a:gd name="connsiteY24" fmla="*/ 100352 h 692796"/>
              <a:gd name="connsiteX25" fmla="*/ 272720 w 658673"/>
              <a:gd name="connsiteY25" fmla="*/ 117634 h 692796"/>
              <a:gd name="connsiteX26" fmla="*/ 245878 w 658673"/>
              <a:gd name="connsiteY26" fmla="*/ 122938 h 692796"/>
              <a:gd name="connsiteX27" fmla="*/ 237758 w 658673"/>
              <a:gd name="connsiteY27" fmla="*/ 136305 h 692796"/>
              <a:gd name="connsiteX28" fmla="*/ 209999 w 658673"/>
              <a:gd name="connsiteY28" fmla="*/ 144457 h 692796"/>
              <a:gd name="connsiteX29" fmla="*/ 120895 w 658673"/>
              <a:gd name="connsiteY29" fmla="*/ 190290 h 692796"/>
              <a:gd name="connsiteX30" fmla="*/ 57048 w 658673"/>
              <a:gd name="connsiteY30" fmla="*/ 222408 h 692796"/>
              <a:gd name="connsiteX31" fmla="*/ 60186 w 658673"/>
              <a:gd name="connsiteY31" fmla="*/ 255200 h 692796"/>
              <a:gd name="connsiteX32" fmla="*/ 15279 w 658673"/>
              <a:gd name="connsiteY32" fmla="*/ 225475 h 692796"/>
              <a:gd name="connsiteX33" fmla="*/ 27314 w 658673"/>
              <a:gd name="connsiteY33" fmla="*/ 237680 h 692796"/>
              <a:gd name="connsiteX34" fmla="*/ 1113 w 658673"/>
              <a:gd name="connsiteY34" fmla="*/ 216128 h 692796"/>
              <a:gd name="connsiteX35" fmla="*/ 23057 w 658673"/>
              <a:gd name="connsiteY35" fmla="*/ 242139 h 692796"/>
              <a:gd name="connsiteX0" fmla="*/ 42580 w 678196"/>
              <a:gd name="connsiteY0" fmla="*/ 242139 h 692796"/>
              <a:gd name="connsiteX1" fmla="*/ 72818 w 678196"/>
              <a:gd name="connsiteY1" fmla="*/ 338426 h 692796"/>
              <a:gd name="connsiteX2" fmla="*/ 138688 w 678196"/>
              <a:gd name="connsiteY2" fmla="*/ 453132 h 692796"/>
              <a:gd name="connsiteX3" fmla="*/ 161046 w 678196"/>
              <a:gd name="connsiteY3" fmla="*/ 598010 h 692796"/>
              <a:gd name="connsiteX4" fmla="*/ 165724 w 678196"/>
              <a:gd name="connsiteY4" fmla="*/ 689298 h 692796"/>
              <a:gd name="connsiteX5" fmla="*/ 352450 w 678196"/>
              <a:gd name="connsiteY5" fmla="*/ 589204 h 692796"/>
              <a:gd name="connsiteX6" fmla="*/ 368863 w 678196"/>
              <a:gd name="connsiteY6" fmla="*/ 581485 h 692796"/>
              <a:gd name="connsiteX7" fmla="*/ 414352 w 678196"/>
              <a:gd name="connsiteY7" fmla="*/ 548953 h 692796"/>
              <a:gd name="connsiteX8" fmla="*/ 446382 w 678196"/>
              <a:gd name="connsiteY8" fmla="*/ 523309 h 692796"/>
              <a:gd name="connsiteX9" fmla="*/ 490910 w 678196"/>
              <a:gd name="connsiteY9" fmla="*/ 489798 h 692796"/>
              <a:gd name="connsiteX10" fmla="*/ 549478 w 678196"/>
              <a:gd name="connsiteY10" fmla="*/ 444548 h 692796"/>
              <a:gd name="connsiteX11" fmla="*/ 584143 w 678196"/>
              <a:gd name="connsiteY11" fmla="*/ 407376 h 692796"/>
              <a:gd name="connsiteX12" fmla="*/ 629187 w 678196"/>
              <a:gd name="connsiteY12" fmla="*/ 368324 h 692796"/>
              <a:gd name="connsiteX13" fmla="*/ 662230 w 678196"/>
              <a:gd name="connsiteY13" fmla="*/ 310560 h 692796"/>
              <a:gd name="connsiteX14" fmla="*/ 669308 w 678196"/>
              <a:gd name="connsiteY14" fmla="*/ 307975 h 692796"/>
              <a:gd name="connsiteX15" fmla="*/ 664199 w 678196"/>
              <a:gd name="connsiteY15" fmla="*/ 286925 h 692796"/>
              <a:gd name="connsiteX16" fmla="*/ 644641 w 678196"/>
              <a:gd name="connsiteY16" fmla="*/ 251839 h 692796"/>
              <a:gd name="connsiteX17" fmla="*/ 609657 w 678196"/>
              <a:gd name="connsiteY17" fmla="*/ 186689 h 692796"/>
              <a:gd name="connsiteX18" fmla="*/ 558291 w 678196"/>
              <a:gd name="connsiteY18" fmla="*/ 115027 h 692796"/>
              <a:gd name="connsiteX19" fmla="*/ 548509 w 678196"/>
              <a:gd name="connsiteY19" fmla="*/ 85716 h 692796"/>
              <a:gd name="connsiteX20" fmla="*/ 486116 w 678196"/>
              <a:gd name="connsiteY20" fmla="*/ 22442 h 692796"/>
              <a:gd name="connsiteX21" fmla="*/ 456675 w 678196"/>
              <a:gd name="connsiteY21" fmla="*/ 5 h 692796"/>
              <a:gd name="connsiteX22" fmla="*/ 431702 w 678196"/>
              <a:gd name="connsiteY22" fmla="*/ 25733 h 692796"/>
              <a:gd name="connsiteX23" fmla="*/ 355632 w 678196"/>
              <a:gd name="connsiteY23" fmla="*/ 71808 h 692796"/>
              <a:gd name="connsiteX24" fmla="*/ 328674 w 678196"/>
              <a:gd name="connsiteY24" fmla="*/ 100352 h 692796"/>
              <a:gd name="connsiteX25" fmla="*/ 292243 w 678196"/>
              <a:gd name="connsiteY25" fmla="*/ 117634 h 692796"/>
              <a:gd name="connsiteX26" fmla="*/ 265401 w 678196"/>
              <a:gd name="connsiteY26" fmla="*/ 122938 h 692796"/>
              <a:gd name="connsiteX27" fmla="*/ 257281 w 678196"/>
              <a:gd name="connsiteY27" fmla="*/ 136305 h 692796"/>
              <a:gd name="connsiteX28" fmla="*/ 229522 w 678196"/>
              <a:gd name="connsiteY28" fmla="*/ 144457 h 692796"/>
              <a:gd name="connsiteX29" fmla="*/ 140418 w 678196"/>
              <a:gd name="connsiteY29" fmla="*/ 190290 h 692796"/>
              <a:gd name="connsiteX30" fmla="*/ 76571 w 678196"/>
              <a:gd name="connsiteY30" fmla="*/ 222408 h 692796"/>
              <a:gd name="connsiteX31" fmla="*/ 1352 w 678196"/>
              <a:gd name="connsiteY31" fmla="*/ 254031 h 692796"/>
              <a:gd name="connsiteX32" fmla="*/ 34802 w 678196"/>
              <a:gd name="connsiteY32" fmla="*/ 225475 h 692796"/>
              <a:gd name="connsiteX33" fmla="*/ 46837 w 678196"/>
              <a:gd name="connsiteY33" fmla="*/ 237680 h 692796"/>
              <a:gd name="connsiteX34" fmla="*/ 20636 w 678196"/>
              <a:gd name="connsiteY34" fmla="*/ 216128 h 692796"/>
              <a:gd name="connsiteX35" fmla="*/ 42580 w 678196"/>
              <a:gd name="connsiteY35" fmla="*/ 242139 h 692796"/>
              <a:gd name="connsiteX0" fmla="*/ 42374 w 677990"/>
              <a:gd name="connsiteY0" fmla="*/ 242139 h 692796"/>
              <a:gd name="connsiteX1" fmla="*/ 72612 w 677990"/>
              <a:gd name="connsiteY1" fmla="*/ 338426 h 692796"/>
              <a:gd name="connsiteX2" fmla="*/ 138482 w 677990"/>
              <a:gd name="connsiteY2" fmla="*/ 453132 h 692796"/>
              <a:gd name="connsiteX3" fmla="*/ 160840 w 677990"/>
              <a:gd name="connsiteY3" fmla="*/ 598010 h 692796"/>
              <a:gd name="connsiteX4" fmla="*/ 165518 w 677990"/>
              <a:gd name="connsiteY4" fmla="*/ 689298 h 692796"/>
              <a:gd name="connsiteX5" fmla="*/ 352244 w 677990"/>
              <a:gd name="connsiteY5" fmla="*/ 589204 h 692796"/>
              <a:gd name="connsiteX6" fmla="*/ 368657 w 677990"/>
              <a:gd name="connsiteY6" fmla="*/ 581485 h 692796"/>
              <a:gd name="connsiteX7" fmla="*/ 414146 w 677990"/>
              <a:gd name="connsiteY7" fmla="*/ 548953 h 692796"/>
              <a:gd name="connsiteX8" fmla="*/ 446176 w 677990"/>
              <a:gd name="connsiteY8" fmla="*/ 523309 h 692796"/>
              <a:gd name="connsiteX9" fmla="*/ 490704 w 677990"/>
              <a:gd name="connsiteY9" fmla="*/ 489798 h 692796"/>
              <a:gd name="connsiteX10" fmla="*/ 549272 w 677990"/>
              <a:gd name="connsiteY10" fmla="*/ 444548 h 692796"/>
              <a:gd name="connsiteX11" fmla="*/ 583937 w 677990"/>
              <a:gd name="connsiteY11" fmla="*/ 407376 h 692796"/>
              <a:gd name="connsiteX12" fmla="*/ 628981 w 677990"/>
              <a:gd name="connsiteY12" fmla="*/ 368324 h 692796"/>
              <a:gd name="connsiteX13" fmla="*/ 662024 w 677990"/>
              <a:gd name="connsiteY13" fmla="*/ 310560 h 692796"/>
              <a:gd name="connsiteX14" fmla="*/ 669102 w 677990"/>
              <a:gd name="connsiteY14" fmla="*/ 307975 h 692796"/>
              <a:gd name="connsiteX15" fmla="*/ 663993 w 677990"/>
              <a:gd name="connsiteY15" fmla="*/ 286925 h 692796"/>
              <a:gd name="connsiteX16" fmla="*/ 644435 w 677990"/>
              <a:gd name="connsiteY16" fmla="*/ 251839 h 692796"/>
              <a:gd name="connsiteX17" fmla="*/ 609451 w 677990"/>
              <a:gd name="connsiteY17" fmla="*/ 186689 h 692796"/>
              <a:gd name="connsiteX18" fmla="*/ 558085 w 677990"/>
              <a:gd name="connsiteY18" fmla="*/ 115027 h 692796"/>
              <a:gd name="connsiteX19" fmla="*/ 548303 w 677990"/>
              <a:gd name="connsiteY19" fmla="*/ 85716 h 692796"/>
              <a:gd name="connsiteX20" fmla="*/ 485910 w 677990"/>
              <a:gd name="connsiteY20" fmla="*/ 22442 h 692796"/>
              <a:gd name="connsiteX21" fmla="*/ 456469 w 677990"/>
              <a:gd name="connsiteY21" fmla="*/ 5 h 692796"/>
              <a:gd name="connsiteX22" fmla="*/ 431496 w 677990"/>
              <a:gd name="connsiteY22" fmla="*/ 25733 h 692796"/>
              <a:gd name="connsiteX23" fmla="*/ 355426 w 677990"/>
              <a:gd name="connsiteY23" fmla="*/ 71808 h 692796"/>
              <a:gd name="connsiteX24" fmla="*/ 328468 w 677990"/>
              <a:gd name="connsiteY24" fmla="*/ 100352 h 692796"/>
              <a:gd name="connsiteX25" fmla="*/ 292037 w 677990"/>
              <a:gd name="connsiteY25" fmla="*/ 117634 h 692796"/>
              <a:gd name="connsiteX26" fmla="*/ 265195 w 677990"/>
              <a:gd name="connsiteY26" fmla="*/ 122938 h 692796"/>
              <a:gd name="connsiteX27" fmla="*/ 257075 w 677990"/>
              <a:gd name="connsiteY27" fmla="*/ 136305 h 692796"/>
              <a:gd name="connsiteX28" fmla="*/ 229316 w 677990"/>
              <a:gd name="connsiteY28" fmla="*/ 144457 h 692796"/>
              <a:gd name="connsiteX29" fmla="*/ 140212 w 677990"/>
              <a:gd name="connsiteY29" fmla="*/ 190290 h 692796"/>
              <a:gd name="connsiteX30" fmla="*/ 76365 w 677990"/>
              <a:gd name="connsiteY30" fmla="*/ 222408 h 692796"/>
              <a:gd name="connsiteX31" fmla="*/ 1146 w 677990"/>
              <a:gd name="connsiteY31" fmla="*/ 254031 h 692796"/>
              <a:gd name="connsiteX32" fmla="*/ 45098 w 677990"/>
              <a:gd name="connsiteY32" fmla="*/ 238939 h 692796"/>
              <a:gd name="connsiteX33" fmla="*/ 46631 w 677990"/>
              <a:gd name="connsiteY33" fmla="*/ 237680 h 692796"/>
              <a:gd name="connsiteX34" fmla="*/ 20430 w 677990"/>
              <a:gd name="connsiteY34" fmla="*/ 216128 h 692796"/>
              <a:gd name="connsiteX35" fmla="*/ 42374 w 677990"/>
              <a:gd name="connsiteY35" fmla="*/ 242139 h 692796"/>
              <a:gd name="connsiteX0" fmla="*/ 42374 w 677990"/>
              <a:gd name="connsiteY0" fmla="*/ 242139 h 692796"/>
              <a:gd name="connsiteX1" fmla="*/ 72612 w 677990"/>
              <a:gd name="connsiteY1" fmla="*/ 338426 h 692796"/>
              <a:gd name="connsiteX2" fmla="*/ 138482 w 677990"/>
              <a:gd name="connsiteY2" fmla="*/ 453132 h 692796"/>
              <a:gd name="connsiteX3" fmla="*/ 160840 w 677990"/>
              <a:gd name="connsiteY3" fmla="*/ 598010 h 692796"/>
              <a:gd name="connsiteX4" fmla="*/ 165518 w 677990"/>
              <a:gd name="connsiteY4" fmla="*/ 689298 h 692796"/>
              <a:gd name="connsiteX5" fmla="*/ 352244 w 677990"/>
              <a:gd name="connsiteY5" fmla="*/ 589204 h 692796"/>
              <a:gd name="connsiteX6" fmla="*/ 368657 w 677990"/>
              <a:gd name="connsiteY6" fmla="*/ 581485 h 692796"/>
              <a:gd name="connsiteX7" fmla="*/ 414146 w 677990"/>
              <a:gd name="connsiteY7" fmla="*/ 548953 h 692796"/>
              <a:gd name="connsiteX8" fmla="*/ 446176 w 677990"/>
              <a:gd name="connsiteY8" fmla="*/ 523309 h 692796"/>
              <a:gd name="connsiteX9" fmla="*/ 490704 w 677990"/>
              <a:gd name="connsiteY9" fmla="*/ 489798 h 692796"/>
              <a:gd name="connsiteX10" fmla="*/ 549272 w 677990"/>
              <a:gd name="connsiteY10" fmla="*/ 444548 h 692796"/>
              <a:gd name="connsiteX11" fmla="*/ 583937 w 677990"/>
              <a:gd name="connsiteY11" fmla="*/ 407376 h 692796"/>
              <a:gd name="connsiteX12" fmla="*/ 628981 w 677990"/>
              <a:gd name="connsiteY12" fmla="*/ 368324 h 692796"/>
              <a:gd name="connsiteX13" fmla="*/ 662024 w 677990"/>
              <a:gd name="connsiteY13" fmla="*/ 310560 h 692796"/>
              <a:gd name="connsiteX14" fmla="*/ 669102 w 677990"/>
              <a:gd name="connsiteY14" fmla="*/ 307975 h 692796"/>
              <a:gd name="connsiteX15" fmla="*/ 663993 w 677990"/>
              <a:gd name="connsiteY15" fmla="*/ 286925 h 692796"/>
              <a:gd name="connsiteX16" fmla="*/ 644435 w 677990"/>
              <a:gd name="connsiteY16" fmla="*/ 251839 h 692796"/>
              <a:gd name="connsiteX17" fmla="*/ 609451 w 677990"/>
              <a:gd name="connsiteY17" fmla="*/ 186689 h 692796"/>
              <a:gd name="connsiteX18" fmla="*/ 558085 w 677990"/>
              <a:gd name="connsiteY18" fmla="*/ 115027 h 692796"/>
              <a:gd name="connsiteX19" fmla="*/ 548303 w 677990"/>
              <a:gd name="connsiteY19" fmla="*/ 85716 h 692796"/>
              <a:gd name="connsiteX20" fmla="*/ 485910 w 677990"/>
              <a:gd name="connsiteY20" fmla="*/ 22442 h 692796"/>
              <a:gd name="connsiteX21" fmla="*/ 456469 w 677990"/>
              <a:gd name="connsiteY21" fmla="*/ 5 h 692796"/>
              <a:gd name="connsiteX22" fmla="*/ 431496 w 677990"/>
              <a:gd name="connsiteY22" fmla="*/ 25733 h 692796"/>
              <a:gd name="connsiteX23" fmla="*/ 355426 w 677990"/>
              <a:gd name="connsiteY23" fmla="*/ 71808 h 692796"/>
              <a:gd name="connsiteX24" fmla="*/ 328468 w 677990"/>
              <a:gd name="connsiteY24" fmla="*/ 100352 h 692796"/>
              <a:gd name="connsiteX25" fmla="*/ 292037 w 677990"/>
              <a:gd name="connsiteY25" fmla="*/ 117634 h 692796"/>
              <a:gd name="connsiteX26" fmla="*/ 265195 w 677990"/>
              <a:gd name="connsiteY26" fmla="*/ 122938 h 692796"/>
              <a:gd name="connsiteX27" fmla="*/ 257075 w 677990"/>
              <a:gd name="connsiteY27" fmla="*/ 136305 h 692796"/>
              <a:gd name="connsiteX28" fmla="*/ 229316 w 677990"/>
              <a:gd name="connsiteY28" fmla="*/ 144457 h 692796"/>
              <a:gd name="connsiteX29" fmla="*/ 140212 w 677990"/>
              <a:gd name="connsiteY29" fmla="*/ 190290 h 692796"/>
              <a:gd name="connsiteX30" fmla="*/ 76365 w 677990"/>
              <a:gd name="connsiteY30" fmla="*/ 222408 h 692796"/>
              <a:gd name="connsiteX31" fmla="*/ 1146 w 677990"/>
              <a:gd name="connsiteY31" fmla="*/ 254031 h 692796"/>
              <a:gd name="connsiteX32" fmla="*/ 45098 w 677990"/>
              <a:gd name="connsiteY32" fmla="*/ 238939 h 692796"/>
              <a:gd name="connsiteX33" fmla="*/ 46631 w 677990"/>
              <a:gd name="connsiteY33" fmla="*/ 237680 h 692796"/>
              <a:gd name="connsiteX34" fmla="*/ 34565 w 677990"/>
              <a:gd name="connsiteY34" fmla="*/ 242196 h 692796"/>
              <a:gd name="connsiteX35" fmla="*/ 42374 w 677990"/>
              <a:gd name="connsiteY35" fmla="*/ 242139 h 692796"/>
              <a:gd name="connsiteX0" fmla="*/ 42374 w 677990"/>
              <a:gd name="connsiteY0" fmla="*/ 242139 h 692796"/>
              <a:gd name="connsiteX1" fmla="*/ 17912 w 677990"/>
              <a:gd name="connsiteY1" fmla="*/ 270589 h 692796"/>
              <a:gd name="connsiteX2" fmla="*/ 72612 w 677990"/>
              <a:gd name="connsiteY2" fmla="*/ 338426 h 692796"/>
              <a:gd name="connsiteX3" fmla="*/ 138482 w 677990"/>
              <a:gd name="connsiteY3" fmla="*/ 453132 h 692796"/>
              <a:gd name="connsiteX4" fmla="*/ 160840 w 677990"/>
              <a:gd name="connsiteY4" fmla="*/ 598010 h 692796"/>
              <a:gd name="connsiteX5" fmla="*/ 165518 w 677990"/>
              <a:gd name="connsiteY5" fmla="*/ 689298 h 692796"/>
              <a:gd name="connsiteX6" fmla="*/ 352244 w 677990"/>
              <a:gd name="connsiteY6" fmla="*/ 589204 h 692796"/>
              <a:gd name="connsiteX7" fmla="*/ 368657 w 677990"/>
              <a:gd name="connsiteY7" fmla="*/ 581485 h 692796"/>
              <a:gd name="connsiteX8" fmla="*/ 414146 w 677990"/>
              <a:gd name="connsiteY8" fmla="*/ 548953 h 692796"/>
              <a:gd name="connsiteX9" fmla="*/ 446176 w 677990"/>
              <a:gd name="connsiteY9" fmla="*/ 523309 h 692796"/>
              <a:gd name="connsiteX10" fmla="*/ 490704 w 677990"/>
              <a:gd name="connsiteY10" fmla="*/ 489798 h 692796"/>
              <a:gd name="connsiteX11" fmla="*/ 549272 w 677990"/>
              <a:gd name="connsiteY11" fmla="*/ 444548 h 692796"/>
              <a:gd name="connsiteX12" fmla="*/ 583937 w 677990"/>
              <a:gd name="connsiteY12" fmla="*/ 407376 h 692796"/>
              <a:gd name="connsiteX13" fmla="*/ 628981 w 677990"/>
              <a:gd name="connsiteY13" fmla="*/ 368324 h 692796"/>
              <a:gd name="connsiteX14" fmla="*/ 662024 w 677990"/>
              <a:gd name="connsiteY14" fmla="*/ 310560 h 692796"/>
              <a:gd name="connsiteX15" fmla="*/ 669102 w 677990"/>
              <a:gd name="connsiteY15" fmla="*/ 307975 h 692796"/>
              <a:gd name="connsiteX16" fmla="*/ 663993 w 677990"/>
              <a:gd name="connsiteY16" fmla="*/ 286925 h 692796"/>
              <a:gd name="connsiteX17" fmla="*/ 644435 w 677990"/>
              <a:gd name="connsiteY17" fmla="*/ 251839 h 692796"/>
              <a:gd name="connsiteX18" fmla="*/ 609451 w 677990"/>
              <a:gd name="connsiteY18" fmla="*/ 186689 h 692796"/>
              <a:gd name="connsiteX19" fmla="*/ 558085 w 677990"/>
              <a:gd name="connsiteY19" fmla="*/ 115027 h 692796"/>
              <a:gd name="connsiteX20" fmla="*/ 548303 w 677990"/>
              <a:gd name="connsiteY20" fmla="*/ 85716 h 692796"/>
              <a:gd name="connsiteX21" fmla="*/ 485910 w 677990"/>
              <a:gd name="connsiteY21" fmla="*/ 22442 h 692796"/>
              <a:gd name="connsiteX22" fmla="*/ 456469 w 677990"/>
              <a:gd name="connsiteY22" fmla="*/ 5 h 692796"/>
              <a:gd name="connsiteX23" fmla="*/ 431496 w 677990"/>
              <a:gd name="connsiteY23" fmla="*/ 25733 h 692796"/>
              <a:gd name="connsiteX24" fmla="*/ 355426 w 677990"/>
              <a:gd name="connsiteY24" fmla="*/ 71808 h 692796"/>
              <a:gd name="connsiteX25" fmla="*/ 328468 w 677990"/>
              <a:gd name="connsiteY25" fmla="*/ 100352 h 692796"/>
              <a:gd name="connsiteX26" fmla="*/ 292037 w 677990"/>
              <a:gd name="connsiteY26" fmla="*/ 117634 h 692796"/>
              <a:gd name="connsiteX27" fmla="*/ 265195 w 677990"/>
              <a:gd name="connsiteY27" fmla="*/ 122938 h 692796"/>
              <a:gd name="connsiteX28" fmla="*/ 257075 w 677990"/>
              <a:gd name="connsiteY28" fmla="*/ 136305 h 692796"/>
              <a:gd name="connsiteX29" fmla="*/ 229316 w 677990"/>
              <a:gd name="connsiteY29" fmla="*/ 144457 h 692796"/>
              <a:gd name="connsiteX30" fmla="*/ 140212 w 677990"/>
              <a:gd name="connsiteY30" fmla="*/ 190290 h 692796"/>
              <a:gd name="connsiteX31" fmla="*/ 76365 w 677990"/>
              <a:gd name="connsiteY31" fmla="*/ 222408 h 692796"/>
              <a:gd name="connsiteX32" fmla="*/ 1146 w 677990"/>
              <a:gd name="connsiteY32" fmla="*/ 254031 h 692796"/>
              <a:gd name="connsiteX33" fmla="*/ 45098 w 677990"/>
              <a:gd name="connsiteY33" fmla="*/ 238939 h 692796"/>
              <a:gd name="connsiteX34" fmla="*/ 46631 w 677990"/>
              <a:gd name="connsiteY34" fmla="*/ 237680 h 692796"/>
              <a:gd name="connsiteX35" fmla="*/ 34565 w 677990"/>
              <a:gd name="connsiteY35" fmla="*/ 242196 h 692796"/>
              <a:gd name="connsiteX36" fmla="*/ 42374 w 677990"/>
              <a:gd name="connsiteY36" fmla="*/ 242139 h 69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7990" h="692796">
                <a:moveTo>
                  <a:pt x="42374" y="242139"/>
                </a:moveTo>
                <a:cubicBezTo>
                  <a:pt x="39599" y="246871"/>
                  <a:pt x="12872" y="254541"/>
                  <a:pt x="17912" y="270589"/>
                </a:cubicBezTo>
                <a:cubicBezTo>
                  <a:pt x="22952" y="286637"/>
                  <a:pt x="57886" y="306942"/>
                  <a:pt x="72612" y="338426"/>
                </a:cubicBezTo>
                <a:cubicBezTo>
                  <a:pt x="95029" y="354327"/>
                  <a:pt x="116878" y="431304"/>
                  <a:pt x="138482" y="453132"/>
                </a:cubicBezTo>
                <a:cubicBezTo>
                  <a:pt x="144813" y="499070"/>
                  <a:pt x="156334" y="558649"/>
                  <a:pt x="160840" y="598010"/>
                </a:cubicBezTo>
                <a:cubicBezTo>
                  <a:pt x="165346" y="637371"/>
                  <a:pt x="148449" y="665365"/>
                  <a:pt x="165518" y="689298"/>
                </a:cubicBezTo>
                <a:cubicBezTo>
                  <a:pt x="182587" y="713231"/>
                  <a:pt x="318388" y="607173"/>
                  <a:pt x="352244" y="589204"/>
                </a:cubicBezTo>
                <a:cubicBezTo>
                  <a:pt x="386101" y="571235"/>
                  <a:pt x="359291" y="588252"/>
                  <a:pt x="368657" y="581485"/>
                </a:cubicBezTo>
                <a:cubicBezTo>
                  <a:pt x="378023" y="574718"/>
                  <a:pt x="403130" y="557999"/>
                  <a:pt x="414146" y="548953"/>
                </a:cubicBezTo>
                <a:cubicBezTo>
                  <a:pt x="425162" y="539907"/>
                  <a:pt x="434070" y="531048"/>
                  <a:pt x="446176" y="523309"/>
                </a:cubicBezTo>
                <a:cubicBezTo>
                  <a:pt x="465784" y="509248"/>
                  <a:pt x="463419" y="503828"/>
                  <a:pt x="490704" y="489798"/>
                </a:cubicBezTo>
                <a:cubicBezTo>
                  <a:pt x="514507" y="477411"/>
                  <a:pt x="530379" y="455290"/>
                  <a:pt x="549272" y="444548"/>
                </a:cubicBezTo>
                <a:cubicBezTo>
                  <a:pt x="568165" y="433806"/>
                  <a:pt x="577271" y="411913"/>
                  <a:pt x="583937" y="407376"/>
                </a:cubicBezTo>
                <a:cubicBezTo>
                  <a:pt x="590603" y="402839"/>
                  <a:pt x="626425" y="383306"/>
                  <a:pt x="628981" y="368324"/>
                </a:cubicBezTo>
                <a:cubicBezTo>
                  <a:pt x="631537" y="353342"/>
                  <a:pt x="666761" y="328479"/>
                  <a:pt x="662024" y="310560"/>
                </a:cubicBezTo>
                <a:cubicBezTo>
                  <a:pt x="657287" y="292641"/>
                  <a:pt x="681774" y="332269"/>
                  <a:pt x="669102" y="307975"/>
                </a:cubicBezTo>
                <a:cubicBezTo>
                  <a:pt x="671142" y="277950"/>
                  <a:pt x="690870" y="335554"/>
                  <a:pt x="663993" y="286925"/>
                </a:cubicBezTo>
                <a:cubicBezTo>
                  <a:pt x="641234" y="254723"/>
                  <a:pt x="659681" y="266596"/>
                  <a:pt x="644435" y="251839"/>
                </a:cubicBezTo>
                <a:cubicBezTo>
                  <a:pt x="629189" y="237082"/>
                  <a:pt x="623843" y="209491"/>
                  <a:pt x="609451" y="186689"/>
                </a:cubicBezTo>
                <a:cubicBezTo>
                  <a:pt x="595059" y="163887"/>
                  <a:pt x="569590" y="123469"/>
                  <a:pt x="558085" y="115027"/>
                </a:cubicBezTo>
                <a:cubicBezTo>
                  <a:pt x="546580" y="106585"/>
                  <a:pt x="560232" y="92893"/>
                  <a:pt x="548303" y="85716"/>
                </a:cubicBezTo>
                <a:cubicBezTo>
                  <a:pt x="536374" y="78539"/>
                  <a:pt x="502153" y="33781"/>
                  <a:pt x="485910" y="22442"/>
                </a:cubicBezTo>
                <a:cubicBezTo>
                  <a:pt x="469667" y="11103"/>
                  <a:pt x="468989" y="317"/>
                  <a:pt x="456469" y="5"/>
                </a:cubicBezTo>
                <a:cubicBezTo>
                  <a:pt x="443949" y="-307"/>
                  <a:pt x="447086" y="12163"/>
                  <a:pt x="431496" y="25733"/>
                </a:cubicBezTo>
                <a:cubicBezTo>
                  <a:pt x="415906" y="39303"/>
                  <a:pt x="372597" y="59372"/>
                  <a:pt x="355426" y="71808"/>
                </a:cubicBezTo>
                <a:cubicBezTo>
                  <a:pt x="338255" y="84245"/>
                  <a:pt x="336816" y="91858"/>
                  <a:pt x="328468" y="100352"/>
                </a:cubicBezTo>
                <a:cubicBezTo>
                  <a:pt x="320120" y="108846"/>
                  <a:pt x="300760" y="112195"/>
                  <a:pt x="292037" y="117634"/>
                </a:cubicBezTo>
                <a:cubicBezTo>
                  <a:pt x="283314" y="123073"/>
                  <a:pt x="269022" y="117261"/>
                  <a:pt x="265195" y="122938"/>
                </a:cubicBezTo>
                <a:cubicBezTo>
                  <a:pt x="261368" y="128615"/>
                  <a:pt x="264877" y="134393"/>
                  <a:pt x="257075" y="136305"/>
                </a:cubicBezTo>
                <a:cubicBezTo>
                  <a:pt x="249273" y="138217"/>
                  <a:pt x="250794" y="138024"/>
                  <a:pt x="229316" y="144457"/>
                </a:cubicBezTo>
                <a:cubicBezTo>
                  <a:pt x="207838" y="150890"/>
                  <a:pt x="162414" y="175728"/>
                  <a:pt x="140212" y="190290"/>
                </a:cubicBezTo>
                <a:cubicBezTo>
                  <a:pt x="118010" y="204852"/>
                  <a:pt x="86483" y="211590"/>
                  <a:pt x="76365" y="222408"/>
                </a:cubicBezTo>
                <a:cubicBezTo>
                  <a:pt x="66247" y="233226"/>
                  <a:pt x="11397" y="255090"/>
                  <a:pt x="1146" y="254031"/>
                </a:cubicBezTo>
                <a:cubicBezTo>
                  <a:pt x="-9105" y="252972"/>
                  <a:pt x="53041" y="234228"/>
                  <a:pt x="45098" y="238939"/>
                </a:cubicBezTo>
                <a:cubicBezTo>
                  <a:pt x="28685" y="251154"/>
                  <a:pt x="54600" y="230634"/>
                  <a:pt x="46631" y="237680"/>
                </a:cubicBezTo>
                <a:cubicBezTo>
                  <a:pt x="38662" y="244726"/>
                  <a:pt x="37493" y="235831"/>
                  <a:pt x="34565" y="242196"/>
                </a:cubicBezTo>
                <a:cubicBezTo>
                  <a:pt x="28655" y="251170"/>
                  <a:pt x="45149" y="237407"/>
                  <a:pt x="42374" y="242139"/>
                </a:cubicBezTo>
                <a:close/>
              </a:path>
            </a:pathLst>
          </a:custGeom>
          <a:solidFill>
            <a:srgbClr val="F15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127FEEC-F883-43C1-9662-43E02A63A763}"/>
              </a:ext>
            </a:extLst>
          </p:cNvPr>
          <p:cNvSpPr/>
          <p:nvPr/>
        </p:nvSpPr>
        <p:spPr>
          <a:xfrm rot="1567675">
            <a:off x="4554290" y="867913"/>
            <a:ext cx="908322" cy="492555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2372"/>
              <a:gd name="connsiteX1" fmla="*/ 217188 w 739244"/>
              <a:gd name="connsiteY1" fmla="*/ 522838 h 702372"/>
              <a:gd name="connsiteX2" fmla="*/ 235330 w 739244"/>
              <a:gd name="connsiteY2" fmla="*/ 570423 h 702372"/>
              <a:gd name="connsiteX3" fmla="*/ 273407 w 739244"/>
              <a:gd name="connsiteY3" fmla="*/ 702221 h 702372"/>
              <a:gd name="connsiteX4" fmla="*/ 384641 w 739244"/>
              <a:gd name="connsiteY4" fmla="*/ 597201 h 702372"/>
              <a:gd name="connsiteX5" fmla="*/ 526609 w 739244"/>
              <a:gd name="connsiteY5" fmla="*/ 475481 h 702372"/>
              <a:gd name="connsiteX6" fmla="*/ 685707 w 739244"/>
              <a:gd name="connsiteY6" fmla="*/ 380535 h 702372"/>
              <a:gd name="connsiteX7" fmla="*/ 732524 w 739244"/>
              <a:gd name="connsiteY7" fmla="*/ 292536 h 702372"/>
              <a:gd name="connsiteX8" fmla="*/ 715079 w 739244"/>
              <a:gd name="connsiteY8" fmla="*/ 195516 h 702372"/>
              <a:gd name="connsiteX9" fmla="*/ 583501 w 739244"/>
              <a:gd name="connsiteY9" fmla="*/ 20237 h 702372"/>
              <a:gd name="connsiteX10" fmla="*/ 543741 w 739244"/>
              <a:gd name="connsiteY10" fmla="*/ 8063 h 702372"/>
              <a:gd name="connsiteX11" fmla="*/ 431147 w 739244"/>
              <a:gd name="connsiteY11" fmla="*/ 59186 h 702372"/>
              <a:gd name="connsiteX12" fmla="*/ 232884 w 739244"/>
              <a:gd name="connsiteY12" fmla="*/ 173606 h 702372"/>
              <a:gd name="connsiteX13" fmla="*/ 29 w 739244"/>
              <a:gd name="connsiteY13" fmla="*/ 343450 h 702372"/>
              <a:gd name="connsiteX0" fmla="*/ 29 w 739244"/>
              <a:gd name="connsiteY0" fmla="*/ 339206 h 698128"/>
              <a:gd name="connsiteX1" fmla="*/ 217188 w 739244"/>
              <a:gd name="connsiteY1" fmla="*/ 518594 h 698128"/>
              <a:gd name="connsiteX2" fmla="*/ 235330 w 739244"/>
              <a:gd name="connsiteY2" fmla="*/ 566179 h 698128"/>
              <a:gd name="connsiteX3" fmla="*/ 273407 w 739244"/>
              <a:gd name="connsiteY3" fmla="*/ 697977 h 698128"/>
              <a:gd name="connsiteX4" fmla="*/ 384641 w 739244"/>
              <a:gd name="connsiteY4" fmla="*/ 592957 h 698128"/>
              <a:gd name="connsiteX5" fmla="*/ 526609 w 739244"/>
              <a:gd name="connsiteY5" fmla="*/ 471237 h 698128"/>
              <a:gd name="connsiteX6" fmla="*/ 685707 w 739244"/>
              <a:gd name="connsiteY6" fmla="*/ 376291 h 698128"/>
              <a:gd name="connsiteX7" fmla="*/ 732524 w 739244"/>
              <a:gd name="connsiteY7" fmla="*/ 288292 h 698128"/>
              <a:gd name="connsiteX8" fmla="*/ 715079 w 739244"/>
              <a:gd name="connsiteY8" fmla="*/ 191272 h 698128"/>
              <a:gd name="connsiteX9" fmla="*/ 671021 w 739244"/>
              <a:gd name="connsiteY9" fmla="*/ 113370 h 698128"/>
              <a:gd name="connsiteX10" fmla="*/ 583501 w 739244"/>
              <a:gd name="connsiteY10" fmla="*/ 15993 h 698128"/>
              <a:gd name="connsiteX11" fmla="*/ 543741 w 739244"/>
              <a:gd name="connsiteY11" fmla="*/ 3819 h 698128"/>
              <a:gd name="connsiteX12" fmla="*/ 431147 w 739244"/>
              <a:gd name="connsiteY12" fmla="*/ 54942 h 698128"/>
              <a:gd name="connsiteX13" fmla="*/ 232884 w 739244"/>
              <a:gd name="connsiteY13" fmla="*/ 169362 h 698128"/>
              <a:gd name="connsiteX14" fmla="*/ 29 w 739244"/>
              <a:gd name="connsiteY14" fmla="*/ 339206 h 698128"/>
              <a:gd name="connsiteX0" fmla="*/ 28 w 739243"/>
              <a:gd name="connsiteY0" fmla="*/ 339206 h 698128"/>
              <a:gd name="connsiteX1" fmla="*/ 217187 w 739243"/>
              <a:gd name="connsiteY1" fmla="*/ 518594 h 698128"/>
              <a:gd name="connsiteX2" fmla="*/ 220644 w 739243"/>
              <a:gd name="connsiteY2" fmla="*/ 539401 h 698128"/>
              <a:gd name="connsiteX3" fmla="*/ 235329 w 739243"/>
              <a:gd name="connsiteY3" fmla="*/ 566179 h 698128"/>
              <a:gd name="connsiteX4" fmla="*/ 273406 w 739243"/>
              <a:gd name="connsiteY4" fmla="*/ 697977 h 698128"/>
              <a:gd name="connsiteX5" fmla="*/ 384640 w 739243"/>
              <a:gd name="connsiteY5" fmla="*/ 592957 h 698128"/>
              <a:gd name="connsiteX6" fmla="*/ 526608 w 739243"/>
              <a:gd name="connsiteY6" fmla="*/ 471237 h 698128"/>
              <a:gd name="connsiteX7" fmla="*/ 685706 w 739243"/>
              <a:gd name="connsiteY7" fmla="*/ 376291 h 698128"/>
              <a:gd name="connsiteX8" fmla="*/ 732523 w 739243"/>
              <a:gd name="connsiteY8" fmla="*/ 288292 h 698128"/>
              <a:gd name="connsiteX9" fmla="*/ 715078 w 739243"/>
              <a:gd name="connsiteY9" fmla="*/ 191272 h 698128"/>
              <a:gd name="connsiteX10" fmla="*/ 671020 w 739243"/>
              <a:gd name="connsiteY10" fmla="*/ 113370 h 698128"/>
              <a:gd name="connsiteX11" fmla="*/ 583500 w 739243"/>
              <a:gd name="connsiteY11" fmla="*/ 15993 h 698128"/>
              <a:gd name="connsiteX12" fmla="*/ 543740 w 739243"/>
              <a:gd name="connsiteY12" fmla="*/ 3819 h 698128"/>
              <a:gd name="connsiteX13" fmla="*/ 431146 w 739243"/>
              <a:gd name="connsiteY13" fmla="*/ 54942 h 698128"/>
              <a:gd name="connsiteX14" fmla="*/ 232883 w 739243"/>
              <a:gd name="connsiteY14" fmla="*/ 169362 h 698128"/>
              <a:gd name="connsiteX15" fmla="*/ 28 w 739243"/>
              <a:gd name="connsiteY15" fmla="*/ 339206 h 69812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1020 w 739243"/>
              <a:gd name="connsiteY10" fmla="*/ 115950 h 700708"/>
              <a:gd name="connsiteX11" fmla="*/ 610877 w 739243"/>
              <a:gd name="connsiteY11" fmla="*/ 166430 h 700708"/>
              <a:gd name="connsiteX12" fmla="*/ 583500 w 739243"/>
              <a:gd name="connsiteY12" fmla="*/ 18573 h 700708"/>
              <a:gd name="connsiteX13" fmla="*/ 543740 w 739243"/>
              <a:gd name="connsiteY13" fmla="*/ 6399 h 700708"/>
              <a:gd name="connsiteX14" fmla="*/ 431146 w 739243"/>
              <a:gd name="connsiteY14" fmla="*/ 57522 h 700708"/>
              <a:gd name="connsiteX15" fmla="*/ 232883 w 739243"/>
              <a:gd name="connsiteY15" fmla="*/ 171942 h 700708"/>
              <a:gd name="connsiteX16" fmla="*/ 28 w 739243"/>
              <a:gd name="connsiteY16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7663 w 739243"/>
              <a:gd name="connsiteY10" fmla="*/ 222132 h 700708"/>
              <a:gd name="connsiteX11" fmla="*/ 671020 w 739243"/>
              <a:gd name="connsiteY11" fmla="*/ 115950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715078 w 739243"/>
              <a:gd name="connsiteY9" fmla="*/ 193852 h 700708"/>
              <a:gd name="connsiteX10" fmla="*/ 677663 w 739243"/>
              <a:gd name="connsiteY10" fmla="*/ 222132 h 700708"/>
              <a:gd name="connsiteX11" fmla="*/ 650300 w 739243"/>
              <a:gd name="connsiteY11" fmla="*/ 207341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39243"/>
              <a:gd name="connsiteY0" fmla="*/ 341786 h 700708"/>
              <a:gd name="connsiteX1" fmla="*/ 217187 w 739243"/>
              <a:gd name="connsiteY1" fmla="*/ 521174 h 700708"/>
              <a:gd name="connsiteX2" fmla="*/ 220644 w 739243"/>
              <a:gd name="connsiteY2" fmla="*/ 541981 h 700708"/>
              <a:gd name="connsiteX3" fmla="*/ 235329 w 739243"/>
              <a:gd name="connsiteY3" fmla="*/ 568759 h 700708"/>
              <a:gd name="connsiteX4" fmla="*/ 273406 w 739243"/>
              <a:gd name="connsiteY4" fmla="*/ 700557 h 700708"/>
              <a:gd name="connsiteX5" fmla="*/ 384640 w 739243"/>
              <a:gd name="connsiteY5" fmla="*/ 595537 h 700708"/>
              <a:gd name="connsiteX6" fmla="*/ 526608 w 739243"/>
              <a:gd name="connsiteY6" fmla="*/ 473817 h 700708"/>
              <a:gd name="connsiteX7" fmla="*/ 685706 w 739243"/>
              <a:gd name="connsiteY7" fmla="*/ 378871 h 700708"/>
              <a:gd name="connsiteX8" fmla="*/ 732523 w 739243"/>
              <a:gd name="connsiteY8" fmla="*/ 290872 h 700708"/>
              <a:gd name="connsiteX9" fmla="*/ 696898 w 739243"/>
              <a:gd name="connsiteY9" fmla="*/ 249889 h 700708"/>
              <a:gd name="connsiteX10" fmla="*/ 677663 w 739243"/>
              <a:gd name="connsiteY10" fmla="*/ 222132 h 700708"/>
              <a:gd name="connsiteX11" fmla="*/ 650300 w 739243"/>
              <a:gd name="connsiteY11" fmla="*/ 207341 h 700708"/>
              <a:gd name="connsiteX12" fmla="*/ 610877 w 739243"/>
              <a:gd name="connsiteY12" fmla="*/ 166430 h 700708"/>
              <a:gd name="connsiteX13" fmla="*/ 583500 w 739243"/>
              <a:gd name="connsiteY13" fmla="*/ 18573 h 700708"/>
              <a:gd name="connsiteX14" fmla="*/ 543740 w 739243"/>
              <a:gd name="connsiteY14" fmla="*/ 6399 h 700708"/>
              <a:gd name="connsiteX15" fmla="*/ 431146 w 739243"/>
              <a:gd name="connsiteY15" fmla="*/ 57522 h 700708"/>
              <a:gd name="connsiteX16" fmla="*/ 232883 w 739243"/>
              <a:gd name="connsiteY16" fmla="*/ 171942 h 700708"/>
              <a:gd name="connsiteX17" fmla="*/ 28 w 739243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96898 w 717050"/>
              <a:gd name="connsiteY9" fmla="*/ 249889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96898 w 717050"/>
              <a:gd name="connsiteY9" fmla="*/ 249889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7050"/>
              <a:gd name="connsiteY0" fmla="*/ 341786 h 700708"/>
              <a:gd name="connsiteX1" fmla="*/ 217187 w 717050"/>
              <a:gd name="connsiteY1" fmla="*/ 521174 h 700708"/>
              <a:gd name="connsiteX2" fmla="*/ 220644 w 717050"/>
              <a:gd name="connsiteY2" fmla="*/ 541981 h 700708"/>
              <a:gd name="connsiteX3" fmla="*/ 235329 w 717050"/>
              <a:gd name="connsiteY3" fmla="*/ 568759 h 700708"/>
              <a:gd name="connsiteX4" fmla="*/ 273406 w 717050"/>
              <a:gd name="connsiteY4" fmla="*/ 700557 h 700708"/>
              <a:gd name="connsiteX5" fmla="*/ 384640 w 717050"/>
              <a:gd name="connsiteY5" fmla="*/ 595537 h 700708"/>
              <a:gd name="connsiteX6" fmla="*/ 526608 w 717050"/>
              <a:gd name="connsiteY6" fmla="*/ 473817 h 700708"/>
              <a:gd name="connsiteX7" fmla="*/ 685706 w 717050"/>
              <a:gd name="connsiteY7" fmla="*/ 378871 h 700708"/>
              <a:gd name="connsiteX8" fmla="*/ 699107 w 717050"/>
              <a:gd name="connsiteY8" fmla="*/ 310290 h 700708"/>
              <a:gd name="connsiteX9" fmla="*/ 678859 w 717050"/>
              <a:gd name="connsiteY9" fmla="*/ 271070 h 700708"/>
              <a:gd name="connsiteX10" fmla="*/ 677663 w 717050"/>
              <a:gd name="connsiteY10" fmla="*/ 222132 h 700708"/>
              <a:gd name="connsiteX11" fmla="*/ 650300 w 717050"/>
              <a:gd name="connsiteY11" fmla="*/ 207341 h 700708"/>
              <a:gd name="connsiteX12" fmla="*/ 610877 w 717050"/>
              <a:gd name="connsiteY12" fmla="*/ 166430 h 700708"/>
              <a:gd name="connsiteX13" fmla="*/ 583500 w 717050"/>
              <a:gd name="connsiteY13" fmla="*/ 18573 h 700708"/>
              <a:gd name="connsiteX14" fmla="*/ 543740 w 717050"/>
              <a:gd name="connsiteY14" fmla="*/ 6399 h 700708"/>
              <a:gd name="connsiteX15" fmla="*/ 431146 w 717050"/>
              <a:gd name="connsiteY15" fmla="*/ 57522 h 700708"/>
              <a:gd name="connsiteX16" fmla="*/ 232883 w 717050"/>
              <a:gd name="connsiteY16" fmla="*/ 171942 h 700708"/>
              <a:gd name="connsiteX17" fmla="*/ 28 w 717050"/>
              <a:gd name="connsiteY17" fmla="*/ 341786 h 700708"/>
              <a:gd name="connsiteX0" fmla="*/ 28 w 715005"/>
              <a:gd name="connsiteY0" fmla="*/ 341786 h 700708"/>
              <a:gd name="connsiteX1" fmla="*/ 217187 w 715005"/>
              <a:gd name="connsiteY1" fmla="*/ 521174 h 700708"/>
              <a:gd name="connsiteX2" fmla="*/ 220644 w 715005"/>
              <a:gd name="connsiteY2" fmla="*/ 541981 h 700708"/>
              <a:gd name="connsiteX3" fmla="*/ 235329 w 715005"/>
              <a:gd name="connsiteY3" fmla="*/ 568759 h 700708"/>
              <a:gd name="connsiteX4" fmla="*/ 273406 w 715005"/>
              <a:gd name="connsiteY4" fmla="*/ 700557 h 700708"/>
              <a:gd name="connsiteX5" fmla="*/ 384640 w 715005"/>
              <a:gd name="connsiteY5" fmla="*/ 595537 h 700708"/>
              <a:gd name="connsiteX6" fmla="*/ 526608 w 715005"/>
              <a:gd name="connsiteY6" fmla="*/ 473817 h 700708"/>
              <a:gd name="connsiteX7" fmla="*/ 685706 w 715005"/>
              <a:gd name="connsiteY7" fmla="*/ 378871 h 700708"/>
              <a:gd name="connsiteX8" fmla="*/ 694555 w 715005"/>
              <a:gd name="connsiteY8" fmla="*/ 336117 h 700708"/>
              <a:gd name="connsiteX9" fmla="*/ 678859 w 715005"/>
              <a:gd name="connsiteY9" fmla="*/ 271070 h 700708"/>
              <a:gd name="connsiteX10" fmla="*/ 677663 w 715005"/>
              <a:gd name="connsiteY10" fmla="*/ 222132 h 700708"/>
              <a:gd name="connsiteX11" fmla="*/ 650300 w 715005"/>
              <a:gd name="connsiteY11" fmla="*/ 207341 h 700708"/>
              <a:gd name="connsiteX12" fmla="*/ 610877 w 715005"/>
              <a:gd name="connsiteY12" fmla="*/ 166430 h 700708"/>
              <a:gd name="connsiteX13" fmla="*/ 583500 w 715005"/>
              <a:gd name="connsiteY13" fmla="*/ 18573 h 700708"/>
              <a:gd name="connsiteX14" fmla="*/ 543740 w 715005"/>
              <a:gd name="connsiteY14" fmla="*/ 6399 h 700708"/>
              <a:gd name="connsiteX15" fmla="*/ 431146 w 715005"/>
              <a:gd name="connsiteY15" fmla="*/ 57522 h 700708"/>
              <a:gd name="connsiteX16" fmla="*/ 232883 w 715005"/>
              <a:gd name="connsiteY16" fmla="*/ 171942 h 700708"/>
              <a:gd name="connsiteX17" fmla="*/ 28 w 715005"/>
              <a:gd name="connsiteY17" fmla="*/ 341786 h 700708"/>
              <a:gd name="connsiteX0" fmla="*/ 28 w 701559"/>
              <a:gd name="connsiteY0" fmla="*/ 341786 h 700708"/>
              <a:gd name="connsiteX1" fmla="*/ 217187 w 701559"/>
              <a:gd name="connsiteY1" fmla="*/ 521174 h 700708"/>
              <a:gd name="connsiteX2" fmla="*/ 220644 w 701559"/>
              <a:gd name="connsiteY2" fmla="*/ 541981 h 700708"/>
              <a:gd name="connsiteX3" fmla="*/ 235329 w 701559"/>
              <a:gd name="connsiteY3" fmla="*/ 568759 h 700708"/>
              <a:gd name="connsiteX4" fmla="*/ 273406 w 701559"/>
              <a:gd name="connsiteY4" fmla="*/ 700557 h 700708"/>
              <a:gd name="connsiteX5" fmla="*/ 384640 w 701559"/>
              <a:gd name="connsiteY5" fmla="*/ 595537 h 700708"/>
              <a:gd name="connsiteX6" fmla="*/ 526608 w 701559"/>
              <a:gd name="connsiteY6" fmla="*/ 473817 h 700708"/>
              <a:gd name="connsiteX7" fmla="*/ 685706 w 701559"/>
              <a:gd name="connsiteY7" fmla="*/ 378871 h 700708"/>
              <a:gd name="connsiteX8" fmla="*/ 694555 w 701559"/>
              <a:gd name="connsiteY8" fmla="*/ 336117 h 700708"/>
              <a:gd name="connsiteX9" fmla="*/ 678859 w 701559"/>
              <a:gd name="connsiteY9" fmla="*/ 271070 h 700708"/>
              <a:gd name="connsiteX10" fmla="*/ 677663 w 701559"/>
              <a:gd name="connsiteY10" fmla="*/ 222132 h 700708"/>
              <a:gd name="connsiteX11" fmla="*/ 650300 w 701559"/>
              <a:gd name="connsiteY11" fmla="*/ 207341 h 700708"/>
              <a:gd name="connsiteX12" fmla="*/ 610877 w 701559"/>
              <a:gd name="connsiteY12" fmla="*/ 166430 h 700708"/>
              <a:gd name="connsiteX13" fmla="*/ 583500 w 701559"/>
              <a:gd name="connsiteY13" fmla="*/ 18573 h 700708"/>
              <a:gd name="connsiteX14" fmla="*/ 543740 w 701559"/>
              <a:gd name="connsiteY14" fmla="*/ 6399 h 700708"/>
              <a:gd name="connsiteX15" fmla="*/ 431146 w 701559"/>
              <a:gd name="connsiteY15" fmla="*/ 57522 h 700708"/>
              <a:gd name="connsiteX16" fmla="*/ 232883 w 701559"/>
              <a:gd name="connsiteY16" fmla="*/ 171942 h 700708"/>
              <a:gd name="connsiteX17" fmla="*/ 28 w 701559"/>
              <a:gd name="connsiteY17" fmla="*/ 341786 h 70070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232883 w 701559"/>
              <a:gd name="connsiteY17" fmla="*/ 170602 h 699368"/>
              <a:gd name="connsiteX18" fmla="*/ 28 w 701559"/>
              <a:gd name="connsiteY18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382806 w 701559"/>
              <a:gd name="connsiteY17" fmla="*/ 210240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31146 w 701559"/>
              <a:gd name="connsiteY16" fmla="*/ 56182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19753 w 701559"/>
              <a:gd name="connsiteY15" fmla="*/ 124422 h 699368"/>
              <a:gd name="connsiteX16" fmla="*/ 473978 w 701559"/>
              <a:gd name="connsiteY16" fmla="*/ 116885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40446 h 699368"/>
              <a:gd name="connsiteX1" fmla="*/ 217187 w 701559"/>
              <a:gd name="connsiteY1" fmla="*/ 519834 h 699368"/>
              <a:gd name="connsiteX2" fmla="*/ 220644 w 701559"/>
              <a:gd name="connsiteY2" fmla="*/ 540641 h 699368"/>
              <a:gd name="connsiteX3" fmla="*/ 235329 w 701559"/>
              <a:gd name="connsiteY3" fmla="*/ 567419 h 699368"/>
              <a:gd name="connsiteX4" fmla="*/ 273406 w 701559"/>
              <a:gd name="connsiteY4" fmla="*/ 699217 h 699368"/>
              <a:gd name="connsiteX5" fmla="*/ 384640 w 701559"/>
              <a:gd name="connsiteY5" fmla="*/ 594197 h 699368"/>
              <a:gd name="connsiteX6" fmla="*/ 526608 w 701559"/>
              <a:gd name="connsiteY6" fmla="*/ 472477 h 699368"/>
              <a:gd name="connsiteX7" fmla="*/ 685706 w 701559"/>
              <a:gd name="connsiteY7" fmla="*/ 377531 h 699368"/>
              <a:gd name="connsiteX8" fmla="*/ 694555 w 701559"/>
              <a:gd name="connsiteY8" fmla="*/ 334777 h 699368"/>
              <a:gd name="connsiteX9" fmla="*/ 678859 w 701559"/>
              <a:gd name="connsiteY9" fmla="*/ 269730 h 699368"/>
              <a:gd name="connsiteX10" fmla="*/ 677663 w 701559"/>
              <a:gd name="connsiteY10" fmla="*/ 220792 h 699368"/>
              <a:gd name="connsiteX11" fmla="*/ 650300 w 701559"/>
              <a:gd name="connsiteY11" fmla="*/ 206001 h 699368"/>
              <a:gd name="connsiteX12" fmla="*/ 610877 w 701559"/>
              <a:gd name="connsiteY12" fmla="*/ 165090 h 699368"/>
              <a:gd name="connsiteX13" fmla="*/ 583500 w 701559"/>
              <a:gd name="connsiteY13" fmla="*/ 17233 h 699368"/>
              <a:gd name="connsiteX14" fmla="*/ 543740 w 701559"/>
              <a:gd name="connsiteY14" fmla="*/ 5059 h 699368"/>
              <a:gd name="connsiteX15" fmla="*/ 524424 w 701559"/>
              <a:gd name="connsiteY15" fmla="*/ 111009 h 699368"/>
              <a:gd name="connsiteX16" fmla="*/ 473978 w 701559"/>
              <a:gd name="connsiteY16" fmla="*/ 116885 h 699368"/>
              <a:gd name="connsiteX17" fmla="*/ 372242 w 701559"/>
              <a:gd name="connsiteY17" fmla="*/ 160208 h 699368"/>
              <a:gd name="connsiteX18" fmla="*/ 232883 w 701559"/>
              <a:gd name="connsiteY18" fmla="*/ 170602 h 699368"/>
              <a:gd name="connsiteX19" fmla="*/ 28 w 701559"/>
              <a:gd name="connsiteY19" fmla="*/ 340446 h 699368"/>
              <a:gd name="connsiteX0" fmla="*/ 28 w 701559"/>
              <a:gd name="connsiteY0" fmla="*/ 323533 h 682455"/>
              <a:gd name="connsiteX1" fmla="*/ 217187 w 701559"/>
              <a:gd name="connsiteY1" fmla="*/ 502921 h 682455"/>
              <a:gd name="connsiteX2" fmla="*/ 220644 w 701559"/>
              <a:gd name="connsiteY2" fmla="*/ 523728 h 682455"/>
              <a:gd name="connsiteX3" fmla="*/ 235329 w 701559"/>
              <a:gd name="connsiteY3" fmla="*/ 550506 h 682455"/>
              <a:gd name="connsiteX4" fmla="*/ 273406 w 701559"/>
              <a:gd name="connsiteY4" fmla="*/ 682304 h 682455"/>
              <a:gd name="connsiteX5" fmla="*/ 384640 w 701559"/>
              <a:gd name="connsiteY5" fmla="*/ 577284 h 682455"/>
              <a:gd name="connsiteX6" fmla="*/ 526608 w 701559"/>
              <a:gd name="connsiteY6" fmla="*/ 455564 h 682455"/>
              <a:gd name="connsiteX7" fmla="*/ 685706 w 701559"/>
              <a:gd name="connsiteY7" fmla="*/ 360618 h 682455"/>
              <a:gd name="connsiteX8" fmla="*/ 694555 w 701559"/>
              <a:gd name="connsiteY8" fmla="*/ 317864 h 682455"/>
              <a:gd name="connsiteX9" fmla="*/ 678859 w 701559"/>
              <a:gd name="connsiteY9" fmla="*/ 252817 h 682455"/>
              <a:gd name="connsiteX10" fmla="*/ 677663 w 701559"/>
              <a:gd name="connsiteY10" fmla="*/ 203879 h 682455"/>
              <a:gd name="connsiteX11" fmla="*/ 650300 w 701559"/>
              <a:gd name="connsiteY11" fmla="*/ 189088 h 682455"/>
              <a:gd name="connsiteX12" fmla="*/ 610877 w 701559"/>
              <a:gd name="connsiteY12" fmla="*/ 148177 h 682455"/>
              <a:gd name="connsiteX13" fmla="*/ 583500 w 701559"/>
              <a:gd name="connsiteY13" fmla="*/ 320 h 682455"/>
              <a:gd name="connsiteX14" fmla="*/ 573683 w 701559"/>
              <a:gd name="connsiteY14" fmla="*/ 106269 h 682455"/>
              <a:gd name="connsiteX15" fmla="*/ 524424 w 701559"/>
              <a:gd name="connsiteY15" fmla="*/ 94096 h 682455"/>
              <a:gd name="connsiteX16" fmla="*/ 473978 w 701559"/>
              <a:gd name="connsiteY16" fmla="*/ 99972 h 682455"/>
              <a:gd name="connsiteX17" fmla="*/ 372242 w 701559"/>
              <a:gd name="connsiteY17" fmla="*/ 143295 h 682455"/>
              <a:gd name="connsiteX18" fmla="*/ 232883 w 701559"/>
              <a:gd name="connsiteY18" fmla="*/ 153689 h 682455"/>
              <a:gd name="connsiteX19" fmla="*/ 28 w 701559"/>
              <a:gd name="connsiteY19" fmla="*/ 323533 h 682455"/>
              <a:gd name="connsiteX0" fmla="*/ 28 w 701559"/>
              <a:gd name="connsiteY0" fmla="*/ 231294 h 590216"/>
              <a:gd name="connsiteX1" fmla="*/ 217187 w 701559"/>
              <a:gd name="connsiteY1" fmla="*/ 410682 h 590216"/>
              <a:gd name="connsiteX2" fmla="*/ 220644 w 701559"/>
              <a:gd name="connsiteY2" fmla="*/ 431489 h 590216"/>
              <a:gd name="connsiteX3" fmla="*/ 235329 w 701559"/>
              <a:gd name="connsiteY3" fmla="*/ 458267 h 590216"/>
              <a:gd name="connsiteX4" fmla="*/ 273406 w 701559"/>
              <a:gd name="connsiteY4" fmla="*/ 590065 h 590216"/>
              <a:gd name="connsiteX5" fmla="*/ 384640 w 701559"/>
              <a:gd name="connsiteY5" fmla="*/ 485045 h 590216"/>
              <a:gd name="connsiteX6" fmla="*/ 526608 w 701559"/>
              <a:gd name="connsiteY6" fmla="*/ 363325 h 590216"/>
              <a:gd name="connsiteX7" fmla="*/ 685706 w 701559"/>
              <a:gd name="connsiteY7" fmla="*/ 268379 h 590216"/>
              <a:gd name="connsiteX8" fmla="*/ 694555 w 701559"/>
              <a:gd name="connsiteY8" fmla="*/ 225625 h 590216"/>
              <a:gd name="connsiteX9" fmla="*/ 678859 w 701559"/>
              <a:gd name="connsiteY9" fmla="*/ 160578 h 590216"/>
              <a:gd name="connsiteX10" fmla="*/ 677663 w 701559"/>
              <a:gd name="connsiteY10" fmla="*/ 111640 h 590216"/>
              <a:gd name="connsiteX11" fmla="*/ 650300 w 701559"/>
              <a:gd name="connsiteY11" fmla="*/ 96849 h 590216"/>
              <a:gd name="connsiteX12" fmla="*/ 610877 w 701559"/>
              <a:gd name="connsiteY12" fmla="*/ 55938 h 590216"/>
              <a:gd name="connsiteX13" fmla="*/ 594400 w 701559"/>
              <a:gd name="connsiteY13" fmla="*/ 42620 h 590216"/>
              <a:gd name="connsiteX14" fmla="*/ 573683 w 701559"/>
              <a:gd name="connsiteY14" fmla="*/ 14030 h 590216"/>
              <a:gd name="connsiteX15" fmla="*/ 524424 w 701559"/>
              <a:gd name="connsiteY15" fmla="*/ 1857 h 590216"/>
              <a:gd name="connsiteX16" fmla="*/ 473978 w 701559"/>
              <a:gd name="connsiteY16" fmla="*/ 7733 h 590216"/>
              <a:gd name="connsiteX17" fmla="*/ 372242 w 701559"/>
              <a:gd name="connsiteY17" fmla="*/ 51056 h 590216"/>
              <a:gd name="connsiteX18" fmla="*/ 232883 w 701559"/>
              <a:gd name="connsiteY18" fmla="*/ 61450 h 590216"/>
              <a:gd name="connsiteX19" fmla="*/ 28 w 701559"/>
              <a:gd name="connsiteY19" fmla="*/ 231294 h 590216"/>
              <a:gd name="connsiteX0" fmla="*/ 28 w 701559"/>
              <a:gd name="connsiteY0" fmla="*/ 231294 h 590216"/>
              <a:gd name="connsiteX1" fmla="*/ 217187 w 701559"/>
              <a:gd name="connsiteY1" fmla="*/ 410682 h 590216"/>
              <a:gd name="connsiteX2" fmla="*/ 220644 w 701559"/>
              <a:gd name="connsiteY2" fmla="*/ 431489 h 590216"/>
              <a:gd name="connsiteX3" fmla="*/ 235329 w 701559"/>
              <a:gd name="connsiteY3" fmla="*/ 458267 h 590216"/>
              <a:gd name="connsiteX4" fmla="*/ 273406 w 701559"/>
              <a:gd name="connsiteY4" fmla="*/ 590065 h 590216"/>
              <a:gd name="connsiteX5" fmla="*/ 384640 w 701559"/>
              <a:gd name="connsiteY5" fmla="*/ 485045 h 590216"/>
              <a:gd name="connsiteX6" fmla="*/ 526608 w 701559"/>
              <a:gd name="connsiteY6" fmla="*/ 363325 h 590216"/>
              <a:gd name="connsiteX7" fmla="*/ 685706 w 701559"/>
              <a:gd name="connsiteY7" fmla="*/ 268379 h 590216"/>
              <a:gd name="connsiteX8" fmla="*/ 694555 w 701559"/>
              <a:gd name="connsiteY8" fmla="*/ 225625 h 590216"/>
              <a:gd name="connsiteX9" fmla="*/ 699054 w 701559"/>
              <a:gd name="connsiteY9" fmla="*/ 189261 h 590216"/>
              <a:gd name="connsiteX10" fmla="*/ 678859 w 701559"/>
              <a:gd name="connsiteY10" fmla="*/ 160578 h 590216"/>
              <a:gd name="connsiteX11" fmla="*/ 677663 w 701559"/>
              <a:gd name="connsiteY11" fmla="*/ 111640 h 590216"/>
              <a:gd name="connsiteX12" fmla="*/ 650300 w 701559"/>
              <a:gd name="connsiteY12" fmla="*/ 96849 h 590216"/>
              <a:gd name="connsiteX13" fmla="*/ 610877 w 701559"/>
              <a:gd name="connsiteY13" fmla="*/ 55938 h 590216"/>
              <a:gd name="connsiteX14" fmla="*/ 594400 w 701559"/>
              <a:gd name="connsiteY14" fmla="*/ 42620 h 590216"/>
              <a:gd name="connsiteX15" fmla="*/ 573683 w 701559"/>
              <a:gd name="connsiteY15" fmla="*/ 14030 h 590216"/>
              <a:gd name="connsiteX16" fmla="*/ 524424 w 701559"/>
              <a:gd name="connsiteY16" fmla="*/ 1857 h 590216"/>
              <a:gd name="connsiteX17" fmla="*/ 473978 w 701559"/>
              <a:gd name="connsiteY17" fmla="*/ 7733 h 590216"/>
              <a:gd name="connsiteX18" fmla="*/ 372242 w 701559"/>
              <a:gd name="connsiteY18" fmla="*/ 51056 h 590216"/>
              <a:gd name="connsiteX19" fmla="*/ 232883 w 701559"/>
              <a:gd name="connsiteY19" fmla="*/ 61450 h 590216"/>
              <a:gd name="connsiteX20" fmla="*/ 28 w 701559"/>
              <a:gd name="connsiteY20" fmla="*/ 231294 h 590216"/>
              <a:gd name="connsiteX0" fmla="*/ 28 w 701559"/>
              <a:gd name="connsiteY0" fmla="*/ 237932 h 596854"/>
              <a:gd name="connsiteX1" fmla="*/ 217187 w 701559"/>
              <a:gd name="connsiteY1" fmla="*/ 417320 h 596854"/>
              <a:gd name="connsiteX2" fmla="*/ 220644 w 701559"/>
              <a:gd name="connsiteY2" fmla="*/ 438127 h 596854"/>
              <a:gd name="connsiteX3" fmla="*/ 235329 w 701559"/>
              <a:gd name="connsiteY3" fmla="*/ 464905 h 596854"/>
              <a:gd name="connsiteX4" fmla="*/ 273406 w 701559"/>
              <a:gd name="connsiteY4" fmla="*/ 596703 h 596854"/>
              <a:gd name="connsiteX5" fmla="*/ 384640 w 701559"/>
              <a:gd name="connsiteY5" fmla="*/ 491683 h 596854"/>
              <a:gd name="connsiteX6" fmla="*/ 526608 w 701559"/>
              <a:gd name="connsiteY6" fmla="*/ 369963 h 596854"/>
              <a:gd name="connsiteX7" fmla="*/ 685706 w 701559"/>
              <a:gd name="connsiteY7" fmla="*/ 275017 h 596854"/>
              <a:gd name="connsiteX8" fmla="*/ 694555 w 701559"/>
              <a:gd name="connsiteY8" fmla="*/ 232263 h 596854"/>
              <a:gd name="connsiteX9" fmla="*/ 699054 w 701559"/>
              <a:gd name="connsiteY9" fmla="*/ 195899 h 596854"/>
              <a:gd name="connsiteX10" fmla="*/ 678859 w 701559"/>
              <a:gd name="connsiteY10" fmla="*/ 167216 h 596854"/>
              <a:gd name="connsiteX11" fmla="*/ 677663 w 701559"/>
              <a:gd name="connsiteY11" fmla="*/ 118278 h 596854"/>
              <a:gd name="connsiteX12" fmla="*/ 650300 w 701559"/>
              <a:gd name="connsiteY12" fmla="*/ 103487 h 596854"/>
              <a:gd name="connsiteX13" fmla="*/ 610877 w 701559"/>
              <a:gd name="connsiteY13" fmla="*/ 62576 h 596854"/>
              <a:gd name="connsiteX14" fmla="*/ 594400 w 701559"/>
              <a:gd name="connsiteY14" fmla="*/ 49258 h 596854"/>
              <a:gd name="connsiteX15" fmla="*/ 573683 w 701559"/>
              <a:gd name="connsiteY15" fmla="*/ 20668 h 596854"/>
              <a:gd name="connsiteX16" fmla="*/ 524424 w 701559"/>
              <a:gd name="connsiteY16" fmla="*/ 8495 h 596854"/>
              <a:gd name="connsiteX17" fmla="*/ 505141 w 701559"/>
              <a:gd name="connsiteY17" fmla="*/ 83 h 596854"/>
              <a:gd name="connsiteX18" fmla="*/ 473978 w 701559"/>
              <a:gd name="connsiteY18" fmla="*/ 14371 h 596854"/>
              <a:gd name="connsiteX19" fmla="*/ 372242 w 701559"/>
              <a:gd name="connsiteY19" fmla="*/ 57694 h 596854"/>
              <a:gd name="connsiteX20" fmla="*/ 232883 w 701559"/>
              <a:gd name="connsiteY20" fmla="*/ 68088 h 596854"/>
              <a:gd name="connsiteX21" fmla="*/ 28 w 701559"/>
              <a:gd name="connsiteY21" fmla="*/ 237932 h 596854"/>
              <a:gd name="connsiteX0" fmla="*/ 28 w 701559"/>
              <a:gd name="connsiteY0" fmla="*/ 237932 h 596854"/>
              <a:gd name="connsiteX1" fmla="*/ 217187 w 701559"/>
              <a:gd name="connsiteY1" fmla="*/ 417320 h 596854"/>
              <a:gd name="connsiteX2" fmla="*/ 220644 w 701559"/>
              <a:gd name="connsiteY2" fmla="*/ 438127 h 596854"/>
              <a:gd name="connsiteX3" fmla="*/ 235329 w 701559"/>
              <a:gd name="connsiteY3" fmla="*/ 464905 h 596854"/>
              <a:gd name="connsiteX4" fmla="*/ 273406 w 701559"/>
              <a:gd name="connsiteY4" fmla="*/ 596703 h 596854"/>
              <a:gd name="connsiteX5" fmla="*/ 384640 w 701559"/>
              <a:gd name="connsiteY5" fmla="*/ 491683 h 596854"/>
              <a:gd name="connsiteX6" fmla="*/ 526608 w 701559"/>
              <a:gd name="connsiteY6" fmla="*/ 369963 h 596854"/>
              <a:gd name="connsiteX7" fmla="*/ 685706 w 701559"/>
              <a:gd name="connsiteY7" fmla="*/ 275017 h 596854"/>
              <a:gd name="connsiteX8" fmla="*/ 694555 w 701559"/>
              <a:gd name="connsiteY8" fmla="*/ 232263 h 596854"/>
              <a:gd name="connsiteX9" fmla="*/ 699054 w 701559"/>
              <a:gd name="connsiteY9" fmla="*/ 195899 h 596854"/>
              <a:gd name="connsiteX10" fmla="*/ 678859 w 701559"/>
              <a:gd name="connsiteY10" fmla="*/ 167216 h 596854"/>
              <a:gd name="connsiteX11" fmla="*/ 677663 w 701559"/>
              <a:gd name="connsiteY11" fmla="*/ 118278 h 596854"/>
              <a:gd name="connsiteX12" fmla="*/ 650300 w 701559"/>
              <a:gd name="connsiteY12" fmla="*/ 103487 h 596854"/>
              <a:gd name="connsiteX13" fmla="*/ 625248 w 701559"/>
              <a:gd name="connsiteY13" fmla="*/ 59573 h 596854"/>
              <a:gd name="connsiteX14" fmla="*/ 594400 w 701559"/>
              <a:gd name="connsiteY14" fmla="*/ 49258 h 596854"/>
              <a:gd name="connsiteX15" fmla="*/ 573683 w 701559"/>
              <a:gd name="connsiteY15" fmla="*/ 20668 h 596854"/>
              <a:gd name="connsiteX16" fmla="*/ 524424 w 701559"/>
              <a:gd name="connsiteY16" fmla="*/ 8495 h 596854"/>
              <a:gd name="connsiteX17" fmla="*/ 505141 w 701559"/>
              <a:gd name="connsiteY17" fmla="*/ 83 h 596854"/>
              <a:gd name="connsiteX18" fmla="*/ 473978 w 701559"/>
              <a:gd name="connsiteY18" fmla="*/ 14371 h 596854"/>
              <a:gd name="connsiteX19" fmla="*/ 372242 w 701559"/>
              <a:gd name="connsiteY19" fmla="*/ 57694 h 596854"/>
              <a:gd name="connsiteX20" fmla="*/ 232883 w 701559"/>
              <a:gd name="connsiteY20" fmla="*/ 68088 h 596854"/>
              <a:gd name="connsiteX21" fmla="*/ 28 w 701559"/>
              <a:gd name="connsiteY21" fmla="*/ 237932 h 596854"/>
              <a:gd name="connsiteX0" fmla="*/ 28 w 701559"/>
              <a:gd name="connsiteY0" fmla="*/ 237944 h 596866"/>
              <a:gd name="connsiteX1" fmla="*/ 217187 w 701559"/>
              <a:gd name="connsiteY1" fmla="*/ 417332 h 596866"/>
              <a:gd name="connsiteX2" fmla="*/ 220644 w 701559"/>
              <a:gd name="connsiteY2" fmla="*/ 438139 h 596866"/>
              <a:gd name="connsiteX3" fmla="*/ 235329 w 701559"/>
              <a:gd name="connsiteY3" fmla="*/ 464917 h 596866"/>
              <a:gd name="connsiteX4" fmla="*/ 273406 w 701559"/>
              <a:gd name="connsiteY4" fmla="*/ 596715 h 596866"/>
              <a:gd name="connsiteX5" fmla="*/ 384640 w 701559"/>
              <a:gd name="connsiteY5" fmla="*/ 491695 h 596866"/>
              <a:gd name="connsiteX6" fmla="*/ 526608 w 701559"/>
              <a:gd name="connsiteY6" fmla="*/ 369975 h 596866"/>
              <a:gd name="connsiteX7" fmla="*/ 685706 w 701559"/>
              <a:gd name="connsiteY7" fmla="*/ 275029 h 596866"/>
              <a:gd name="connsiteX8" fmla="*/ 694555 w 701559"/>
              <a:gd name="connsiteY8" fmla="*/ 232275 h 596866"/>
              <a:gd name="connsiteX9" fmla="*/ 699054 w 701559"/>
              <a:gd name="connsiteY9" fmla="*/ 195911 h 596866"/>
              <a:gd name="connsiteX10" fmla="*/ 678859 w 701559"/>
              <a:gd name="connsiteY10" fmla="*/ 167228 h 596866"/>
              <a:gd name="connsiteX11" fmla="*/ 677663 w 701559"/>
              <a:gd name="connsiteY11" fmla="*/ 118290 h 596866"/>
              <a:gd name="connsiteX12" fmla="*/ 650300 w 701559"/>
              <a:gd name="connsiteY12" fmla="*/ 103499 h 596866"/>
              <a:gd name="connsiteX13" fmla="*/ 625248 w 701559"/>
              <a:gd name="connsiteY13" fmla="*/ 59585 h 596866"/>
              <a:gd name="connsiteX14" fmla="*/ 594400 w 701559"/>
              <a:gd name="connsiteY14" fmla="*/ 49270 h 596866"/>
              <a:gd name="connsiteX15" fmla="*/ 573683 w 701559"/>
              <a:gd name="connsiteY15" fmla="*/ 20680 h 596866"/>
              <a:gd name="connsiteX16" fmla="*/ 554680 w 701559"/>
              <a:gd name="connsiteY16" fmla="*/ 9649 h 596866"/>
              <a:gd name="connsiteX17" fmla="*/ 524424 w 701559"/>
              <a:gd name="connsiteY17" fmla="*/ 8507 h 596866"/>
              <a:gd name="connsiteX18" fmla="*/ 505141 w 701559"/>
              <a:gd name="connsiteY18" fmla="*/ 95 h 596866"/>
              <a:gd name="connsiteX19" fmla="*/ 473978 w 701559"/>
              <a:gd name="connsiteY19" fmla="*/ 14383 h 596866"/>
              <a:gd name="connsiteX20" fmla="*/ 372242 w 701559"/>
              <a:gd name="connsiteY20" fmla="*/ 57706 h 596866"/>
              <a:gd name="connsiteX21" fmla="*/ 232883 w 701559"/>
              <a:gd name="connsiteY21" fmla="*/ 68100 h 596866"/>
              <a:gd name="connsiteX22" fmla="*/ 28 w 701559"/>
              <a:gd name="connsiteY22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233056 w 701732"/>
              <a:gd name="connsiteY21" fmla="*/ 68100 h 596866"/>
              <a:gd name="connsiteX22" fmla="*/ 260549 w 701732"/>
              <a:gd name="connsiteY22" fmla="*/ 155699 h 596866"/>
              <a:gd name="connsiteX23" fmla="*/ 201 w 701732"/>
              <a:gd name="connsiteY23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355624 w 701732"/>
              <a:gd name="connsiteY21" fmla="*/ 108477 h 596866"/>
              <a:gd name="connsiteX22" fmla="*/ 233056 w 701732"/>
              <a:gd name="connsiteY22" fmla="*/ 68100 h 596866"/>
              <a:gd name="connsiteX23" fmla="*/ 260549 w 701732"/>
              <a:gd name="connsiteY23" fmla="*/ 155699 h 596866"/>
              <a:gd name="connsiteX24" fmla="*/ 201 w 701732"/>
              <a:gd name="connsiteY24" fmla="*/ 237944 h 596866"/>
              <a:gd name="connsiteX0" fmla="*/ 201 w 701732"/>
              <a:gd name="connsiteY0" fmla="*/ 237944 h 596866"/>
              <a:gd name="connsiteX1" fmla="*/ 217360 w 701732"/>
              <a:gd name="connsiteY1" fmla="*/ 417332 h 596866"/>
              <a:gd name="connsiteX2" fmla="*/ 220817 w 701732"/>
              <a:gd name="connsiteY2" fmla="*/ 438139 h 596866"/>
              <a:gd name="connsiteX3" fmla="*/ 235502 w 701732"/>
              <a:gd name="connsiteY3" fmla="*/ 464917 h 596866"/>
              <a:gd name="connsiteX4" fmla="*/ 273579 w 701732"/>
              <a:gd name="connsiteY4" fmla="*/ 596715 h 596866"/>
              <a:gd name="connsiteX5" fmla="*/ 384813 w 701732"/>
              <a:gd name="connsiteY5" fmla="*/ 491695 h 596866"/>
              <a:gd name="connsiteX6" fmla="*/ 526781 w 701732"/>
              <a:gd name="connsiteY6" fmla="*/ 369975 h 596866"/>
              <a:gd name="connsiteX7" fmla="*/ 685879 w 701732"/>
              <a:gd name="connsiteY7" fmla="*/ 275029 h 596866"/>
              <a:gd name="connsiteX8" fmla="*/ 694728 w 701732"/>
              <a:gd name="connsiteY8" fmla="*/ 232275 h 596866"/>
              <a:gd name="connsiteX9" fmla="*/ 699227 w 701732"/>
              <a:gd name="connsiteY9" fmla="*/ 195911 h 596866"/>
              <a:gd name="connsiteX10" fmla="*/ 679032 w 701732"/>
              <a:gd name="connsiteY10" fmla="*/ 167228 h 596866"/>
              <a:gd name="connsiteX11" fmla="*/ 677836 w 701732"/>
              <a:gd name="connsiteY11" fmla="*/ 118290 h 596866"/>
              <a:gd name="connsiteX12" fmla="*/ 650473 w 701732"/>
              <a:gd name="connsiteY12" fmla="*/ 103499 h 596866"/>
              <a:gd name="connsiteX13" fmla="*/ 625421 w 701732"/>
              <a:gd name="connsiteY13" fmla="*/ 59585 h 596866"/>
              <a:gd name="connsiteX14" fmla="*/ 594573 w 701732"/>
              <a:gd name="connsiteY14" fmla="*/ 49270 h 596866"/>
              <a:gd name="connsiteX15" fmla="*/ 573856 w 701732"/>
              <a:gd name="connsiteY15" fmla="*/ 20680 h 596866"/>
              <a:gd name="connsiteX16" fmla="*/ 554853 w 701732"/>
              <a:gd name="connsiteY16" fmla="*/ 9649 h 596866"/>
              <a:gd name="connsiteX17" fmla="*/ 524597 w 701732"/>
              <a:gd name="connsiteY17" fmla="*/ 8507 h 596866"/>
              <a:gd name="connsiteX18" fmla="*/ 505314 w 701732"/>
              <a:gd name="connsiteY18" fmla="*/ 95 h 596866"/>
              <a:gd name="connsiteX19" fmla="*/ 474151 w 701732"/>
              <a:gd name="connsiteY19" fmla="*/ 14383 h 596866"/>
              <a:gd name="connsiteX20" fmla="*/ 372415 w 701732"/>
              <a:gd name="connsiteY20" fmla="*/ 57706 h 596866"/>
              <a:gd name="connsiteX21" fmla="*/ 355624 w 701732"/>
              <a:gd name="connsiteY21" fmla="*/ 108477 h 596866"/>
              <a:gd name="connsiteX22" fmla="*/ 293662 w 701732"/>
              <a:gd name="connsiteY22" fmla="*/ 130068 h 596866"/>
              <a:gd name="connsiteX23" fmla="*/ 260549 w 701732"/>
              <a:gd name="connsiteY23" fmla="*/ 155699 h 596866"/>
              <a:gd name="connsiteX24" fmla="*/ 201 w 701732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55457 w 701565"/>
              <a:gd name="connsiteY21" fmla="*/ 108477 h 596866"/>
              <a:gd name="connsiteX22" fmla="*/ 293495 w 701565"/>
              <a:gd name="connsiteY22" fmla="*/ 130068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55457 w 701565"/>
              <a:gd name="connsiteY21" fmla="*/ 108477 h 596866"/>
              <a:gd name="connsiteX22" fmla="*/ 294022 w 701565"/>
              <a:gd name="connsiteY22" fmla="*/ 85181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4 w 701565"/>
              <a:gd name="connsiteY0" fmla="*/ 237944 h 596866"/>
              <a:gd name="connsiteX1" fmla="*/ 217193 w 701565"/>
              <a:gd name="connsiteY1" fmla="*/ 417332 h 596866"/>
              <a:gd name="connsiteX2" fmla="*/ 220650 w 701565"/>
              <a:gd name="connsiteY2" fmla="*/ 438139 h 596866"/>
              <a:gd name="connsiteX3" fmla="*/ 235335 w 701565"/>
              <a:gd name="connsiteY3" fmla="*/ 464917 h 596866"/>
              <a:gd name="connsiteX4" fmla="*/ 273412 w 701565"/>
              <a:gd name="connsiteY4" fmla="*/ 596715 h 596866"/>
              <a:gd name="connsiteX5" fmla="*/ 384646 w 701565"/>
              <a:gd name="connsiteY5" fmla="*/ 491695 h 596866"/>
              <a:gd name="connsiteX6" fmla="*/ 526614 w 701565"/>
              <a:gd name="connsiteY6" fmla="*/ 369975 h 596866"/>
              <a:gd name="connsiteX7" fmla="*/ 685712 w 701565"/>
              <a:gd name="connsiteY7" fmla="*/ 275029 h 596866"/>
              <a:gd name="connsiteX8" fmla="*/ 694561 w 701565"/>
              <a:gd name="connsiteY8" fmla="*/ 232275 h 596866"/>
              <a:gd name="connsiteX9" fmla="*/ 699060 w 701565"/>
              <a:gd name="connsiteY9" fmla="*/ 195911 h 596866"/>
              <a:gd name="connsiteX10" fmla="*/ 678865 w 701565"/>
              <a:gd name="connsiteY10" fmla="*/ 167228 h 596866"/>
              <a:gd name="connsiteX11" fmla="*/ 677669 w 701565"/>
              <a:gd name="connsiteY11" fmla="*/ 118290 h 596866"/>
              <a:gd name="connsiteX12" fmla="*/ 650306 w 701565"/>
              <a:gd name="connsiteY12" fmla="*/ 103499 h 596866"/>
              <a:gd name="connsiteX13" fmla="*/ 625254 w 701565"/>
              <a:gd name="connsiteY13" fmla="*/ 59585 h 596866"/>
              <a:gd name="connsiteX14" fmla="*/ 594406 w 701565"/>
              <a:gd name="connsiteY14" fmla="*/ 49270 h 596866"/>
              <a:gd name="connsiteX15" fmla="*/ 573689 w 701565"/>
              <a:gd name="connsiteY15" fmla="*/ 20680 h 596866"/>
              <a:gd name="connsiteX16" fmla="*/ 554686 w 701565"/>
              <a:gd name="connsiteY16" fmla="*/ 9649 h 596866"/>
              <a:gd name="connsiteX17" fmla="*/ 524430 w 701565"/>
              <a:gd name="connsiteY17" fmla="*/ 8507 h 596866"/>
              <a:gd name="connsiteX18" fmla="*/ 505147 w 701565"/>
              <a:gd name="connsiteY18" fmla="*/ 95 h 596866"/>
              <a:gd name="connsiteX19" fmla="*/ 473984 w 701565"/>
              <a:gd name="connsiteY19" fmla="*/ 14383 h 596866"/>
              <a:gd name="connsiteX20" fmla="*/ 372248 w 701565"/>
              <a:gd name="connsiteY20" fmla="*/ 57706 h 596866"/>
              <a:gd name="connsiteX21" fmla="*/ 339719 w 701565"/>
              <a:gd name="connsiteY21" fmla="*/ 69476 h 596866"/>
              <a:gd name="connsiteX22" fmla="*/ 294022 w 701565"/>
              <a:gd name="connsiteY22" fmla="*/ 85181 h 596866"/>
              <a:gd name="connsiteX23" fmla="*/ 234559 w 701565"/>
              <a:gd name="connsiteY23" fmla="*/ 116317 h 596866"/>
              <a:gd name="connsiteX24" fmla="*/ 34 w 701565"/>
              <a:gd name="connsiteY24" fmla="*/ 237944 h 596866"/>
              <a:gd name="connsiteX0" fmla="*/ 39 w 673089"/>
              <a:gd name="connsiteY0" fmla="*/ 254382 h 596866"/>
              <a:gd name="connsiteX1" fmla="*/ 188717 w 673089"/>
              <a:gd name="connsiteY1" fmla="*/ 417332 h 596866"/>
              <a:gd name="connsiteX2" fmla="*/ 192174 w 673089"/>
              <a:gd name="connsiteY2" fmla="*/ 438139 h 596866"/>
              <a:gd name="connsiteX3" fmla="*/ 206859 w 673089"/>
              <a:gd name="connsiteY3" fmla="*/ 464917 h 596866"/>
              <a:gd name="connsiteX4" fmla="*/ 244936 w 673089"/>
              <a:gd name="connsiteY4" fmla="*/ 596715 h 596866"/>
              <a:gd name="connsiteX5" fmla="*/ 356170 w 673089"/>
              <a:gd name="connsiteY5" fmla="*/ 491695 h 596866"/>
              <a:gd name="connsiteX6" fmla="*/ 498138 w 673089"/>
              <a:gd name="connsiteY6" fmla="*/ 369975 h 596866"/>
              <a:gd name="connsiteX7" fmla="*/ 657236 w 673089"/>
              <a:gd name="connsiteY7" fmla="*/ 275029 h 596866"/>
              <a:gd name="connsiteX8" fmla="*/ 666085 w 673089"/>
              <a:gd name="connsiteY8" fmla="*/ 232275 h 596866"/>
              <a:gd name="connsiteX9" fmla="*/ 670584 w 673089"/>
              <a:gd name="connsiteY9" fmla="*/ 195911 h 596866"/>
              <a:gd name="connsiteX10" fmla="*/ 650389 w 673089"/>
              <a:gd name="connsiteY10" fmla="*/ 167228 h 596866"/>
              <a:gd name="connsiteX11" fmla="*/ 649193 w 673089"/>
              <a:gd name="connsiteY11" fmla="*/ 118290 h 596866"/>
              <a:gd name="connsiteX12" fmla="*/ 621830 w 673089"/>
              <a:gd name="connsiteY12" fmla="*/ 103499 h 596866"/>
              <a:gd name="connsiteX13" fmla="*/ 596778 w 673089"/>
              <a:gd name="connsiteY13" fmla="*/ 59585 h 596866"/>
              <a:gd name="connsiteX14" fmla="*/ 565930 w 673089"/>
              <a:gd name="connsiteY14" fmla="*/ 49270 h 596866"/>
              <a:gd name="connsiteX15" fmla="*/ 545213 w 673089"/>
              <a:gd name="connsiteY15" fmla="*/ 20680 h 596866"/>
              <a:gd name="connsiteX16" fmla="*/ 526210 w 673089"/>
              <a:gd name="connsiteY16" fmla="*/ 9649 h 596866"/>
              <a:gd name="connsiteX17" fmla="*/ 495954 w 673089"/>
              <a:gd name="connsiteY17" fmla="*/ 8507 h 596866"/>
              <a:gd name="connsiteX18" fmla="*/ 476671 w 673089"/>
              <a:gd name="connsiteY18" fmla="*/ 95 h 596866"/>
              <a:gd name="connsiteX19" fmla="*/ 445508 w 673089"/>
              <a:gd name="connsiteY19" fmla="*/ 14383 h 596866"/>
              <a:gd name="connsiteX20" fmla="*/ 343772 w 673089"/>
              <a:gd name="connsiteY20" fmla="*/ 57706 h 596866"/>
              <a:gd name="connsiteX21" fmla="*/ 311243 w 673089"/>
              <a:gd name="connsiteY21" fmla="*/ 69476 h 596866"/>
              <a:gd name="connsiteX22" fmla="*/ 265546 w 673089"/>
              <a:gd name="connsiteY22" fmla="*/ 85181 h 596866"/>
              <a:gd name="connsiteX23" fmla="*/ 206083 w 673089"/>
              <a:gd name="connsiteY23" fmla="*/ 116317 h 596866"/>
              <a:gd name="connsiteX24" fmla="*/ 39 w 673089"/>
              <a:gd name="connsiteY24" fmla="*/ 254382 h 596866"/>
              <a:gd name="connsiteX0" fmla="*/ 31756 w 704806"/>
              <a:gd name="connsiteY0" fmla="*/ 254382 h 596866"/>
              <a:gd name="connsiteX1" fmla="*/ 20008 w 704806"/>
              <a:gd name="connsiteY1" fmla="*/ 281210 h 596866"/>
              <a:gd name="connsiteX2" fmla="*/ 220434 w 704806"/>
              <a:gd name="connsiteY2" fmla="*/ 417332 h 596866"/>
              <a:gd name="connsiteX3" fmla="*/ 223891 w 704806"/>
              <a:gd name="connsiteY3" fmla="*/ 438139 h 596866"/>
              <a:gd name="connsiteX4" fmla="*/ 238576 w 704806"/>
              <a:gd name="connsiteY4" fmla="*/ 464917 h 596866"/>
              <a:gd name="connsiteX5" fmla="*/ 276653 w 704806"/>
              <a:gd name="connsiteY5" fmla="*/ 596715 h 596866"/>
              <a:gd name="connsiteX6" fmla="*/ 387887 w 704806"/>
              <a:gd name="connsiteY6" fmla="*/ 491695 h 596866"/>
              <a:gd name="connsiteX7" fmla="*/ 529855 w 704806"/>
              <a:gd name="connsiteY7" fmla="*/ 369975 h 596866"/>
              <a:gd name="connsiteX8" fmla="*/ 688953 w 704806"/>
              <a:gd name="connsiteY8" fmla="*/ 275029 h 596866"/>
              <a:gd name="connsiteX9" fmla="*/ 697802 w 704806"/>
              <a:gd name="connsiteY9" fmla="*/ 232275 h 596866"/>
              <a:gd name="connsiteX10" fmla="*/ 702301 w 704806"/>
              <a:gd name="connsiteY10" fmla="*/ 195911 h 596866"/>
              <a:gd name="connsiteX11" fmla="*/ 682106 w 704806"/>
              <a:gd name="connsiteY11" fmla="*/ 167228 h 596866"/>
              <a:gd name="connsiteX12" fmla="*/ 680910 w 704806"/>
              <a:gd name="connsiteY12" fmla="*/ 118290 h 596866"/>
              <a:gd name="connsiteX13" fmla="*/ 653547 w 704806"/>
              <a:gd name="connsiteY13" fmla="*/ 103499 h 596866"/>
              <a:gd name="connsiteX14" fmla="*/ 628495 w 704806"/>
              <a:gd name="connsiteY14" fmla="*/ 59585 h 596866"/>
              <a:gd name="connsiteX15" fmla="*/ 597647 w 704806"/>
              <a:gd name="connsiteY15" fmla="*/ 49270 h 596866"/>
              <a:gd name="connsiteX16" fmla="*/ 576930 w 704806"/>
              <a:gd name="connsiteY16" fmla="*/ 20680 h 596866"/>
              <a:gd name="connsiteX17" fmla="*/ 557927 w 704806"/>
              <a:gd name="connsiteY17" fmla="*/ 9649 h 596866"/>
              <a:gd name="connsiteX18" fmla="*/ 527671 w 704806"/>
              <a:gd name="connsiteY18" fmla="*/ 8507 h 596866"/>
              <a:gd name="connsiteX19" fmla="*/ 508388 w 704806"/>
              <a:gd name="connsiteY19" fmla="*/ 95 h 596866"/>
              <a:gd name="connsiteX20" fmla="*/ 477225 w 704806"/>
              <a:gd name="connsiteY20" fmla="*/ 14383 h 596866"/>
              <a:gd name="connsiteX21" fmla="*/ 375489 w 704806"/>
              <a:gd name="connsiteY21" fmla="*/ 57706 h 596866"/>
              <a:gd name="connsiteX22" fmla="*/ 342960 w 704806"/>
              <a:gd name="connsiteY22" fmla="*/ 69476 h 596866"/>
              <a:gd name="connsiteX23" fmla="*/ 297263 w 704806"/>
              <a:gd name="connsiteY23" fmla="*/ 85181 h 596866"/>
              <a:gd name="connsiteX24" fmla="*/ 237800 w 704806"/>
              <a:gd name="connsiteY24" fmla="*/ 116317 h 596866"/>
              <a:gd name="connsiteX25" fmla="*/ 31756 w 704806"/>
              <a:gd name="connsiteY25" fmla="*/ 254382 h 596866"/>
              <a:gd name="connsiteX0" fmla="*/ 24585 w 697635"/>
              <a:gd name="connsiteY0" fmla="*/ 254382 h 596866"/>
              <a:gd name="connsiteX1" fmla="*/ 12837 w 697635"/>
              <a:gd name="connsiteY1" fmla="*/ 281210 h 596866"/>
              <a:gd name="connsiteX2" fmla="*/ 213263 w 697635"/>
              <a:gd name="connsiteY2" fmla="*/ 417332 h 596866"/>
              <a:gd name="connsiteX3" fmla="*/ 216720 w 697635"/>
              <a:gd name="connsiteY3" fmla="*/ 438139 h 596866"/>
              <a:gd name="connsiteX4" fmla="*/ 231405 w 697635"/>
              <a:gd name="connsiteY4" fmla="*/ 464917 h 596866"/>
              <a:gd name="connsiteX5" fmla="*/ 269482 w 697635"/>
              <a:gd name="connsiteY5" fmla="*/ 596715 h 596866"/>
              <a:gd name="connsiteX6" fmla="*/ 380716 w 697635"/>
              <a:gd name="connsiteY6" fmla="*/ 491695 h 596866"/>
              <a:gd name="connsiteX7" fmla="*/ 522684 w 697635"/>
              <a:gd name="connsiteY7" fmla="*/ 369975 h 596866"/>
              <a:gd name="connsiteX8" fmla="*/ 681782 w 697635"/>
              <a:gd name="connsiteY8" fmla="*/ 275029 h 596866"/>
              <a:gd name="connsiteX9" fmla="*/ 690631 w 697635"/>
              <a:gd name="connsiteY9" fmla="*/ 232275 h 596866"/>
              <a:gd name="connsiteX10" fmla="*/ 695130 w 697635"/>
              <a:gd name="connsiteY10" fmla="*/ 195911 h 596866"/>
              <a:gd name="connsiteX11" fmla="*/ 674935 w 697635"/>
              <a:gd name="connsiteY11" fmla="*/ 167228 h 596866"/>
              <a:gd name="connsiteX12" fmla="*/ 673739 w 697635"/>
              <a:gd name="connsiteY12" fmla="*/ 118290 h 596866"/>
              <a:gd name="connsiteX13" fmla="*/ 646376 w 697635"/>
              <a:gd name="connsiteY13" fmla="*/ 103499 h 596866"/>
              <a:gd name="connsiteX14" fmla="*/ 621324 w 697635"/>
              <a:gd name="connsiteY14" fmla="*/ 59585 h 596866"/>
              <a:gd name="connsiteX15" fmla="*/ 590476 w 697635"/>
              <a:gd name="connsiteY15" fmla="*/ 49270 h 596866"/>
              <a:gd name="connsiteX16" fmla="*/ 569759 w 697635"/>
              <a:gd name="connsiteY16" fmla="*/ 20680 h 596866"/>
              <a:gd name="connsiteX17" fmla="*/ 550756 w 697635"/>
              <a:gd name="connsiteY17" fmla="*/ 9649 h 596866"/>
              <a:gd name="connsiteX18" fmla="*/ 520500 w 697635"/>
              <a:gd name="connsiteY18" fmla="*/ 8507 h 596866"/>
              <a:gd name="connsiteX19" fmla="*/ 501217 w 697635"/>
              <a:gd name="connsiteY19" fmla="*/ 95 h 596866"/>
              <a:gd name="connsiteX20" fmla="*/ 470054 w 697635"/>
              <a:gd name="connsiteY20" fmla="*/ 14383 h 596866"/>
              <a:gd name="connsiteX21" fmla="*/ 368318 w 697635"/>
              <a:gd name="connsiteY21" fmla="*/ 57706 h 596866"/>
              <a:gd name="connsiteX22" fmla="*/ 335789 w 697635"/>
              <a:gd name="connsiteY22" fmla="*/ 69476 h 596866"/>
              <a:gd name="connsiteX23" fmla="*/ 290092 w 697635"/>
              <a:gd name="connsiteY23" fmla="*/ 85181 h 596866"/>
              <a:gd name="connsiteX24" fmla="*/ 230629 w 697635"/>
              <a:gd name="connsiteY24" fmla="*/ 116317 h 596866"/>
              <a:gd name="connsiteX25" fmla="*/ 60649 w 697635"/>
              <a:gd name="connsiteY25" fmla="*/ 211522 h 596866"/>
              <a:gd name="connsiteX26" fmla="*/ 24585 w 697635"/>
              <a:gd name="connsiteY26" fmla="*/ 254382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20868 w 705240"/>
              <a:gd name="connsiteY2" fmla="*/ 417332 h 596866"/>
              <a:gd name="connsiteX3" fmla="*/ 224325 w 705240"/>
              <a:gd name="connsiteY3" fmla="*/ 438139 h 596866"/>
              <a:gd name="connsiteX4" fmla="*/ 239010 w 705240"/>
              <a:gd name="connsiteY4" fmla="*/ 464917 h 596866"/>
              <a:gd name="connsiteX5" fmla="*/ 277087 w 705240"/>
              <a:gd name="connsiteY5" fmla="*/ 596715 h 596866"/>
              <a:gd name="connsiteX6" fmla="*/ 388321 w 705240"/>
              <a:gd name="connsiteY6" fmla="*/ 491695 h 596866"/>
              <a:gd name="connsiteX7" fmla="*/ 530289 w 705240"/>
              <a:gd name="connsiteY7" fmla="*/ 369975 h 596866"/>
              <a:gd name="connsiteX8" fmla="*/ 689387 w 705240"/>
              <a:gd name="connsiteY8" fmla="*/ 275029 h 596866"/>
              <a:gd name="connsiteX9" fmla="*/ 698236 w 705240"/>
              <a:gd name="connsiteY9" fmla="*/ 232275 h 596866"/>
              <a:gd name="connsiteX10" fmla="*/ 702735 w 705240"/>
              <a:gd name="connsiteY10" fmla="*/ 195911 h 596866"/>
              <a:gd name="connsiteX11" fmla="*/ 682540 w 705240"/>
              <a:gd name="connsiteY11" fmla="*/ 167228 h 596866"/>
              <a:gd name="connsiteX12" fmla="*/ 681344 w 705240"/>
              <a:gd name="connsiteY12" fmla="*/ 118290 h 596866"/>
              <a:gd name="connsiteX13" fmla="*/ 653981 w 705240"/>
              <a:gd name="connsiteY13" fmla="*/ 103499 h 596866"/>
              <a:gd name="connsiteX14" fmla="*/ 628929 w 705240"/>
              <a:gd name="connsiteY14" fmla="*/ 59585 h 596866"/>
              <a:gd name="connsiteX15" fmla="*/ 598081 w 705240"/>
              <a:gd name="connsiteY15" fmla="*/ 49270 h 596866"/>
              <a:gd name="connsiteX16" fmla="*/ 577364 w 705240"/>
              <a:gd name="connsiteY16" fmla="*/ 20680 h 596866"/>
              <a:gd name="connsiteX17" fmla="*/ 558361 w 705240"/>
              <a:gd name="connsiteY17" fmla="*/ 9649 h 596866"/>
              <a:gd name="connsiteX18" fmla="*/ 528105 w 705240"/>
              <a:gd name="connsiteY18" fmla="*/ 8507 h 596866"/>
              <a:gd name="connsiteX19" fmla="*/ 508822 w 705240"/>
              <a:gd name="connsiteY19" fmla="*/ 95 h 596866"/>
              <a:gd name="connsiteX20" fmla="*/ 477659 w 705240"/>
              <a:gd name="connsiteY20" fmla="*/ 14383 h 596866"/>
              <a:gd name="connsiteX21" fmla="*/ 375923 w 705240"/>
              <a:gd name="connsiteY21" fmla="*/ 57706 h 596866"/>
              <a:gd name="connsiteX22" fmla="*/ 343394 w 705240"/>
              <a:gd name="connsiteY22" fmla="*/ 69476 h 596866"/>
              <a:gd name="connsiteX23" fmla="*/ 297697 w 705240"/>
              <a:gd name="connsiteY23" fmla="*/ 85181 h 596866"/>
              <a:gd name="connsiteX24" fmla="*/ 238234 w 705240"/>
              <a:gd name="connsiteY24" fmla="*/ 116317 h 596866"/>
              <a:gd name="connsiteX25" fmla="*/ 68254 w 705240"/>
              <a:gd name="connsiteY25" fmla="*/ 211522 h 596866"/>
              <a:gd name="connsiteX26" fmla="*/ 9122 w 705240"/>
              <a:gd name="connsiteY26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20868 w 705240"/>
              <a:gd name="connsiteY3" fmla="*/ 417332 h 596866"/>
              <a:gd name="connsiteX4" fmla="*/ 224325 w 705240"/>
              <a:gd name="connsiteY4" fmla="*/ 438139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20868 w 705240"/>
              <a:gd name="connsiteY3" fmla="*/ 417332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2870 w 705240"/>
              <a:gd name="connsiteY2" fmla="*/ 422609 h 596866"/>
              <a:gd name="connsiteX3" fmla="*/ 217443 w 705240"/>
              <a:gd name="connsiteY3" fmla="*/ 460335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866"/>
              <a:gd name="connsiteX1" fmla="*/ 20442 w 705240"/>
              <a:gd name="connsiteY1" fmla="*/ 281210 h 596866"/>
              <a:gd name="connsiteX2" fmla="*/ 216894 w 705240"/>
              <a:gd name="connsiteY2" fmla="*/ 441670 h 596866"/>
              <a:gd name="connsiteX3" fmla="*/ 217443 w 705240"/>
              <a:gd name="connsiteY3" fmla="*/ 460335 h 596866"/>
              <a:gd name="connsiteX4" fmla="*/ 224686 w 705240"/>
              <a:gd name="connsiteY4" fmla="*/ 475377 h 596866"/>
              <a:gd name="connsiteX5" fmla="*/ 239010 w 705240"/>
              <a:gd name="connsiteY5" fmla="*/ 464917 h 596866"/>
              <a:gd name="connsiteX6" fmla="*/ 277087 w 705240"/>
              <a:gd name="connsiteY6" fmla="*/ 596715 h 596866"/>
              <a:gd name="connsiteX7" fmla="*/ 388321 w 705240"/>
              <a:gd name="connsiteY7" fmla="*/ 491695 h 596866"/>
              <a:gd name="connsiteX8" fmla="*/ 530289 w 705240"/>
              <a:gd name="connsiteY8" fmla="*/ 369975 h 596866"/>
              <a:gd name="connsiteX9" fmla="*/ 689387 w 705240"/>
              <a:gd name="connsiteY9" fmla="*/ 275029 h 596866"/>
              <a:gd name="connsiteX10" fmla="*/ 698236 w 705240"/>
              <a:gd name="connsiteY10" fmla="*/ 232275 h 596866"/>
              <a:gd name="connsiteX11" fmla="*/ 702735 w 705240"/>
              <a:gd name="connsiteY11" fmla="*/ 195911 h 596866"/>
              <a:gd name="connsiteX12" fmla="*/ 682540 w 705240"/>
              <a:gd name="connsiteY12" fmla="*/ 167228 h 596866"/>
              <a:gd name="connsiteX13" fmla="*/ 681344 w 705240"/>
              <a:gd name="connsiteY13" fmla="*/ 118290 h 596866"/>
              <a:gd name="connsiteX14" fmla="*/ 653981 w 705240"/>
              <a:gd name="connsiteY14" fmla="*/ 103499 h 596866"/>
              <a:gd name="connsiteX15" fmla="*/ 628929 w 705240"/>
              <a:gd name="connsiteY15" fmla="*/ 59585 h 596866"/>
              <a:gd name="connsiteX16" fmla="*/ 598081 w 705240"/>
              <a:gd name="connsiteY16" fmla="*/ 49270 h 596866"/>
              <a:gd name="connsiteX17" fmla="*/ 577364 w 705240"/>
              <a:gd name="connsiteY17" fmla="*/ 20680 h 596866"/>
              <a:gd name="connsiteX18" fmla="*/ 558361 w 705240"/>
              <a:gd name="connsiteY18" fmla="*/ 9649 h 596866"/>
              <a:gd name="connsiteX19" fmla="*/ 528105 w 705240"/>
              <a:gd name="connsiteY19" fmla="*/ 8507 h 596866"/>
              <a:gd name="connsiteX20" fmla="*/ 508822 w 705240"/>
              <a:gd name="connsiteY20" fmla="*/ 95 h 596866"/>
              <a:gd name="connsiteX21" fmla="*/ 477659 w 705240"/>
              <a:gd name="connsiteY21" fmla="*/ 14383 h 596866"/>
              <a:gd name="connsiteX22" fmla="*/ 375923 w 705240"/>
              <a:gd name="connsiteY22" fmla="*/ 57706 h 596866"/>
              <a:gd name="connsiteX23" fmla="*/ 343394 w 705240"/>
              <a:gd name="connsiteY23" fmla="*/ 69476 h 596866"/>
              <a:gd name="connsiteX24" fmla="*/ 297697 w 705240"/>
              <a:gd name="connsiteY24" fmla="*/ 85181 h 596866"/>
              <a:gd name="connsiteX25" fmla="*/ 238234 w 705240"/>
              <a:gd name="connsiteY25" fmla="*/ 116317 h 596866"/>
              <a:gd name="connsiteX26" fmla="*/ 68254 w 705240"/>
              <a:gd name="connsiteY26" fmla="*/ 211522 h 596866"/>
              <a:gd name="connsiteX27" fmla="*/ 9122 w 705240"/>
              <a:gd name="connsiteY27" fmla="*/ 251738 h 596866"/>
              <a:gd name="connsiteX0" fmla="*/ 9122 w 705240"/>
              <a:gd name="connsiteY0" fmla="*/ 251738 h 596718"/>
              <a:gd name="connsiteX1" fmla="*/ 20442 w 705240"/>
              <a:gd name="connsiteY1" fmla="*/ 281210 h 596718"/>
              <a:gd name="connsiteX2" fmla="*/ 216894 w 705240"/>
              <a:gd name="connsiteY2" fmla="*/ 441670 h 596718"/>
              <a:gd name="connsiteX3" fmla="*/ 217443 w 705240"/>
              <a:gd name="connsiteY3" fmla="*/ 460335 h 596718"/>
              <a:gd name="connsiteX4" fmla="*/ 224686 w 705240"/>
              <a:gd name="connsiteY4" fmla="*/ 475377 h 596718"/>
              <a:gd name="connsiteX5" fmla="*/ 237860 w 705240"/>
              <a:gd name="connsiteY5" fmla="*/ 495008 h 596718"/>
              <a:gd name="connsiteX6" fmla="*/ 277087 w 705240"/>
              <a:gd name="connsiteY6" fmla="*/ 596715 h 596718"/>
              <a:gd name="connsiteX7" fmla="*/ 388321 w 705240"/>
              <a:gd name="connsiteY7" fmla="*/ 491695 h 596718"/>
              <a:gd name="connsiteX8" fmla="*/ 530289 w 705240"/>
              <a:gd name="connsiteY8" fmla="*/ 369975 h 596718"/>
              <a:gd name="connsiteX9" fmla="*/ 689387 w 705240"/>
              <a:gd name="connsiteY9" fmla="*/ 275029 h 596718"/>
              <a:gd name="connsiteX10" fmla="*/ 698236 w 705240"/>
              <a:gd name="connsiteY10" fmla="*/ 232275 h 596718"/>
              <a:gd name="connsiteX11" fmla="*/ 702735 w 705240"/>
              <a:gd name="connsiteY11" fmla="*/ 195911 h 596718"/>
              <a:gd name="connsiteX12" fmla="*/ 682540 w 705240"/>
              <a:gd name="connsiteY12" fmla="*/ 167228 h 596718"/>
              <a:gd name="connsiteX13" fmla="*/ 681344 w 705240"/>
              <a:gd name="connsiteY13" fmla="*/ 118290 h 596718"/>
              <a:gd name="connsiteX14" fmla="*/ 653981 w 705240"/>
              <a:gd name="connsiteY14" fmla="*/ 103499 h 596718"/>
              <a:gd name="connsiteX15" fmla="*/ 628929 w 705240"/>
              <a:gd name="connsiteY15" fmla="*/ 59585 h 596718"/>
              <a:gd name="connsiteX16" fmla="*/ 598081 w 705240"/>
              <a:gd name="connsiteY16" fmla="*/ 49270 h 596718"/>
              <a:gd name="connsiteX17" fmla="*/ 577364 w 705240"/>
              <a:gd name="connsiteY17" fmla="*/ 20680 h 596718"/>
              <a:gd name="connsiteX18" fmla="*/ 558361 w 705240"/>
              <a:gd name="connsiteY18" fmla="*/ 9649 h 596718"/>
              <a:gd name="connsiteX19" fmla="*/ 528105 w 705240"/>
              <a:gd name="connsiteY19" fmla="*/ 8507 h 596718"/>
              <a:gd name="connsiteX20" fmla="*/ 508822 w 705240"/>
              <a:gd name="connsiteY20" fmla="*/ 95 h 596718"/>
              <a:gd name="connsiteX21" fmla="*/ 477659 w 705240"/>
              <a:gd name="connsiteY21" fmla="*/ 14383 h 596718"/>
              <a:gd name="connsiteX22" fmla="*/ 375923 w 705240"/>
              <a:gd name="connsiteY22" fmla="*/ 57706 h 596718"/>
              <a:gd name="connsiteX23" fmla="*/ 343394 w 705240"/>
              <a:gd name="connsiteY23" fmla="*/ 69476 h 596718"/>
              <a:gd name="connsiteX24" fmla="*/ 297697 w 705240"/>
              <a:gd name="connsiteY24" fmla="*/ 85181 h 596718"/>
              <a:gd name="connsiteX25" fmla="*/ 238234 w 705240"/>
              <a:gd name="connsiteY25" fmla="*/ 116317 h 596718"/>
              <a:gd name="connsiteX26" fmla="*/ 68254 w 705240"/>
              <a:gd name="connsiteY26" fmla="*/ 211522 h 596718"/>
              <a:gd name="connsiteX27" fmla="*/ 9122 w 705240"/>
              <a:gd name="connsiteY27" fmla="*/ 251738 h 596718"/>
              <a:gd name="connsiteX0" fmla="*/ 9122 w 705240"/>
              <a:gd name="connsiteY0" fmla="*/ 251738 h 578540"/>
              <a:gd name="connsiteX1" fmla="*/ 20442 w 705240"/>
              <a:gd name="connsiteY1" fmla="*/ 281210 h 578540"/>
              <a:gd name="connsiteX2" fmla="*/ 216894 w 705240"/>
              <a:gd name="connsiteY2" fmla="*/ 441670 h 578540"/>
              <a:gd name="connsiteX3" fmla="*/ 217443 w 705240"/>
              <a:gd name="connsiteY3" fmla="*/ 460335 h 578540"/>
              <a:gd name="connsiteX4" fmla="*/ 224686 w 705240"/>
              <a:gd name="connsiteY4" fmla="*/ 475377 h 578540"/>
              <a:gd name="connsiteX5" fmla="*/ 237860 w 705240"/>
              <a:gd name="connsiteY5" fmla="*/ 495008 h 578540"/>
              <a:gd name="connsiteX6" fmla="*/ 280752 w 705240"/>
              <a:gd name="connsiteY6" fmla="*/ 578537 h 578540"/>
              <a:gd name="connsiteX7" fmla="*/ 388321 w 705240"/>
              <a:gd name="connsiteY7" fmla="*/ 491695 h 578540"/>
              <a:gd name="connsiteX8" fmla="*/ 530289 w 705240"/>
              <a:gd name="connsiteY8" fmla="*/ 369975 h 578540"/>
              <a:gd name="connsiteX9" fmla="*/ 689387 w 705240"/>
              <a:gd name="connsiteY9" fmla="*/ 275029 h 578540"/>
              <a:gd name="connsiteX10" fmla="*/ 698236 w 705240"/>
              <a:gd name="connsiteY10" fmla="*/ 232275 h 578540"/>
              <a:gd name="connsiteX11" fmla="*/ 702735 w 705240"/>
              <a:gd name="connsiteY11" fmla="*/ 195911 h 578540"/>
              <a:gd name="connsiteX12" fmla="*/ 682540 w 705240"/>
              <a:gd name="connsiteY12" fmla="*/ 167228 h 578540"/>
              <a:gd name="connsiteX13" fmla="*/ 681344 w 705240"/>
              <a:gd name="connsiteY13" fmla="*/ 118290 h 578540"/>
              <a:gd name="connsiteX14" fmla="*/ 653981 w 705240"/>
              <a:gd name="connsiteY14" fmla="*/ 103499 h 578540"/>
              <a:gd name="connsiteX15" fmla="*/ 628929 w 705240"/>
              <a:gd name="connsiteY15" fmla="*/ 59585 h 578540"/>
              <a:gd name="connsiteX16" fmla="*/ 598081 w 705240"/>
              <a:gd name="connsiteY16" fmla="*/ 49270 h 578540"/>
              <a:gd name="connsiteX17" fmla="*/ 577364 w 705240"/>
              <a:gd name="connsiteY17" fmla="*/ 20680 h 578540"/>
              <a:gd name="connsiteX18" fmla="*/ 558361 w 705240"/>
              <a:gd name="connsiteY18" fmla="*/ 9649 h 578540"/>
              <a:gd name="connsiteX19" fmla="*/ 528105 w 705240"/>
              <a:gd name="connsiteY19" fmla="*/ 8507 h 578540"/>
              <a:gd name="connsiteX20" fmla="*/ 508822 w 705240"/>
              <a:gd name="connsiteY20" fmla="*/ 95 h 578540"/>
              <a:gd name="connsiteX21" fmla="*/ 477659 w 705240"/>
              <a:gd name="connsiteY21" fmla="*/ 14383 h 578540"/>
              <a:gd name="connsiteX22" fmla="*/ 375923 w 705240"/>
              <a:gd name="connsiteY22" fmla="*/ 57706 h 578540"/>
              <a:gd name="connsiteX23" fmla="*/ 343394 w 705240"/>
              <a:gd name="connsiteY23" fmla="*/ 69476 h 578540"/>
              <a:gd name="connsiteX24" fmla="*/ 297697 w 705240"/>
              <a:gd name="connsiteY24" fmla="*/ 85181 h 578540"/>
              <a:gd name="connsiteX25" fmla="*/ 238234 w 705240"/>
              <a:gd name="connsiteY25" fmla="*/ 116317 h 578540"/>
              <a:gd name="connsiteX26" fmla="*/ 68254 w 705240"/>
              <a:gd name="connsiteY26" fmla="*/ 211522 h 578540"/>
              <a:gd name="connsiteX27" fmla="*/ 9122 w 705240"/>
              <a:gd name="connsiteY27" fmla="*/ 251738 h 578540"/>
              <a:gd name="connsiteX0" fmla="*/ 9122 w 705240"/>
              <a:gd name="connsiteY0" fmla="*/ 251738 h 557101"/>
              <a:gd name="connsiteX1" fmla="*/ 20442 w 705240"/>
              <a:gd name="connsiteY1" fmla="*/ 281210 h 557101"/>
              <a:gd name="connsiteX2" fmla="*/ 216894 w 705240"/>
              <a:gd name="connsiteY2" fmla="*/ 441670 h 557101"/>
              <a:gd name="connsiteX3" fmla="*/ 217443 w 705240"/>
              <a:gd name="connsiteY3" fmla="*/ 460335 h 557101"/>
              <a:gd name="connsiteX4" fmla="*/ 224686 w 705240"/>
              <a:gd name="connsiteY4" fmla="*/ 475377 h 557101"/>
              <a:gd name="connsiteX5" fmla="*/ 237860 w 705240"/>
              <a:gd name="connsiteY5" fmla="*/ 495008 h 557101"/>
              <a:gd name="connsiteX6" fmla="*/ 276225 w 705240"/>
              <a:gd name="connsiteY6" fmla="*/ 557095 h 557101"/>
              <a:gd name="connsiteX7" fmla="*/ 388321 w 705240"/>
              <a:gd name="connsiteY7" fmla="*/ 491695 h 557101"/>
              <a:gd name="connsiteX8" fmla="*/ 530289 w 705240"/>
              <a:gd name="connsiteY8" fmla="*/ 369975 h 557101"/>
              <a:gd name="connsiteX9" fmla="*/ 689387 w 705240"/>
              <a:gd name="connsiteY9" fmla="*/ 275029 h 557101"/>
              <a:gd name="connsiteX10" fmla="*/ 698236 w 705240"/>
              <a:gd name="connsiteY10" fmla="*/ 232275 h 557101"/>
              <a:gd name="connsiteX11" fmla="*/ 702735 w 705240"/>
              <a:gd name="connsiteY11" fmla="*/ 195911 h 557101"/>
              <a:gd name="connsiteX12" fmla="*/ 682540 w 705240"/>
              <a:gd name="connsiteY12" fmla="*/ 167228 h 557101"/>
              <a:gd name="connsiteX13" fmla="*/ 681344 w 705240"/>
              <a:gd name="connsiteY13" fmla="*/ 118290 h 557101"/>
              <a:gd name="connsiteX14" fmla="*/ 653981 w 705240"/>
              <a:gd name="connsiteY14" fmla="*/ 103499 h 557101"/>
              <a:gd name="connsiteX15" fmla="*/ 628929 w 705240"/>
              <a:gd name="connsiteY15" fmla="*/ 59585 h 557101"/>
              <a:gd name="connsiteX16" fmla="*/ 598081 w 705240"/>
              <a:gd name="connsiteY16" fmla="*/ 49270 h 557101"/>
              <a:gd name="connsiteX17" fmla="*/ 577364 w 705240"/>
              <a:gd name="connsiteY17" fmla="*/ 20680 h 557101"/>
              <a:gd name="connsiteX18" fmla="*/ 558361 w 705240"/>
              <a:gd name="connsiteY18" fmla="*/ 9649 h 557101"/>
              <a:gd name="connsiteX19" fmla="*/ 528105 w 705240"/>
              <a:gd name="connsiteY19" fmla="*/ 8507 h 557101"/>
              <a:gd name="connsiteX20" fmla="*/ 508822 w 705240"/>
              <a:gd name="connsiteY20" fmla="*/ 95 h 557101"/>
              <a:gd name="connsiteX21" fmla="*/ 477659 w 705240"/>
              <a:gd name="connsiteY21" fmla="*/ 14383 h 557101"/>
              <a:gd name="connsiteX22" fmla="*/ 375923 w 705240"/>
              <a:gd name="connsiteY22" fmla="*/ 57706 h 557101"/>
              <a:gd name="connsiteX23" fmla="*/ 343394 w 705240"/>
              <a:gd name="connsiteY23" fmla="*/ 69476 h 557101"/>
              <a:gd name="connsiteX24" fmla="*/ 297697 w 705240"/>
              <a:gd name="connsiteY24" fmla="*/ 85181 h 557101"/>
              <a:gd name="connsiteX25" fmla="*/ 238234 w 705240"/>
              <a:gd name="connsiteY25" fmla="*/ 116317 h 557101"/>
              <a:gd name="connsiteX26" fmla="*/ 68254 w 705240"/>
              <a:gd name="connsiteY26" fmla="*/ 211522 h 557101"/>
              <a:gd name="connsiteX27" fmla="*/ 9122 w 705240"/>
              <a:gd name="connsiteY27" fmla="*/ 251738 h 557101"/>
              <a:gd name="connsiteX0" fmla="*/ 9122 w 705240"/>
              <a:gd name="connsiteY0" fmla="*/ 251738 h 557805"/>
              <a:gd name="connsiteX1" fmla="*/ 20442 w 705240"/>
              <a:gd name="connsiteY1" fmla="*/ 281210 h 557805"/>
              <a:gd name="connsiteX2" fmla="*/ 216894 w 705240"/>
              <a:gd name="connsiteY2" fmla="*/ 441670 h 557805"/>
              <a:gd name="connsiteX3" fmla="*/ 217443 w 705240"/>
              <a:gd name="connsiteY3" fmla="*/ 460335 h 557805"/>
              <a:gd name="connsiteX4" fmla="*/ 224686 w 705240"/>
              <a:gd name="connsiteY4" fmla="*/ 475377 h 557805"/>
              <a:gd name="connsiteX5" fmla="*/ 237860 w 705240"/>
              <a:gd name="connsiteY5" fmla="*/ 495008 h 557805"/>
              <a:gd name="connsiteX6" fmla="*/ 236898 w 705240"/>
              <a:gd name="connsiteY6" fmla="*/ 524555 h 557805"/>
              <a:gd name="connsiteX7" fmla="*/ 276225 w 705240"/>
              <a:gd name="connsiteY7" fmla="*/ 557095 h 557805"/>
              <a:gd name="connsiteX8" fmla="*/ 388321 w 705240"/>
              <a:gd name="connsiteY8" fmla="*/ 491695 h 557805"/>
              <a:gd name="connsiteX9" fmla="*/ 530289 w 705240"/>
              <a:gd name="connsiteY9" fmla="*/ 369975 h 557805"/>
              <a:gd name="connsiteX10" fmla="*/ 689387 w 705240"/>
              <a:gd name="connsiteY10" fmla="*/ 275029 h 557805"/>
              <a:gd name="connsiteX11" fmla="*/ 698236 w 705240"/>
              <a:gd name="connsiteY11" fmla="*/ 232275 h 557805"/>
              <a:gd name="connsiteX12" fmla="*/ 702735 w 705240"/>
              <a:gd name="connsiteY12" fmla="*/ 195911 h 557805"/>
              <a:gd name="connsiteX13" fmla="*/ 682540 w 705240"/>
              <a:gd name="connsiteY13" fmla="*/ 167228 h 557805"/>
              <a:gd name="connsiteX14" fmla="*/ 681344 w 705240"/>
              <a:gd name="connsiteY14" fmla="*/ 118290 h 557805"/>
              <a:gd name="connsiteX15" fmla="*/ 653981 w 705240"/>
              <a:gd name="connsiteY15" fmla="*/ 103499 h 557805"/>
              <a:gd name="connsiteX16" fmla="*/ 628929 w 705240"/>
              <a:gd name="connsiteY16" fmla="*/ 59585 h 557805"/>
              <a:gd name="connsiteX17" fmla="*/ 598081 w 705240"/>
              <a:gd name="connsiteY17" fmla="*/ 49270 h 557805"/>
              <a:gd name="connsiteX18" fmla="*/ 577364 w 705240"/>
              <a:gd name="connsiteY18" fmla="*/ 20680 h 557805"/>
              <a:gd name="connsiteX19" fmla="*/ 558361 w 705240"/>
              <a:gd name="connsiteY19" fmla="*/ 9649 h 557805"/>
              <a:gd name="connsiteX20" fmla="*/ 528105 w 705240"/>
              <a:gd name="connsiteY20" fmla="*/ 8507 h 557805"/>
              <a:gd name="connsiteX21" fmla="*/ 508822 w 705240"/>
              <a:gd name="connsiteY21" fmla="*/ 95 h 557805"/>
              <a:gd name="connsiteX22" fmla="*/ 477659 w 705240"/>
              <a:gd name="connsiteY22" fmla="*/ 14383 h 557805"/>
              <a:gd name="connsiteX23" fmla="*/ 375923 w 705240"/>
              <a:gd name="connsiteY23" fmla="*/ 57706 h 557805"/>
              <a:gd name="connsiteX24" fmla="*/ 343394 w 705240"/>
              <a:gd name="connsiteY24" fmla="*/ 69476 h 557805"/>
              <a:gd name="connsiteX25" fmla="*/ 297697 w 705240"/>
              <a:gd name="connsiteY25" fmla="*/ 85181 h 557805"/>
              <a:gd name="connsiteX26" fmla="*/ 238234 w 705240"/>
              <a:gd name="connsiteY26" fmla="*/ 116317 h 557805"/>
              <a:gd name="connsiteX27" fmla="*/ 68254 w 705240"/>
              <a:gd name="connsiteY27" fmla="*/ 211522 h 557805"/>
              <a:gd name="connsiteX28" fmla="*/ 9122 w 705240"/>
              <a:gd name="connsiteY28" fmla="*/ 251738 h 557805"/>
              <a:gd name="connsiteX0" fmla="*/ 9122 w 705240"/>
              <a:gd name="connsiteY0" fmla="*/ 251738 h 558099"/>
              <a:gd name="connsiteX1" fmla="*/ 20442 w 705240"/>
              <a:gd name="connsiteY1" fmla="*/ 281210 h 558099"/>
              <a:gd name="connsiteX2" fmla="*/ 216894 w 705240"/>
              <a:gd name="connsiteY2" fmla="*/ 441670 h 558099"/>
              <a:gd name="connsiteX3" fmla="*/ 217443 w 705240"/>
              <a:gd name="connsiteY3" fmla="*/ 460335 h 558099"/>
              <a:gd name="connsiteX4" fmla="*/ 224686 w 705240"/>
              <a:gd name="connsiteY4" fmla="*/ 475377 h 558099"/>
              <a:gd name="connsiteX5" fmla="*/ 237860 w 705240"/>
              <a:gd name="connsiteY5" fmla="*/ 495008 h 558099"/>
              <a:gd name="connsiteX6" fmla="*/ 236898 w 705240"/>
              <a:gd name="connsiteY6" fmla="*/ 524555 h 558099"/>
              <a:gd name="connsiteX7" fmla="*/ 276225 w 705240"/>
              <a:gd name="connsiteY7" fmla="*/ 557095 h 558099"/>
              <a:gd name="connsiteX8" fmla="*/ 376726 w 705240"/>
              <a:gd name="connsiteY8" fmla="*/ 484167 h 558099"/>
              <a:gd name="connsiteX9" fmla="*/ 530289 w 705240"/>
              <a:gd name="connsiteY9" fmla="*/ 369975 h 558099"/>
              <a:gd name="connsiteX10" fmla="*/ 689387 w 705240"/>
              <a:gd name="connsiteY10" fmla="*/ 275029 h 558099"/>
              <a:gd name="connsiteX11" fmla="*/ 698236 w 705240"/>
              <a:gd name="connsiteY11" fmla="*/ 232275 h 558099"/>
              <a:gd name="connsiteX12" fmla="*/ 702735 w 705240"/>
              <a:gd name="connsiteY12" fmla="*/ 195911 h 558099"/>
              <a:gd name="connsiteX13" fmla="*/ 682540 w 705240"/>
              <a:gd name="connsiteY13" fmla="*/ 167228 h 558099"/>
              <a:gd name="connsiteX14" fmla="*/ 681344 w 705240"/>
              <a:gd name="connsiteY14" fmla="*/ 118290 h 558099"/>
              <a:gd name="connsiteX15" fmla="*/ 653981 w 705240"/>
              <a:gd name="connsiteY15" fmla="*/ 103499 h 558099"/>
              <a:gd name="connsiteX16" fmla="*/ 628929 w 705240"/>
              <a:gd name="connsiteY16" fmla="*/ 59585 h 558099"/>
              <a:gd name="connsiteX17" fmla="*/ 598081 w 705240"/>
              <a:gd name="connsiteY17" fmla="*/ 49270 h 558099"/>
              <a:gd name="connsiteX18" fmla="*/ 577364 w 705240"/>
              <a:gd name="connsiteY18" fmla="*/ 20680 h 558099"/>
              <a:gd name="connsiteX19" fmla="*/ 558361 w 705240"/>
              <a:gd name="connsiteY19" fmla="*/ 9649 h 558099"/>
              <a:gd name="connsiteX20" fmla="*/ 528105 w 705240"/>
              <a:gd name="connsiteY20" fmla="*/ 8507 h 558099"/>
              <a:gd name="connsiteX21" fmla="*/ 508822 w 705240"/>
              <a:gd name="connsiteY21" fmla="*/ 95 h 558099"/>
              <a:gd name="connsiteX22" fmla="*/ 477659 w 705240"/>
              <a:gd name="connsiteY22" fmla="*/ 14383 h 558099"/>
              <a:gd name="connsiteX23" fmla="*/ 375923 w 705240"/>
              <a:gd name="connsiteY23" fmla="*/ 57706 h 558099"/>
              <a:gd name="connsiteX24" fmla="*/ 343394 w 705240"/>
              <a:gd name="connsiteY24" fmla="*/ 69476 h 558099"/>
              <a:gd name="connsiteX25" fmla="*/ 297697 w 705240"/>
              <a:gd name="connsiteY25" fmla="*/ 85181 h 558099"/>
              <a:gd name="connsiteX26" fmla="*/ 238234 w 705240"/>
              <a:gd name="connsiteY26" fmla="*/ 116317 h 558099"/>
              <a:gd name="connsiteX27" fmla="*/ 68254 w 705240"/>
              <a:gd name="connsiteY27" fmla="*/ 211522 h 558099"/>
              <a:gd name="connsiteX28" fmla="*/ 9122 w 705240"/>
              <a:gd name="connsiteY28" fmla="*/ 251738 h 558099"/>
              <a:gd name="connsiteX0" fmla="*/ 9122 w 705240"/>
              <a:gd name="connsiteY0" fmla="*/ 251738 h 558780"/>
              <a:gd name="connsiteX1" fmla="*/ 20442 w 705240"/>
              <a:gd name="connsiteY1" fmla="*/ 281210 h 558780"/>
              <a:gd name="connsiteX2" fmla="*/ 216894 w 705240"/>
              <a:gd name="connsiteY2" fmla="*/ 441670 h 558780"/>
              <a:gd name="connsiteX3" fmla="*/ 217443 w 705240"/>
              <a:gd name="connsiteY3" fmla="*/ 460335 h 558780"/>
              <a:gd name="connsiteX4" fmla="*/ 224686 w 705240"/>
              <a:gd name="connsiteY4" fmla="*/ 475377 h 558780"/>
              <a:gd name="connsiteX5" fmla="*/ 237860 w 705240"/>
              <a:gd name="connsiteY5" fmla="*/ 495008 h 558780"/>
              <a:gd name="connsiteX6" fmla="*/ 236898 w 705240"/>
              <a:gd name="connsiteY6" fmla="*/ 524555 h 558780"/>
              <a:gd name="connsiteX7" fmla="*/ 276225 w 705240"/>
              <a:gd name="connsiteY7" fmla="*/ 557095 h 558780"/>
              <a:gd name="connsiteX8" fmla="*/ 366019 w 705240"/>
              <a:gd name="connsiteY8" fmla="*/ 468992 h 558780"/>
              <a:gd name="connsiteX9" fmla="*/ 530289 w 705240"/>
              <a:gd name="connsiteY9" fmla="*/ 369975 h 558780"/>
              <a:gd name="connsiteX10" fmla="*/ 689387 w 705240"/>
              <a:gd name="connsiteY10" fmla="*/ 275029 h 558780"/>
              <a:gd name="connsiteX11" fmla="*/ 698236 w 705240"/>
              <a:gd name="connsiteY11" fmla="*/ 232275 h 558780"/>
              <a:gd name="connsiteX12" fmla="*/ 702735 w 705240"/>
              <a:gd name="connsiteY12" fmla="*/ 195911 h 558780"/>
              <a:gd name="connsiteX13" fmla="*/ 682540 w 705240"/>
              <a:gd name="connsiteY13" fmla="*/ 167228 h 558780"/>
              <a:gd name="connsiteX14" fmla="*/ 681344 w 705240"/>
              <a:gd name="connsiteY14" fmla="*/ 118290 h 558780"/>
              <a:gd name="connsiteX15" fmla="*/ 653981 w 705240"/>
              <a:gd name="connsiteY15" fmla="*/ 103499 h 558780"/>
              <a:gd name="connsiteX16" fmla="*/ 628929 w 705240"/>
              <a:gd name="connsiteY16" fmla="*/ 59585 h 558780"/>
              <a:gd name="connsiteX17" fmla="*/ 598081 w 705240"/>
              <a:gd name="connsiteY17" fmla="*/ 49270 h 558780"/>
              <a:gd name="connsiteX18" fmla="*/ 577364 w 705240"/>
              <a:gd name="connsiteY18" fmla="*/ 20680 h 558780"/>
              <a:gd name="connsiteX19" fmla="*/ 558361 w 705240"/>
              <a:gd name="connsiteY19" fmla="*/ 9649 h 558780"/>
              <a:gd name="connsiteX20" fmla="*/ 528105 w 705240"/>
              <a:gd name="connsiteY20" fmla="*/ 8507 h 558780"/>
              <a:gd name="connsiteX21" fmla="*/ 508822 w 705240"/>
              <a:gd name="connsiteY21" fmla="*/ 95 h 558780"/>
              <a:gd name="connsiteX22" fmla="*/ 477659 w 705240"/>
              <a:gd name="connsiteY22" fmla="*/ 14383 h 558780"/>
              <a:gd name="connsiteX23" fmla="*/ 375923 w 705240"/>
              <a:gd name="connsiteY23" fmla="*/ 57706 h 558780"/>
              <a:gd name="connsiteX24" fmla="*/ 343394 w 705240"/>
              <a:gd name="connsiteY24" fmla="*/ 69476 h 558780"/>
              <a:gd name="connsiteX25" fmla="*/ 297697 w 705240"/>
              <a:gd name="connsiteY25" fmla="*/ 85181 h 558780"/>
              <a:gd name="connsiteX26" fmla="*/ 238234 w 705240"/>
              <a:gd name="connsiteY26" fmla="*/ 116317 h 558780"/>
              <a:gd name="connsiteX27" fmla="*/ 68254 w 705240"/>
              <a:gd name="connsiteY27" fmla="*/ 211522 h 558780"/>
              <a:gd name="connsiteX28" fmla="*/ 9122 w 705240"/>
              <a:gd name="connsiteY28" fmla="*/ 251738 h 558780"/>
              <a:gd name="connsiteX0" fmla="*/ 9122 w 705240"/>
              <a:gd name="connsiteY0" fmla="*/ 251738 h 558780"/>
              <a:gd name="connsiteX1" fmla="*/ 20442 w 705240"/>
              <a:gd name="connsiteY1" fmla="*/ 281210 h 558780"/>
              <a:gd name="connsiteX2" fmla="*/ 216894 w 705240"/>
              <a:gd name="connsiteY2" fmla="*/ 441670 h 558780"/>
              <a:gd name="connsiteX3" fmla="*/ 217443 w 705240"/>
              <a:gd name="connsiteY3" fmla="*/ 460335 h 558780"/>
              <a:gd name="connsiteX4" fmla="*/ 224686 w 705240"/>
              <a:gd name="connsiteY4" fmla="*/ 475377 h 558780"/>
              <a:gd name="connsiteX5" fmla="*/ 237860 w 705240"/>
              <a:gd name="connsiteY5" fmla="*/ 495008 h 558780"/>
              <a:gd name="connsiteX6" fmla="*/ 236898 w 705240"/>
              <a:gd name="connsiteY6" fmla="*/ 524555 h 558780"/>
              <a:gd name="connsiteX7" fmla="*/ 276225 w 705240"/>
              <a:gd name="connsiteY7" fmla="*/ 557095 h 558780"/>
              <a:gd name="connsiteX8" fmla="*/ 366019 w 705240"/>
              <a:gd name="connsiteY8" fmla="*/ 468992 h 558780"/>
              <a:gd name="connsiteX9" fmla="*/ 524372 w 705240"/>
              <a:gd name="connsiteY9" fmla="*/ 353798 h 558780"/>
              <a:gd name="connsiteX10" fmla="*/ 689387 w 705240"/>
              <a:gd name="connsiteY10" fmla="*/ 275029 h 558780"/>
              <a:gd name="connsiteX11" fmla="*/ 698236 w 705240"/>
              <a:gd name="connsiteY11" fmla="*/ 232275 h 558780"/>
              <a:gd name="connsiteX12" fmla="*/ 702735 w 705240"/>
              <a:gd name="connsiteY12" fmla="*/ 195911 h 558780"/>
              <a:gd name="connsiteX13" fmla="*/ 682540 w 705240"/>
              <a:gd name="connsiteY13" fmla="*/ 167228 h 558780"/>
              <a:gd name="connsiteX14" fmla="*/ 681344 w 705240"/>
              <a:gd name="connsiteY14" fmla="*/ 118290 h 558780"/>
              <a:gd name="connsiteX15" fmla="*/ 653981 w 705240"/>
              <a:gd name="connsiteY15" fmla="*/ 103499 h 558780"/>
              <a:gd name="connsiteX16" fmla="*/ 628929 w 705240"/>
              <a:gd name="connsiteY16" fmla="*/ 59585 h 558780"/>
              <a:gd name="connsiteX17" fmla="*/ 598081 w 705240"/>
              <a:gd name="connsiteY17" fmla="*/ 49270 h 558780"/>
              <a:gd name="connsiteX18" fmla="*/ 577364 w 705240"/>
              <a:gd name="connsiteY18" fmla="*/ 20680 h 558780"/>
              <a:gd name="connsiteX19" fmla="*/ 558361 w 705240"/>
              <a:gd name="connsiteY19" fmla="*/ 9649 h 558780"/>
              <a:gd name="connsiteX20" fmla="*/ 528105 w 705240"/>
              <a:gd name="connsiteY20" fmla="*/ 8507 h 558780"/>
              <a:gd name="connsiteX21" fmla="*/ 508822 w 705240"/>
              <a:gd name="connsiteY21" fmla="*/ 95 h 558780"/>
              <a:gd name="connsiteX22" fmla="*/ 477659 w 705240"/>
              <a:gd name="connsiteY22" fmla="*/ 14383 h 558780"/>
              <a:gd name="connsiteX23" fmla="*/ 375923 w 705240"/>
              <a:gd name="connsiteY23" fmla="*/ 57706 h 558780"/>
              <a:gd name="connsiteX24" fmla="*/ 343394 w 705240"/>
              <a:gd name="connsiteY24" fmla="*/ 69476 h 558780"/>
              <a:gd name="connsiteX25" fmla="*/ 297697 w 705240"/>
              <a:gd name="connsiteY25" fmla="*/ 85181 h 558780"/>
              <a:gd name="connsiteX26" fmla="*/ 238234 w 705240"/>
              <a:gd name="connsiteY26" fmla="*/ 116317 h 558780"/>
              <a:gd name="connsiteX27" fmla="*/ 68254 w 705240"/>
              <a:gd name="connsiteY27" fmla="*/ 211522 h 558780"/>
              <a:gd name="connsiteX28" fmla="*/ 9122 w 705240"/>
              <a:gd name="connsiteY28" fmla="*/ 251738 h 558780"/>
              <a:gd name="connsiteX0" fmla="*/ 9122 w 703302"/>
              <a:gd name="connsiteY0" fmla="*/ 251738 h 558780"/>
              <a:gd name="connsiteX1" fmla="*/ 20442 w 703302"/>
              <a:gd name="connsiteY1" fmla="*/ 281210 h 558780"/>
              <a:gd name="connsiteX2" fmla="*/ 216894 w 703302"/>
              <a:gd name="connsiteY2" fmla="*/ 441670 h 558780"/>
              <a:gd name="connsiteX3" fmla="*/ 217443 w 703302"/>
              <a:gd name="connsiteY3" fmla="*/ 460335 h 558780"/>
              <a:gd name="connsiteX4" fmla="*/ 224686 w 703302"/>
              <a:gd name="connsiteY4" fmla="*/ 475377 h 558780"/>
              <a:gd name="connsiteX5" fmla="*/ 237860 w 703302"/>
              <a:gd name="connsiteY5" fmla="*/ 495008 h 558780"/>
              <a:gd name="connsiteX6" fmla="*/ 236898 w 703302"/>
              <a:gd name="connsiteY6" fmla="*/ 524555 h 558780"/>
              <a:gd name="connsiteX7" fmla="*/ 276225 w 703302"/>
              <a:gd name="connsiteY7" fmla="*/ 557095 h 558780"/>
              <a:gd name="connsiteX8" fmla="*/ 366019 w 703302"/>
              <a:gd name="connsiteY8" fmla="*/ 468992 h 558780"/>
              <a:gd name="connsiteX9" fmla="*/ 524372 w 703302"/>
              <a:gd name="connsiteY9" fmla="*/ 353798 h 558780"/>
              <a:gd name="connsiteX10" fmla="*/ 661408 w 703302"/>
              <a:gd name="connsiteY10" fmla="*/ 260973 h 558780"/>
              <a:gd name="connsiteX11" fmla="*/ 698236 w 703302"/>
              <a:gd name="connsiteY11" fmla="*/ 232275 h 558780"/>
              <a:gd name="connsiteX12" fmla="*/ 702735 w 703302"/>
              <a:gd name="connsiteY12" fmla="*/ 195911 h 558780"/>
              <a:gd name="connsiteX13" fmla="*/ 682540 w 703302"/>
              <a:gd name="connsiteY13" fmla="*/ 167228 h 558780"/>
              <a:gd name="connsiteX14" fmla="*/ 681344 w 703302"/>
              <a:gd name="connsiteY14" fmla="*/ 118290 h 558780"/>
              <a:gd name="connsiteX15" fmla="*/ 653981 w 703302"/>
              <a:gd name="connsiteY15" fmla="*/ 103499 h 558780"/>
              <a:gd name="connsiteX16" fmla="*/ 628929 w 703302"/>
              <a:gd name="connsiteY16" fmla="*/ 59585 h 558780"/>
              <a:gd name="connsiteX17" fmla="*/ 598081 w 703302"/>
              <a:gd name="connsiteY17" fmla="*/ 49270 h 558780"/>
              <a:gd name="connsiteX18" fmla="*/ 577364 w 703302"/>
              <a:gd name="connsiteY18" fmla="*/ 20680 h 558780"/>
              <a:gd name="connsiteX19" fmla="*/ 558361 w 703302"/>
              <a:gd name="connsiteY19" fmla="*/ 9649 h 558780"/>
              <a:gd name="connsiteX20" fmla="*/ 528105 w 703302"/>
              <a:gd name="connsiteY20" fmla="*/ 8507 h 558780"/>
              <a:gd name="connsiteX21" fmla="*/ 508822 w 703302"/>
              <a:gd name="connsiteY21" fmla="*/ 95 h 558780"/>
              <a:gd name="connsiteX22" fmla="*/ 477659 w 703302"/>
              <a:gd name="connsiteY22" fmla="*/ 14383 h 558780"/>
              <a:gd name="connsiteX23" fmla="*/ 375923 w 703302"/>
              <a:gd name="connsiteY23" fmla="*/ 57706 h 558780"/>
              <a:gd name="connsiteX24" fmla="*/ 343394 w 703302"/>
              <a:gd name="connsiteY24" fmla="*/ 69476 h 558780"/>
              <a:gd name="connsiteX25" fmla="*/ 297697 w 703302"/>
              <a:gd name="connsiteY25" fmla="*/ 85181 h 558780"/>
              <a:gd name="connsiteX26" fmla="*/ 238234 w 703302"/>
              <a:gd name="connsiteY26" fmla="*/ 116317 h 558780"/>
              <a:gd name="connsiteX27" fmla="*/ 68254 w 703302"/>
              <a:gd name="connsiteY27" fmla="*/ 211522 h 558780"/>
              <a:gd name="connsiteX28" fmla="*/ 9122 w 703302"/>
              <a:gd name="connsiteY28" fmla="*/ 251738 h 558780"/>
              <a:gd name="connsiteX0" fmla="*/ 9122 w 703302"/>
              <a:gd name="connsiteY0" fmla="*/ 251738 h 541716"/>
              <a:gd name="connsiteX1" fmla="*/ 20442 w 703302"/>
              <a:gd name="connsiteY1" fmla="*/ 281210 h 541716"/>
              <a:gd name="connsiteX2" fmla="*/ 216894 w 703302"/>
              <a:gd name="connsiteY2" fmla="*/ 441670 h 541716"/>
              <a:gd name="connsiteX3" fmla="*/ 217443 w 703302"/>
              <a:gd name="connsiteY3" fmla="*/ 460335 h 541716"/>
              <a:gd name="connsiteX4" fmla="*/ 224686 w 703302"/>
              <a:gd name="connsiteY4" fmla="*/ 475377 h 541716"/>
              <a:gd name="connsiteX5" fmla="*/ 237860 w 703302"/>
              <a:gd name="connsiteY5" fmla="*/ 495008 h 541716"/>
              <a:gd name="connsiteX6" fmla="*/ 236898 w 703302"/>
              <a:gd name="connsiteY6" fmla="*/ 524555 h 541716"/>
              <a:gd name="connsiteX7" fmla="*/ 269807 w 703302"/>
              <a:gd name="connsiteY7" fmla="*/ 538535 h 541716"/>
              <a:gd name="connsiteX8" fmla="*/ 366019 w 703302"/>
              <a:gd name="connsiteY8" fmla="*/ 468992 h 541716"/>
              <a:gd name="connsiteX9" fmla="*/ 524372 w 703302"/>
              <a:gd name="connsiteY9" fmla="*/ 353798 h 541716"/>
              <a:gd name="connsiteX10" fmla="*/ 661408 w 703302"/>
              <a:gd name="connsiteY10" fmla="*/ 260973 h 541716"/>
              <a:gd name="connsiteX11" fmla="*/ 698236 w 703302"/>
              <a:gd name="connsiteY11" fmla="*/ 232275 h 541716"/>
              <a:gd name="connsiteX12" fmla="*/ 702735 w 703302"/>
              <a:gd name="connsiteY12" fmla="*/ 195911 h 541716"/>
              <a:gd name="connsiteX13" fmla="*/ 682540 w 703302"/>
              <a:gd name="connsiteY13" fmla="*/ 167228 h 541716"/>
              <a:gd name="connsiteX14" fmla="*/ 681344 w 703302"/>
              <a:gd name="connsiteY14" fmla="*/ 118290 h 541716"/>
              <a:gd name="connsiteX15" fmla="*/ 653981 w 703302"/>
              <a:gd name="connsiteY15" fmla="*/ 103499 h 541716"/>
              <a:gd name="connsiteX16" fmla="*/ 628929 w 703302"/>
              <a:gd name="connsiteY16" fmla="*/ 59585 h 541716"/>
              <a:gd name="connsiteX17" fmla="*/ 598081 w 703302"/>
              <a:gd name="connsiteY17" fmla="*/ 49270 h 541716"/>
              <a:gd name="connsiteX18" fmla="*/ 577364 w 703302"/>
              <a:gd name="connsiteY18" fmla="*/ 20680 h 541716"/>
              <a:gd name="connsiteX19" fmla="*/ 558361 w 703302"/>
              <a:gd name="connsiteY19" fmla="*/ 9649 h 541716"/>
              <a:gd name="connsiteX20" fmla="*/ 528105 w 703302"/>
              <a:gd name="connsiteY20" fmla="*/ 8507 h 541716"/>
              <a:gd name="connsiteX21" fmla="*/ 508822 w 703302"/>
              <a:gd name="connsiteY21" fmla="*/ 95 h 541716"/>
              <a:gd name="connsiteX22" fmla="*/ 477659 w 703302"/>
              <a:gd name="connsiteY22" fmla="*/ 14383 h 541716"/>
              <a:gd name="connsiteX23" fmla="*/ 375923 w 703302"/>
              <a:gd name="connsiteY23" fmla="*/ 57706 h 541716"/>
              <a:gd name="connsiteX24" fmla="*/ 343394 w 703302"/>
              <a:gd name="connsiteY24" fmla="*/ 69476 h 541716"/>
              <a:gd name="connsiteX25" fmla="*/ 297697 w 703302"/>
              <a:gd name="connsiteY25" fmla="*/ 85181 h 541716"/>
              <a:gd name="connsiteX26" fmla="*/ 238234 w 703302"/>
              <a:gd name="connsiteY26" fmla="*/ 116317 h 541716"/>
              <a:gd name="connsiteX27" fmla="*/ 68254 w 703302"/>
              <a:gd name="connsiteY27" fmla="*/ 211522 h 541716"/>
              <a:gd name="connsiteX28" fmla="*/ 9122 w 703302"/>
              <a:gd name="connsiteY28" fmla="*/ 251738 h 541716"/>
              <a:gd name="connsiteX0" fmla="*/ 9122 w 920853"/>
              <a:gd name="connsiteY0" fmla="*/ 251738 h 541716"/>
              <a:gd name="connsiteX1" fmla="*/ 20442 w 920853"/>
              <a:gd name="connsiteY1" fmla="*/ 281210 h 541716"/>
              <a:gd name="connsiteX2" fmla="*/ 216894 w 920853"/>
              <a:gd name="connsiteY2" fmla="*/ 441670 h 541716"/>
              <a:gd name="connsiteX3" fmla="*/ 217443 w 920853"/>
              <a:gd name="connsiteY3" fmla="*/ 460335 h 541716"/>
              <a:gd name="connsiteX4" fmla="*/ 224686 w 920853"/>
              <a:gd name="connsiteY4" fmla="*/ 475377 h 541716"/>
              <a:gd name="connsiteX5" fmla="*/ 237860 w 920853"/>
              <a:gd name="connsiteY5" fmla="*/ 495008 h 541716"/>
              <a:gd name="connsiteX6" fmla="*/ 236898 w 920853"/>
              <a:gd name="connsiteY6" fmla="*/ 524555 h 541716"/>
              <a:gd name="connsiteX7" fmla="*/ 269807 w 920853"/>
              <a:gd name="connsiteY7" fmla="*/ 538535 h 541716"/>
              <a:gd name="connsiteX8" fmla="*/ 366019 w 920853"/>
              <a:gd name="connsiteY8" fmla="*/ 468992 h 541716"/>
              <a:gd name="connsiteX9" fmla="*/ 524372 w 920853"/>
              <a:gd name="connsiteY9" fmla="*/ 353798 h 541716"/>
              <a:gd name="connsiteX10" fmla="*/ 661408 w 920853"/>
              <a:gd name="connsiteY10" fmla="*/ 260973 h 541716"/>
              <a:gd name="connsiteX11" fmla="*/ 698236 w 920853"/>
              <a:gd name="connsiteY11" fmla="*/ 232275 h 541716"/>
              <a:gd name="connsiteX12" fmla="*/ 702735 w 920853"/>
              <a:gd name="connsiteY12" fmla="*/ 195911 h 541716"/>
              <a:gd name="connsiteX13" fmla="*/ 682540 w 920853"/>
              <a:gd name="connsiteY13" fmla="*/ 167228 h 541716"/>
              <a:gd name="connsiteX14" fmla="*/ 681344 w 920853"/>
              <a:gd name="connsiteY14" fmla="*/ 118290 h 541716"/>
              <a:gd name="connsiteX15" fmla="*/ 653981 w 920853"/>
              <a:gd name="connsiteY15" fmla="*/ 103499 h 541716"/>
              <a:gd name="connsiteX16" fmla="*/ 920329 w 920853"/>
              <a:gd name="connsiteY16" fmla="*/ 31311 h 541716"/>
              <a:gd name="connsiteX17" fmla="*/ 598081 w 920853"/>
              <a:gd name="connsiteY17" fmla="*/ 49270 h 541716"/>
              <a:gd name="connsiteX18" fmla="*/ 577364 w 920853"/>
              <a:gd name="connsiteY18" fmla="*/ 20680 h 541716"/>
              <a:gd name="connsiteX19" fmla="*/ 558361 w 920853"/>
              <a:gd name="connsiteY19" fmla="*/ 9649 h 541716"/>
              <a:gd name="connsiteX20" fmla="*/ 528105 w 920853"/>
              <a:gd name="connsiteY20" fmla="*/ 8507 h 541716"/>
              <a:gd name="connsiteX21" fmla="*/ 508822 w 920853"/>
              <a:gd name="connsiteY21" fmla="*/ 95 h 541716"/>
              <a:gd name="connsiteX22" fmla="*/ 477659 w 920853"/>
              <a:gd name="connsiteY22" fmla="*/ 14383 h 541716"/>
              <a:gd name="connsiteX23" fmla="*/ 375923 w 920853"/>
              <a:gd name="connsiteY23" fmla="*/ 57706 h 541716"/>
              <a:gd name="connsiteX24" fmla="*/ 343394 w 920853"/>
              <a:gd name="connsiteY24" fmla="*/ 69476 h 541716"/>
              <a:gd name="connsiteX25" fmla="*/ 297697 w 920853"/>
              <a:gd name="connsiteY25" fmla="*/ 85181 h 541716"/>
              <a:gd name="connsiteX26" fmla="*/ 238234 w 920853"/>
              <a:gd name="connsiteY26" fmla="*/ 116317 h 541716"/>
              <a:gd name="connsiteX27" fmla="*/ 68254 w 920853"/>
              <a:gd name="connsiteY27" fmla="*/ 211522 h 541716"/>
              <a:gd name="connsiteX28" fmla="*/ 9122 w 920853"/>
              <a:gd name="connsiteY28" fmla="*/ 251738 h 541716"/>
              <a:gd name="connsiteX0" fmla="*/ 9122 w 952642"/>
              <a:gd name="connsiteY0" fmla="*/ 251738 h 541716"/>
              <a:gd name="connsiteX1" fmla="*/ 20442 w 952642"/>
              <a:gd name="connsiteY1" fmla="*/ 281210 h 541716"/>
              <a:gd name="connsiteX2" fmla="*/ 216894 w 952642"/>
              <a:gd name="connsiteY2" fmla="*/ 441670 h 541716"/>
              <a:gd name="connsiteX3" fmla="*/ 217443 w 952642"/>
              <a:gd name="connsiteY3" fmla="*/ 460335 h 541716"/>
              <a:gd name="connsiteX4" fmla="*/ 224686 w 952642"/>
              <a:gd name="connsiteY4" fmla="*/ 475377 h 541716"/>
              <a:gd name="connsiteX5" fmla="*/ 237860 w 952642"/>
              <a:gd name="connsiteY5" fmla="*/ 495008 h 541716"/>
              <a:gd name="connsiteX6" fmla="*/ 236898 w 952642"/>
              <a:gd name="connsiteY6" fmla="*/ 524555 h 541716"/>
              <a:gd name="connsiteX7" fmla="*/ 269807 w 952642"/>
              <a:gd name="connsiteY7" fmla="*/ 538535 h 541716"/>
              <a:gd name="connsiteX8" fmla="*/ 366019 w 952642"/>
              <a:gd name="connsiteY8" fmla="*/ 468992 h 541716"/>
              <a:gd name="connsiteX9" fmla="*/ 524372 w 952642"/>
              <a:gd name="connsiteY9" fmla="*/ 353798 h 541716"/>
              <a:gd name="connsiteX10" fmla="*/ 661408 w 952642"/>
              <a:gd name="connsiteY10" fmla="*/ 260973 h 541716"/>
              <a:gd name="connsiteX11" fmla="*/ 698236 w 952642"/>
              <a:gd name="connsiteY11" fmla="*/ 232275 h 541716"/>
              <a:gd name="connsiteX12" fmla="*/ 702735 w 952642"/>
              <a:gd name="connsiteY12" fmla="*/ 195911 h 541716"/>
              <a:gd name="connsiteX13" fmla="*/ 682540 w 952642"/>
              <a:gd name="connsiteY13" fmla="*/ 167228 h 541716"/>
              <a:gd name="connsiteX14" fmla="*/ 681344 w 952642"/>
              <a:gd name="connsiteY14" fmla="*/ 118290 h 541716"/>
              <a:gd name="connsiteX15" fmla="*/ 952183 w 952642"/>
              <a:gd name="connsiteY15" fmla="*/ 44792 h 541716"/>
              <a:gd name="connsiteX16" fmla="*/ 920329 w 952642"/>
              <a:gd name="connsiteY16" fmla="*/ 31311 h 541716"/>
              <a:gd name="connsiteX17" fmla="*/ 598081 w 952642"/>
              <a:gd name="connsiteY17" fmla="*/ 49270 h 541716"/>
              <a:gd name="connsiteX18" fmla="*/ 577364 w 952642"/>
              <a:gd name="connsiteY18" fmla="*/ 20680 h 541716"/>
              <a:gd name="connsiteX19" fmla="*/ 558361 w 952642"/>
              <a:gd name="connsiteY19" fmla="*/ 9649 h 541716"/>
              <a:gd name="connsiteX20" fmla="*/ 528105 w 952642"/>
              <a:gd name="connsiteY20" fmla="*/ 8507 h 541716"/>
              <a:gd name="connsiteX21" fmla="*/ 508822 w 952642"/>
              <a:gd name="connsiteY21" fmla="*/ 95 h 541716"/>
              <a:gd name="connsiteX22" fmla="*/ 477659 w 952642"/>
              <a:gd name="connsiteY22" fmla="*/ 14383 h 541716"/>
              <a:gd name="connsiteX23" fmla="*/ 375923 w 952642"/>
              <a:gd name="connsiteY23" fmla="*/ 57706 h 541716"/>
              <a:gd name="connsiteX24" fmla="*/ 343394 w 952642"/>
              <a:gd name="connsiteY24" fmla="*/ 69476 h 541716"/>
              <a:gd name="connsiteX25" fmla="*/ 297697 w 952642"/>
              <a:gd name="connsiteY25" fmla="*/ 85181 h 541716"/>
              <a:gd name="connsiteX26" fmla="*/ 238234 w 952642"/>
              <a:gd name="connsiteY26" fmla="*/ 116317 h 541716"/>
              <a:gd name="connsiteX27" fmla="*/ 68254 w 952642"/>
              <a:gd name="connsiteY27" fmla="*/ 211522 h 541716"/>
              <a:gd name="connsiteX28" fmla="*/ 9122 w 952642"/>
              <a:gd name="connsiteY28" fmla="*/ 251738 h 541716"/>
              <a:gd name="connsiteX0" fmla="*/ 9122 w 933971"/>
              <a:gd name="connsiteY0" fmla="*/ 251738 h 541716"/>
              <a:gd name="connsiteX1" fmla="*/ 20442 w 933971"/>
              <a:gd name="connsiteY1" fmla="*/ 281210 h 541716"/>
              <a:gd name="connsiteX2" fmla="*/ 216894 w 933971"/>
              <a:gd name="connsiteY2" fmla="*/ 441670 h 541716"/>
              <a:gd name="connsiteX3" fmla="*/ 217443 w 933971"/>
              <a:gd name="connsiteY3" fmla="*/ 460335 h 541716"/>
              <a:gd name="connsiteX4" fmla="*/ 224686 w 933971"/>
              <a:gd name="connsiteY4" fmla="*/ 475377 h 541716"/>
              <a:gd name="connsiteX5" fmla="*/ 237860 w 933971"/>
              <a:gd name="connsiteY5" fmla="*/ 495008 h 541716"/>
              <a:gd name="connsiteX6" fmla="*/ 236898 w 933971"/>
              <a:gd name="connsiteY6" fmla="*/ 524555 h 541716"/>
              <a:gd name="connsiteX7" fmla="*/ 269807 w 933971"/>
              <a:gd name="connsiteY7" fmla="*/ 538535 h 541716"/>
              <a:gd name="connsiteX8" fmla="*/ 366019 w 933971"/>
              <a:gd name="connsiteY8" fmla="*/ 468992 h 541716"/>
              <a:gd name="connsiteX9" fmla="*/ 524372 w 933971"/>
              <a:gd name="connsiteY9" fmla="*/ 353798 h 541716"/>
              <a:gd name="connsiteX10" fmla="*/ 661408 w 933971"/>
              <a:gd name="connsiteY10" fmla="*/ 260973 h 541716"/>
              <a:gd name="connsiteX11" fmla="*/ 698236 w 933971"/>
              <a:gd name="connsiteY11" fmla="*/ 232275 h 541716"/>
              <a:gd name="connsiteX12" fmla="*/ 702735 w 933971"/>
              <a:gd name="connsiteY12" fmla="*/ 195911 h 541716"/>
              <a:gd name="connsiteX13" fmla="*/ 682540 w 933971"/>
              <a:gd name="connsiteY13" fmla="*/ 167228 h 541716"/>
              <a:gd name="connsiteX14" fmla="*/ 681344 w 933971"/>
              <a:gd name="connsiteY14" fmla="*/ 118290 h 541716"/>
              <a:gd name="connsiteX15" fmla="*/ 933482 w 933971"/>
              <a:gd name="connsiteY15" fmla="*/ 56626 h 541716"/>
              <a:gd name="connsiteX16" fmla="*/ 920329 w 933971"/>
              <a:gd name="connsiteY16" fmla="*/ 31311 h 541716"/>
              <a:gd name="connsiteX17" fmla="*/ 598081 w 933971"/>
              <a:gd name="connsiteY17" fmla="*/ 49270 h 541716"/>
              <a:gd name="connsiteX18" fmla="*/ 577364 w 933971"/>
              <a:gd name="connsiteY18" fmla="*/ 20680 h 541716"/>
              <a:gd name="connsiteX19" fmla="*/ 558361 w 933971"/>
              <a:gd name="connsiteY19" fmla="*/ 9649 h 541716"/>
              <a:gd name="connsiteX20" fmla="*/ 528105 w 933971"/>
              <a:gd name="connsiteY20" fmla="*/ 8507 h 541716"/>
              <a:gd name="connsiteX21" fmla="*/ 508822 w 933971"/>
              <a:gd name="connsiteY21" fmla="*/ 95 h 541716"/>
              <a:gd name="connsiteX22" fmla="*/ 477659 w 933971"/>
              <a:gd name="connsiteY22" fmla="*/ 14383 h 541716"/>
              <a:gd name="connsiteX23" fmla="*/ 375923 w 933971"/>
              <a:gd name="connsiteY23" fmla="*/ 57706 h 541716"/>
              <a:gd name="connsiteX24" fmla="*/ 343394 w 933971"/>
              <a:gd name="connsiteY24" fmla="*/ 69476 h 541716"/>
              <a:gd name="connsiteX25" fmla="*/ 297697 w 933971"/>
              <a:gd name="connsiteY25" fmla="*/ 85181 h 541716"/>
              <a:gd name="connsiteX26" fmla="*/ 238234 w 933971"/>
              <a:gd name="connsiteY26" fmla="*/ 116317 h 541716"/>
              <a:gd name="connsiteX27" fmla="*/ 68254 w 933971"/>
              <a:gd name="connsiteY27" fmla="*/ 211522 h 541716"/>
              <a:gd name="connsiteX28" fmla="*/ 9122 w 933971"/>
              <a:gd name="connsiteY28" fmla="*/ 251738 h 541716"/>
              <a:gd name="connsiteX0" fmla="*/ 9122 w 942540"/>
              <a:gd name="connsiteY0" fmla="*/ 251738 h 541716"/>
              <a:gd name="connsiteX1" fmla="*/ 20442 w 942540"/>
              <a:gd name="connsiteY1" fmla="*/ 281210 h 541716"/>
              <a:gd name="connsiteX2" fmla="*/ 216894 w 942540"/>
              <a:gd name="connsiteY2" fmla="*/ 441670 h 541716"/>
              <a:gd name="connsiteX3" fmla="*/ 217443 w 942540"/>
              <a:gd name="connsiteY3" fmla="*/ 460335 h 541716"/>
              <a:gd name="connsiteX4" fmla="*/ 224686 w 942540"/>
              <a:gd name="connsiteY4" fmla="*/ 475377 h 541716"/>
              <a:gd name="connsiteX5" fmla="*/ 237860 w 942540"/>
              <a:gd name="connsiteY5" fmla="*/ 495008 h 541716"/>
              <a:gd name="connsiteX6" fmla="*/ 236898 w 942540"/>
              <a:gd name="connsiteY6" fmla="*/ 524555 h 541716"/>
              <a:gd name="connsiteX7" fmla="*/ 269807 w 942540"/>
              <a:gd name="connsiteY7" fmla="*/ 538535 h 541716"/>
              <a:gd name="connsiteX8" fmla="*/ 366019 w 942540"/>
              <a:gd name="connsiteY8" fmla="*/ 468992 h 541716"/>
              <a:gd name="connsiteX9" fmla="*/ 524372 w 942540"/>
              <a:gd name="connsiteY9" fmla="*/ 353798 h 541716"/>
              <a:gd name="connsiteX10" fmla="*/ 661408 w 942540"/>
              <a:gd name="connsiteY10" fmla="*/ 260973 h 541716"/>
              <a:gd name="connsiteX11" fmla="*/ 698236 w 942540"/>
              <a:gd name="connsiteY11" fmla="*/ 232275 h 541716"/>
              <a:gd name="connsiteX12" fmla="*/ 702735 w 942540"/>
              <a:gd name="connsiteY12" fmla="*/ 195911 h 541716"/>
              <a:gd name="connsiteX13" fmla="*/ 682540 w 942540"/>
              <a:gd name="connsiteY13" fmla="*/ 167228 h 541716"/>
              <a:gd name="connsiteX14" fmla="*/ 942395 w 942540"/>
              <a:gd name="connsiteY14" fmla="*/ 50592 h 541716"/>
              <a:gd name="connsiteX15" fmla="*/ 933482 w 942540"/>
              <a:gd name="connsiteY15" fmla="*/ 56626 h 541716"/>
              <a:gd name="connsiteX16" fmla="*/ 920329 w 942540"/>
              <a:gd name="connsiteY16" fmla="*/ 31311 h 541716"/>
              <a:gd name="connsiteX17" fmla="*/ 598081 w 942540"/>
              <a:gd name="connsiteY17" fmla="*/ 49270 h 541716"/>
              <a:gd name="connsiteX18" fmla="*/ 577364 w 942540"/>
              <a:gd name="connsiteY18" fmla="*/ 20680 h 541716"/>
              <a:gd name="connsiteX19" fmla="*/ 558361 w 942540"/>
              <a:gd name="connsiteY19" fmla="*/ 9649 h 541716"/>
              <a:gd name="connsiteX20" fmla="*/ 528105 w 942540"/>
              <a:gd name="connsiteY20" fmla="*/ 8507 h 541716"/>
              <a:gd name="connsiteX21" fmla="*/ 508822 w 942540"/>
              <a:gd name="connsiteY21" fmla="*/ 95 h 541716"/>
              <a:gd name="connsiteX22" fmla="*/ 477659 w 942540"/>
              <a:gd name="connsiteY22" fmla="*/ 14383 h 541716"/>
              <a:gd name="connsiteX23" fmla="*/ 375923 w 942540"/>
              <a:gd name="connsiteY23" fmla="*/ 57706 h 541716"/>
              <a:gd name="connsiteX24" fmla="*/ 343394 w 942540"/>
              <a:gd name="connsiteY24" fmla="*/ 69476 h 541716"/>
              <a:gd name="connsiteX25" fmla="*/ 297697 w 942540"/>
              <a:gd name="connsiteY25" fmla="*/ 85181 h 541716"/>
              <a:gd name="connsiteX26" fmla="*/ 238234 w 942540"/>
              <a:gd name="connsiteY26" fmla="*/ 116317 h 541716"/>
              <a:gd name="connsiteX27" fmla="*/ 68254 w 942540"/>
              <a:gd name="connsiteY27" fmla="*/ 211522 h 541716"/>
              <a:gd name="connsiteX28" fmla="*/ 9122 w 942540"/>
              <a:gd name="connsiteY28" fmla="*/ 251738 h 541716"/>
              <a:gd name="connsiteX0" fmla="*/ 9122 w 949361"/>
              <a:gd name="connsiteY0" fmla="*/ 251738 h 541716"/>
              <a:gd name="connsiteX1" fmla="*/ 20442 w 949361"/>
              <a:gd name="connsiteY1" fmla="*/ 281210 h 541716"/>
              <a:gd name="connsiteX2" fmla="*/ 216894 w 949361"/>
              <a:gd name="connsiteY2" fmla="*/ 441670 h 541716"/>
              <a:gd name="connsiteX3" fmla="*/ 217443 w 949361"/>
              <a:gd name="connsiteY3" fmla="*/ 460335 h 541716"/>
              <a:gd name="connsiteX4" fmla="*/ 224686 w 949361"/>
              <a:gd name="connsiteY4" fmla="*/ 475377 h 541716"/>
              <a:gd name="connsiteX5" fmla="*/ 237860 w 949361"/>
              <a:gd name="connsiteY5" fmla="*/ 495008 h 541716"/>
              <a:gd name="connsiteX6" fmla="*/ 236898 w 949361"/>
              <a:gd name="connsiteY6" fmla="*/ 524555 h 541716"/>
              <a:gd name="connsiteX7" fmla="*/ 269807 w 949361"/>
              <a:gd name="connsiteY7" fmla="*/ 538535 h 541716"/>
              <a:gd name="connsiteX8" fmla="*/ 366019 w 949361"/>
              <a:gd name="connsiteY8" fmla="*/ 468992 h 541716"/>
              <a:gd name="connsiteX9" fmla="*/ 524372 w 949361"/>
              <a:gd name="connsiteY9" fmla="*/ 353798 h 541716"/>
              <a:gd name="connsiteX10" fmla="*/ 661408 w 949361"/>
              <a:gd name="connsiteY10" fmla="*/ 260973 h 541716"/>
              <a:gd name="connsiteX11" fmla="*/ 698236 w 949361"/>
              <a:gd name="connsiteY11" fmla="*/ 232275 h 541716"/>
              <a:gd name="connsiteX12" fmla="*/ 702735 w 949361"/>
              <a:gd name="connsiteY12" fmla="*/ 195911 h 541716"/>
              <a:gd name="connsiteX13" fmla="*/ 949357 w 949361"/>
              <a:gd name="connsiteY13" fmla="*/ 61466 h 541716"/>
              <a:gd name="connsiteX14" fmla="*/ 942395 w 949361"/>
              <a:gd name="connsiteY14" fmla="*/ 50592 h 541716"/>
              <a:gd name="connsiteX15" fmla="*/ 933482 w 949361"/>
              <a:gd name="connsiteY15" fmla="*/ 56626 h 541716"/>
              <a:gd name="connsiteX16" fmla="*/ 920329 w 949361"/>
              <a:gd name="connsiteY16" fmla="*/ 31311 h 541716"/>
              <a:gd name="connsiteX17" fmla="*/ 598081 w 949361"/>
              <a:gd name="connsiteY17" fmla="*/ 49270 h 541716"/>
              <a:gd name="connsiteX18" fmla="*/ 577364 w 949361"/>
              <a:gd name="connsiteY18" fmla="*/ 20680 h 541716"/>
              <a:gd name="connsiteX19" fmla="*/ 558361 w 949361"/>
              <a:gd name="connsiteY19" fmla="*/ 9649 h 541716"/>
              <a:gd name="connsiteX20" fmla="*/ 528105 w 949361"/>
              <a:gd name="connsiteY20" fmla="*/ 8507 h 541716"/>
              <a:gd name="connsiteX21" fmla="*/ 508822 w 949361"/>
              <a:gd name="connsiteY21" fmla="*/ 95 h 541716"/>
              <a:gd name="connsiteX22" fmla="*/ 477659 w 949361"/>
              <a:gd name="connsiteY22" fmla="*/ 14383 h 541716"/>
              <a:gd name="connsiteX23" fmla="*/ 375923 w 949361"/>
              <a:gd name="connsiteY23" fmla="*/ 57706 h 541716"/>
              <a:gd name="connsiteX24" fmla="*/ 343394 w 949361"/>
              <a:gd name="connsiteY24" fmla="*/ 69476 h 541716"/>
              <a:gd name="connsiteX25" fmla="*/ 297697 w 949361"/>
              <a:gd name="connsiteY25" fmla="*/ 85181 h 541716"/>
              <a:gd name="connsiteX26" fmla="*/ 238234 w 949361"/>
              <a:gd name="connsiteY26" fmla="*/ 116317 h 541716"/>
              <a:gd name="connsiteX27" fmla="*/ 68254 w 949361"/>
              <a:gd name="connsiteY27" fmla="*/ 211522 h 541716"/>
              <a:gd name="connsiteX28" fmla="*/ 9122 w 949361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24372 w 956595"/>
              <a:gd name="connsiteY9" fmla="*/ 353798 h 541716"/>
              <a:gd name="connsiteX10" fmla="*/ 661408 w 956595"/>
              <a:gd name="connsiteY10" fmla="*/ 260973 h 541716"/>
              <a:gd name="connsiteX11" fmla="*/ 698236 w 956595"/>
              <a:gd name="connsiteY11" fmla="*/ 232275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24372 w 956595"/>
              <a:gd name="connsiteY9" fmla="*/ 353798 h 541716"/>
              <a:gd name="connsiteX10" fmla="*/ 661408 w 956595"/>
              <a:gd name="connsiteY10" fmla="*/ 260973 h 541716"/>
              <a:gd name="connsiteX11" fmla="*/ 696330 w 956595"/>
              <a:gd name="connsiteY11" fmla="*/ 195243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24372 w 956595"/>
              <a:gd name="connsiteY9" fmla="*/ 353798 h 541716"/>
              <a:gd name="connsiteX10" fmla="*/ 645282 w 956595"/>
              <a:gd name="connsiteY10" fmla="*/ 222745 h 541716"/>
              <a:gd name="connsiteX11" fmla="*/ 696330 w 956595"/>
              <a:gd name="connsiteY11" fmla="*/ 195243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18071 w 956595"/>
              <a:gd name="connsiteY9" fmla="*/ 318911 h 541716"/>
              <a:gd name="connsiteX10" fmla="*/ 645282 w 956595"/>
              <a:gd name="connsiteY10" fmla="*/ 222745 h 541716"/>
              <a:gd name="connsiteX11" fmla="*/ 696330 w 956595"/>
              <a:gd name="connsiteY11" fmla="*/ 195243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06172 w 956595"/>
              <a:gd name="connsiteY9" fmla="*/ 300311 h 541716"/>
              <a:gd name="connsiteX10" fmla="*/ 645282 w 956595"/>
              <a:gd name="connsiteY10" fmla="*/ 222745 h 541716"/>
              <a:gd name="connsiteX11" fmla="*/ 696330 w 956595"/>
              <a:gd name="connsiteY11" fmla="*/ 195243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1716"/>
              <a:gd name="connsiteX1" fmla="*/ 20442 w 956595"/>
              <a:gd name="connsiteY1" fmla="*/ 281210 h 541716"/>
              <a:gd name="connsiteX2" fmla="*/ 216894 w 956595"/>
              <a:gd name="connsiteY2" fmla="*/ 441670 h 541716"/>
              <a:gd name="connsiteX3" fmla="*/ 217443 w 956595"/>
              <a:gd name="connsiteY3" fmla="*/ 460335 h 541716"/>
              <a:gd name="connsiteX4" fmla="*/ 224686 w 956595"/>
              <a:gd name="connsiteY4" fmla="*/ 475377 h 541716"/>
              <a:gd name="connsiteX5" fmla="*/ 237860 w 956595"/>
              <a:gd name="connsiteY5" fmla="*/ 495008 h 541716"/>
              <a:gd name="connsiteX6" fmla="*/ 236898 w 956595"/>
              <a:gd name="connsiteY6" fmla="*/ 524555 h 541716"/>
              <a:gd name="connsiteX7" fmla="*/ 269807 w 956595"/>
              <a:gd name="connsiteY7" fmla="*/ 538535 h 541716"/>
              <a:gd name="connsiteX8" fmla="*/ 366019 w 956595"/>
              <a:gd name="connsiteY8" fmla="*/ 468992 h 541716"/>
              <a:gd name="connsiteX9" fmla="*/ 510483 w 956595"/>
              <a:gd name="connsiteY9" fmla="*/ 309054 h 541716"/>
              <a:gd name="connsiteX10" fmla="*/ 645282 w 956595"/>
              <a:gd name="connsiteY10" fmla="*/ 222745 h 541716"/>
              <a:gd name="connsiteX11" fmla="*/ 696330 w 956595"/>
              <a:gd name="connsiteY11" fmla="*/ 195243 h 541716"/>
              <a:gd name="connsiteX12" fmla="*/ 956576 w 956595"/>
              <a:gd name="connsiteY12" fmla="*/ 69365 h 541716"/>
              <a:gd name="connsiteX13" fmla="*/ 949357 w 956595"/>
              <a:gd name="connsiteY13" fmla="*/ 61466 h 541716"/>
              <a:gd name="connsiteX14" fmla="*/ 942395 w 956595"/>
              <a:gd name="connsiteY14" fmla="*/ 50592 h 541716"/>
              <a:gd name="connsiteX15" fmla="*/ 933482 w 956595"/>
              <a:gd name="connsiteY15" fmla="*/ 56626 h 541716"/>
              <a:gd name="connsiteX16" fmla="*/ 920329 w 956595"/>
              <a:gd name="connsiteY16" fmla="*/ 31311 h 541716"/>
              <a:gd name="connsiteX17" fmla="*/ 598081 w 956595"/>
              <a:gd name="connsiteY17" fmla="*/ 49270 h 541716"/>
              <a:gd name="connsiteX18" fmla="*/ 577364 w 956595"/>
              <a:gd name="connsiteY18" fmla="*/ 20680 h 541716"/>
              <a:gd name="connsiteX19" fmla="*/ 558361 w 956595"/>
              <a:gd name="connsiteY19" fmla="*/ 9649 h 541716"/>
              <a:gd name="connsiteX20" fmla="*/ 528105 w 956595"/>
              <a:gd name="connsiteY20" fmla="*/ 8507 h 541716"/>
              <a:gd name="connsiteX21" fmla="*/ 508822 w 956595"/>
              <a:gd name="connsiteY21" fmla="*/ 95 h 541716"/>
              <a:gd name="connsiteX22" fmla="*/ 477659 w 956595"/>
              <a:gd name="connsiteY22" fmla="*/ 14383 h 541716"/>
              <a:gd name="connsiteX23" fmla="*/ 375923 w 956595"/>
              <a:gd name="connsiteY23" fmla="*/ 57706 h 541716"/>
              <a:gd name="connsiteX24" fmla="*/ 343394 w 956595"/>
              <a:gd name="connsiteY24" fmla="*/ 69476 h 541716"/>
              <a:gd name="connsiteX25" fmla="*/ 297697 w 956595"/>
              <a:gd name="connsiteY25" fmla="*/ 85181 h 541716"/>
              <a:gd name="connsiteX26" fmla="*/ 238234 w 956595"/>
              <a:gd name="connsiteY26" fmla="*/ 116317 h 541716"/>
              <a:gd name="connsiteX27" fmla="*/ 68254 w 956595"/>
              <a:gd name="connsiteY27" fmla="*/ 211522 h 541716"/>
              <a:gd name="connsiteX28" fmla="*/ 9122 w 956595"/>
              <a:gd name="connsiteY28" fmla="*/ 251738 h 541716"/>
              <a:gd name="connsiteX0" fmla="*/ 9122 w 956595"/>
              <a:gd name="connsiteY0" fmla="*/ 251738 h 543723"/>
              <a:gd name="connsiteX1" fmla="*/ 20442 w 956595"/>
              <a:gd name="connsiteY1" fmla="*/ 281210 h 543723"/>
              <a:gd name="connsiteX2" fmla="*/ 216894 w 956595"/>
              <a:gd name="connsiteY2" fmla="*/ 441670 h 543723"/>
              <a:gd name="connsiteX3" fmla="*/ 217443 w 956595"/>
              <a:gd name="connsiteY3" fmla="*/ 460335 h 543723"/>
              <a:gd name="connsiteX4" fmla="*/ 224686 w 956595"/>
              <a:gd name="connsiteY4" fmla="*/ 475377 h 543723"/>
              <a:gd name="connsiteX5" fmla="*/ 237860 w 956595"/>
              <a:gd name="connsiteY5" fmla="*/ 495008 h 543723"/>
              <a:gd name="connsiteX6" fmla="*/ 236898 w 956595"/>
              <a:gd name="connsiteY6" fmla="*/ 524555 h 543723"/>
              <a:gd name="connsiteX7" fmla="*/ 269807 w 956595"/>
              <a:gd name="connsiteY7" fmla="*/ 538535 h 543723"/>
              <a:gd name="connsiteX8" fmla="*/ 352007 w 956595"/>
              <a:gd name="connsiteY8" fmla="*/ 440577 h 543723"/>
              <a:gd name="connsiteX9" fmla="*/ 510483 w 956595"/>
              <a:gd name="connsiteY9" fmla="*/ 309054 h 543723"/>
              <a:gd name="connsiteX10" fmla="*/ 645282 w 956595"/>
              <a:gd name="connsiteY10" fmla="*/ 222745 h 543723"/>
              <a:gd name="connsiteX11" fmla="*/ 696330 w 956595"/>
              <a:gd name="connsiteY11" fmla="*/ 195243 h 543723"/>
              <a:gd name="connsiteX12" fmla="*/ 956576 w 956595"/>
              <a:gd name="connsiteY12" fmla="*/ 69365 h 543723"/>
              <a:gd name="connsiteX13" fmla="*/ 949357 w 956595"/>
              <a:gd name="connsiteY13" fmla="*/ 61466 h 543723"/>
              <a:gd name="connsiteX14" fmla="*/ 942395 w 956595"/>
              <a:gd name="connsiteY14" fmla="*/ 50592 h 543723"/>
              <a:gd name="connsiteX15" fmla="*/ 933482 w 956595"/>
              <a:gd name="connsiteY15" fmla="*/ 56626 h 543723"/>
              <a:gd name="connsiteX16" fmla="*/ 920329 w 956595"/>
              <a:gd name="connsiteY16" fmla="*/ 31311 h 543723"/>
              <a:gd name="connsiteX17" fmla="*/ 598081 w 956595"/>
              <a:gd name="connsiteY17" fmla="*/ 49270 h 543723"/>
              <a:gd name="connsiteX18" fmla="*/ 577364 w 956595"/>
              <a:gd name="connsiteY18" fmla="*/ 20680 h 543723"/>
              <a:gd name="connsiteX19" fmla="*/ 558361 w 956595"/>
              <a:gd name="connsiteY19" fmla="*/ 9649 h 543723"/>
              <a:gd name="connsiteX20" fmla="*/ 528105 w 956595"/>
              <a:gd name="connsiteY20" fmla="*/ 8507 h 543723"/>
              <a:gd name="connsiteX21" fmla="*/ 508822 w 956595"/>
              <a:gd name="connsiteY21" fmla="*/ 95 h 543723"/>
              <a:gd name="connsiteX22" fmla="*/ 477659 w 956595"/>
              <a:gd name="connsiteY22" fmla="*/ 14383 h 543723"/>
              <a:gd name="connsiteX23" fmla="*/ 375923 w 956595"/>
              <a:gd name="connsiteY23" fmla="*/ 57706 h 543723"/>
              <a:gd name="connsiteX24" fmla="*/ 343394 w 956595"/>
              <a:gd name="connsiteY24" fmla="*/ 69476 h 543723"/>
              <a:gd name="connsiteX25" fmla="*/ 297697 w 956595"/>
              <a:gd name="connsiteY25" fmla="*/ 85181 h 543723"/>
              <a:gd name="connsiteX26" fmla="*/ 238234 w 956595"/>
              <a:gd name="connsiteY26" fmla="*/ 116317 h 543723"/>
              <a:gd name="connsiteX27" fmla="*/ 68254 w 956595"/>
              <a:gd name="connsiteY27" fmla="*/ 211522 h 543723"/>
              <a:gd name="connsiteX28" fmla="*/ 9122 w 956595"/>
              <a:gd name="connsiteY28" fmla="*/ 251738 h 543723"/>
              <a:gd name="connsiteX0" fmla="*/ 9122 w 956595"/>
              <a:gd name="connsiteY0" fmla="*/ 251738 h 531068"/>
              <a:gd name="connsiteX1" fmla="*/ 20442 w 956595"/>
              <a:gd name="connsiteY1" fmla="*/ 281210 h 531068"/>
              <a:gd name="connsiteX2" fmla="*/ 216894 w 956595"/>
              <a:gd name="connsiteY2" fmla="*/ 441670 h 531068"/>
              <a:gd name="connsiteX3" fmla="*/ 217443 w 956595"/>
              <a:gd name="connsiteY3" fmla="*/ 460335 h 531068"/>
              <a:gd name="connsiteX4" fmla="*/ 224686 w 956595"/>
              <a:gd name="connsiteY4" fmla="*/ 475377 h 531068"/>
              <a:gd name="connsiteX5" fmla="*/ 237860 w 956595"/>
              <a:gd name="connsiteY5" fmla="*/ 495008 h 531068"/>
              <a:gd name="connsiteX6" fmla="*/ 236898 w 956595"/>
              <a:gd name="connsiteY6" fmla="*/ 524555 h 531068"/>
              <a:gd name="connsiteX7" fmla="*/ 260106 w 956595"/>
              <a:gd name="connsiteY7" fmla="*/ 518864 h 531068"/>
              <a:gd name="connsiteX8" fmla="*/ 352007 w 956595"/>
              <a:gd name="connsiteY8" fmla="*/ 440577 h 531068"/>
              <a:gd name="connsiteX9" fmla="*/ 510483 w 956595"/>
              <a:gd name="connsiteY9" fmla="*/ 309054 h 531068"/>
              <a:gd name="connsiteX10" fmla="*/ 645282 w 956595"/>
              <a:gd name="connsiteY10" fmla="*/ 222745 h 531068"/>
              <a:gd name="connsiteX11" fmla="*/ 696330 w 956595"/>
              <a:gd name="connsiteY11" fmla="*/ 195243 h 531068"/>
              <a:gd name="connsiteX12" fmla="*/ 956576 w 956595"/>
              <a:gd name="connsiteY12" fmla="*/ 69365 h 531068"/>
              <a:gd name="connsiteX13" fmla="*/ 949357 w 956595"/>
              <a:gd name="connsiteY13" fmla="*/ 61466 h 531068"/>
              <a:gd name="connsiteX14" fmla="*/ 942395 w 956595"/>
              <a:gd name="connsiteY14" fmla="*/ 50592 h 531068"/>
              <a:gd name="connsiteX15" fmla="*/ 933482 w 956595"/>
              <a:gd name="connsiteY15" fmla="*/ 56626 h 531068"/>
              <a:gd name="connsiteX16" fmla="*/ 920329 w 956595"/>
              <a:gd name="connsiteY16" fmla="*/ 31311 h 531068"/>
              <a:gd name="connsiteX17" fmla="*/ 598081 w 956595"/>
              <a:gd name="connsiteY17" fmla="*/ 49270 h 531068"/>
              <a:gd name="connsiteX18" fmla="*/ 577364 w 956595"/>
              <a:gd name="connsiteY18" fmla="*/ 20680 h 531068"/>
              <a:gd name="connsiteX19" fmla="*/ 558361 w 956595"/>
              <a:gd name="connsiteY19" fmla="*/ 9649 h 531068"/>
              <a:gd name="connsiteX20" fmla="*/ 528105 w 956595"/>
              <a:gd name="connsiteY20" fmla="*/ 8507 h 531068"/>
              <a:gd name="connsiteX21" fmla="*/ 508822 w 956595"/>
              <a:gd name="connsiteY21" fmla="*/ 95 h 531068"/>
              <a:gd name="connsiteX22" fmla="*/ 477659 w 956595"/>
              <a:gd name="connsiteY22" fmla="*/ 14383 h 531068"/>
              <a:gd name="connsiteX23" fmla="*/ 375923 w 956595"/>
              <a:gd name="connsiteY23" fmla="*/ 57706 h 531068"/>
              <a:gd name="connsiteX24" fmla="*/ 343394 w 956595"/>
              <a:gd name="connsiteY24" fmla="*/ 69476 h 531068"/>
              <a:gd name="connsiteX25" fmla="*/ 297697 w 956595"/>
              <a:gd name="connsiteY25" fmla="*/ 85181 h 531068"/>
              <a:gd name="connsiteX26" fmla="*/ 238234 w 956595"/>
              <a:gd name="connsiteY26" fmla="*/ 116317 h 531068"/>
              <a:gd name="connsiteX27" fmla="*/ 68254 w 956595"/>
              <a:gd name="connsiteY27" fmla="*/ 211522 h 531068"/>
              <a:gd name="connsiteX28" fmla="*/ 9122 w 956595"/>
              <a:gd name="connsiteY28" fmla="*/ 251738 h 531068"/>
              <a:gd name="connsiteX0" fmla="*/ 9122 w 956595"/>
              <a:gd name="connsiteY0" fmla="*/ 251738 h 531068"/>
              <a:gd name="connsiteX1" fmla="*/ 20442 w 956595"/>
              <a:gd name="connsiteY1" fmla="*/ 281210 h 531068"/>
              <a:gd name="connsiteX2" fmla="*/ 216894 w 956595"/>
              <a:gd name="connsiteY2" fmla="*/ 441670 h 531068"/>
              <a:gd name="connsiteX3" fmla="*/ 200982 w 956595"/>
              <a:gd name="connsiteY3" fmla="*/ 465654 h 531068"/>
              <a:gd name="connsiteX4" fmla="*/ 224686 w 956595"/>
              <a:gd name="connsiteY4" fmla="*/ 475377 h 531068"/>
              <a:gd name="connsiteX5" fmla="*/ 237860 w 956595"/>
              <a:gd name="connsiteY5" fmla="*/ 495008 h 531068"/>
              <a:gd name="connsiteX6" fmla="*/ 236898 w 956595"/>
              <a:gd name="connsiteY6" fmla="*/ 524555 h 531068"/>
              <a:gd name="connsiteX7" fmla="*/ 260106 w 956595"/>
              <a:gd name="connsiteY7" fmla="*/ 518864 h 531068"/>
              <a:gd name="connsiteX8" fmla="*/ 352007 w 956595"/>
              <a:gd name="connsiteY8" fmla="*/ 440577 h 531068"/>
              <a:gd name="connsiteX9" fmla="*/ 510483 w 956595"/>
              <a:gd name="connsiteY9" fmla="*/ 309054 h 531068"/>
              <a:gd name="connsiteX10" fmla="*/ 645282 w 956595"/>
              <a:gd name="connsiteY10" fmla="*/ 222745 h 531068"/>
              <a:gd name="connsiteX11" fmla="*/ 696330 w 956595"/>
              <a:gd name="connsiteY11" fmla="*/ 195243 h 531068"/>
              <a:gd name="connsiteX12" fmla="*/ 956576 w 956595"/>
              <a:gd name="connsiteY12" fmla="*/ 69365 h 531068"/>
              <a:gd name="connsiteX13" fmla="*/ 949357 w 956595"/>
              <a:gd name="connsiteY13" fmla="*/ 61466 h 531068"/>
              <a:gd name="connsiteX14" fmla="*/ 942395 w 956595"/>
              <a:gd name="connsiteY14" fmla="*/ 50592 h 531068"/>
              <a:gd name="connsiteX15" fmla="*/ 933482 w 956595"/>
              <a:gd name="connsiteY15" fmla="*/ 56626 h 531068"/>
              <a:gd name="connsiteX16" fmla="*/ 920329 w 956595"/>
              <a:gd name="connsiteY16" fmla="*/ 31311 h 531068"/>
              <a:gd name="connsiteX17" fmla="*/ 598081 w 956595"/>
              <a:gd name="connsiteY17" fmla="*/ 49270 h 531068"/>
              <a:gd name="connsiteX18" fmla="*/ 577364 w 956595"/>
              <a:gd name="connsiteY18" fmla="*/ 20680 h 531068"/>
              <a:gd name="connsiteX19" fmla="*/ 558361 w 956595"/>
              <a:gd name="connsiteY19" fmla="*/ 9649 h 531068"/>
              <a:gd name="connsiteX20" fmla="*/ 528105 w 956595"/>
              <a:gd name="connsiteY20" fmla="*/ 8507 h 531068"/>
              <a:gd name="connsiteX21" fmla="*/ 508822 w 956595"/>
              <a:gd name="connsiteY21" fmla="*/ 95 h 531068"/>
              <a:gd name="connsiteX22" fmla="*/ 477659 w 956595"/>
              <a:gd name="connsiteY22" fmla="*/ 14383 h 531068"/>
              <a:gd name="connsiteX23" fmla="*/ 375923 w 956595"/>
              <a:gd name="connsiteY23" fmla="*/ 57706 h 531068"/>
              <a:gd name="connsiteX24" fmla="*/ 343394 w 956595"/>
              <a:gd name="connsiteY24" fmla="*/ 69476 h 531068"/>
              <a:gd name="connsiteX25" fmla="*/ 297697 w 956595"/>
              <a:gd name="connsiteY25" fmla="*/ 85181 h 531068"/>
              <a:gd name="connsiteX26" fmla="*/ 238234 w 956595"/>
              <a:gd name="connsiteY26" fmla="*/ 116317 h 531068"/>
              <a:gd name="connsiteX27" fmla="*/ 68254 w 956595"/>
              <a:gd name="connsiteY27" fmla="*/ 211522 h 531068"/>
              <a:gd name="connsiteX28" fmla="*/ 9122 w 956595"/>
              <a:gd name="connsiteY28" fmla="*/ 251738 h 531068"/>
              <a:gd name="connsiteX0" fmla="*/ 9122 w 956595"/>
              <a:gd name="connsiteY0" fmla="*/ 251738 h 531068"/>
              <a:gd name="connsiteX1" fmla="*/ 20442 w 956595"/>
              <a:gd name="connsiteY1" fmla="*/ 281210 h 531068"/>
              <a:gd name="connsiteX2" fmla="*/ 188368 w 956595"/>
              <a:gd name="connsiteY2" fmla="*/ 450164 h 531068"/>
              <a:gd name="connsiteX3" fmla="*/ 200982 w 956595"/>
              <a:gd name="connsiteY3" fmla="*/ 465654 h 531068"/>
              <a:gd name="connsiteX4" fmla="*/ 224686 w 956595"/>
              <a:gd name="connsiteY4" fmla="*/ 475377 h 531068"/>
              <a:gd name="connsiteX5" fmla="*/ 237860 w 956595"/>
              <a:gd name="connsiteY5" fmla="*/ 495008 h 531068"/>
              <a:gd name="connsiteX6" fmla="*/ 236898 w 956595"/>
              <a:gd name="connsiteY6" fmla="*/ 524555 h 531068"/>
              <a:gd name="connsiteX7" fmla="*/ 260106 w 956595"/>
              <a:gd name="connsiteY7" fmla="*/ 518864 h 531068"/>
              <a:gd name="connsiteX8" fmla="*/ 352007 w 956595"/>
              <a:gd name="connsiteY8" fmla="*/ 440577 h 531068"/>
              <a:gd name="connsiteX9" fmla="*/ 510483 w 956595"/>
              <a:gd name="connsiteY9" fmla="*/ 309054 h 531068"/>
              <a:gd name="connsiteX10" fmla="*/ 645282 w 956595"/>
              <a:gd name="connsiteY10" fmla="*/ 222745 h 531068"/>
              <a:gd name="connsiteX11" fmla="*/ 696330 w 956595"/>
              <a:gd name="connsiteY11" fmla="*/ 195243 h 531068"/>
              <a:gd name="connsiteX12" fmla="*/ 956576 w 956595"/>
              <a:gd name="connsiteY12" fmla="*/ 69365 h 531068"/>
              <a:gd name="connsiteX13" fmla="*/ 949357 w 956595"/>
              <a:gd name="connsiteY13" fmla="*/ 61466 h 531068"/>
              <a:gd name="connsiteX14" fmla="*/ 942395 w 956595"/>
              <a:gd name="connsiteY14" fmla="*/ 50592 h 531068"/>
              <a:gd name="connsiteX15" fmla="*/ 933482 w 956595"/>
              <a:gd name="connsiteY15" fmla="*/ 56626 h 531068"/>
              <a:gd name="connsiteX16" fmla="*/ 920329 w 956595"/>
              <a:gd name="connsiteY16" fmla="*/ 31311 h 531068"/>
              <a:gd name="connsiteX17" fmla="*/ 598081 w 956595"/>
              <a:gd name="connsiteY17" fmla="*/ 49270 h 531068"/>
              <a:gd name="connsiteX18" fmla="*/ 577364 w 956595"/>
              <a:gd name="connsiteY18" fmla="*/ 20680 h 531068"/>
              <a:gd name="connsiteX19" fmla="*/ 558361 w 956595"/>
              <a:gd name="connsiteY19" fmla="*/ 9649 h 531068"/>
              <a:gd name="connsiteX20" fmla="*/ 528105 w 956595"/>
              <a:gd name="connsiteY20" fmla="*/ 8507 h 531068"/>
              <a:gd name="connsiteX21" fmla="*/ 508822 w 956595"/>
              <a:gd name="connsiteY21" fmla="*/ 95 h 531068"/>
              <a:gd name="connsiteX22" fmla="*/ 477659 w 956595"/>
              <a:gd name="connsiteY22" fmla="*/ 14383 h 531068"/>
              <a:gd name="connsiteX23" fmla="*/ 375923 w 956595"/>
              <a:gd name="connsiteY23" fmla="*/ 57706 h 531068"/>
              <a:gd name="connsiteX24" fmla="*/ 343394 w 956595"/>
              <a:gd name="connsiteY24" fmla="*/ 69476 h 531068"/>
              <a:gd name="connsiteX25" fmla="*/ 297697 w 956595"/>
              <a:gd name="connsiteY25" fmla="*/ 85181 h 531068"/>
              <a:gd name="connsiteX26" fmla="*/ 238234 w 956595"/>
              <a:gd name="connsiteY26" fmla="*/ 116317 h 531068"/>
              <a:gd name="connsiteX27" fmla="*/ 68254 w 956595"/>
              <a:gd name="connsiteY27" fmla="*/ 211522 h 531068"/>
              <a:gd name="connsiteX28" fmla="*/ 9122 w 956595"/>
              <a:gd name="connsiteY28" fmla="*/ 251738 h 531068"/>
              <a:gd name="connsiteX0" fmla="*/ 9122 w 956595"/>
              <a:gd name="connsiteY0" fmla="*/ 251738 h 531068"/>
              <a:gd name="connsiteX1" fmla="*/ 20442 w 956595"/>
              <a:gd name="connsiteY1" fmla="*/ 281210 h 531068"/>
              <a:gd name="connsiteX2" fmla="*/ 188368 w 956595"/>
              <a:gd name="connsiteY2" fmla="*/ 450164 h 531068"/>
              <a:gd name="connsiteX3" fmla="*/ 200982 w 956595"/>
              <a:gd name="connsiteY3" fmla="*/ 465654 h 531068"/>
              <a:gd name="connsiteX4" fmla="*/ 224686 w 956595"/>
              <a:gd name="connsiteY4" fmla="*/ 475377 h 531068"/>
              <a:gd name="connsiteX5" fmla="*/ 222478 w 956595"/>
              <a:gd name="connsiteY5" fmla="*/ 502513 h 531068"/>
              <a:gd name="connsiteX6" fmla="*/ 236898 w 956595"/>
              <a:gd name="connsiteY6" fmla="*/ 524555 h 531068"/>
              <a:gd name="connsiteX7" fmla="*/ 260106 w 956595"/>
              <a:gd name="connsiteY7" fmla="*/ 518864 h 531068"/>
              <a:gd name="connsiteX8" fmla="*/ 352007 w 956595"/>
              <a:gd name="connsiteY8" fmla="*/ 440577 h 531068"/>
              <a:gd name="connsiteX9" fmla="*/ 510483 w 956595"/>
              <a:gd name="connsiteY9" fmla="*/ 309054 h 531068"/>
              <a:gd name="connsiteX10" fmla="*/ 645282 w 956595"/>
              <a:gd name="connsiteY10" fmla="*/ 222745 h 531068"/>
              <a:gd name="connsiteX11" fmla="*/ 696330 w 956595"/>
              <a:gd name="connsiteY11" fmla="*/ 195243 h 531068"/>
              <a:gd name="connsiteX12" fmla="*/ 956576 w 956595"/>
              <a:gd name="connsiteY12" fmla="*/ 69365 h 531068"/>
              <a:gd name="connsiteX13" fmla="*/ 949357 w 956595"/>
              <a:gd name="connsiteY13" fmla="*/ 61466 h 531068"/>
              <a:gd name="connsiteX14" fmla="*/ 942395 w 956595"/>
              <a:gd name="connsiteY14" fmla="*/ 50592 h 531068"/>
              <a:gd name="connsiteX15" fmla="*/ 933482 w 956595"/>
              <a:gd name="connsiteY15" fmla="*/ 56626 h 531068"/>
              <a:gd name="connsiteX16" fmla="*/ 920329 w 956595"/>
              <a:gd name="connsiteY16" fmla="*/ 31311 h 531068"/>
              <a:gd name="connsiteX17" fmla="*/ 598081 w 956595"/>
              <a:gd name="connsiteY17" fmla="*/ 49270 h 531068"/>
              <a:gd name="connsiteX18" fmla="*/ 577364 w 956595"/>
              <a:gd name="connsiteY18" fmla="*/ 20680 h 531068"/>
              <a:gd name="connsiteX19" fmla="*/ 558361 w 956595"/>
              <a:gd name="connsiteY19" fmla="*/ 9649 h 531068"/>
              <a:gd name="connsiteX20" fmla="*/ 528105 w 956595"/>
              <a:gd name="connsiteY20" fmla="*/ 8507 h 531068"/>
              <a:gd name="connsiteX21" fmla="*/ 508822 w 956595"/>
              <a:gd name="connsiteY21" fmla="*/ 95 h 531068"/>
              <a:gd name="connsiteX22" fmla="*/ 477659 w 956595"/>
              <a:gd name="connsiteY22" fmla="*/ 14383 h 531068"/>
              <a:gd name="connsiteX23" fmla="*/ 375923 w 956595"/>
              <a:gd name="connsiteY23" fmla="*/ 57706 h 531068"/>
              <a:gd name="connsiteX24" fmla="*/ 343394 w 956595"/>
              <a:gd name="connsiteY24" fmla="*/ 69476 h 531068"/>
              <a:gd name="connsiteX25" fmla="*/ 297697 w 956595"/>
              <a:gd name="connsiteY25" fmla="*/ 85181 h 531068"/>
              <a:gd name="connsiteX26" fmla="*/ 238234 w 956595"/>
              <a:gd name="connsiteY26" fmla="*/ 116317 h 531068"/>
              <a:gd name="connsiteX27" fmla="*/ 68254 w 956595"/>
              <a:gd name="connsiteY27" fmla="*/ 211522 h 531068"/>
              <a:gd name="connsiteX28" fmla="*/ 9122 w 956595"/>
              <a:gd name="connsiteY28" fmla="*/ 251738 h 531068"/>
              <a:gd name="connsiteX0" fmla="*/ 5 w 947478"/>
              <a:gd name="connsiteY0" fmla="*/ 251738 h 531068"/>
              <a:gd name="connsiteX1" fmla="*/ 56763 w 947478"/>
              <a:gd name="connsiteY1" fmla="*/ 351234 h 531068"/>
              <a:gd name="connsiteX2" fmla="*/ 179251 w 947478"/>
              <a:gd name="connsiteY2" fmla="*/ 450164 h 531068"/>
              <a:gd name="connsiteX3" fmla="*/ 191865 w 947478"/>
              <a:gd name="connsiteY3" fmla="*/ 465654 h 531068"/>
              <a:gd name="connsiteX4" fmla="*/ 215569 w 947478"/>
              <a:gd name="connsiteY4" fmla="*/ 475377 h 531068"/>
              <a:gd name="connsiteX5" fmla="*/ 213361 w 947478"/>
              <a:gd name="connsiteY5" fmla="*/ 502513 h 531068"/>
              <a:gd name="connsiteX6" fmla="*/ 227781 w 947478"/>
              <a:gd name="connsiteY6" fmla="*/ 524555 h 531068"/>
              <a:gd name="connsiteX7" fmla="*/ 250989 w 947478"/>
              <a:gd name="connsiteY7" fmla="*/ 518864 h 531068"/>
              <a:gd name="connsiteX8" fmla="*/ 342890 w 947478"/>
              <a:gd name="connsiteY8" fmla="*/ 440577 h 531068"/>
              <a:gd name="connsiteX9" fmla="*/ 501366 w 947478"/>
              <a:gd name="connsiteY9" fmla="*/ 309054 h 531068"/>
              <a:gd name="connsiteX10" fmla="*/ 636165 w 947478"/>
              <a:gd name="connsiteY10" fmla="*/ 222745 h 531068"/>
              <a:gd name="connsiteX11" fmla="*/ 687213 w 947478"/>
              <a:gd name="connsiteY11" fmla="*/ 195243 h 531068"/>
              <a:gd name="connsiteX12" fmla="*/ 947459 w 947478"/>
              <a:gd name="connsiteY12" fmla="*/ 69365 h 531068"/>
              <a:gd name="connsiteX13" fmla="*/ 940240 w 947478"/>
              <a:gd name="connsiteY13" fmla="*/ 61466 h 531068"/>
              <a:gd name="connsiteX14" fmla="*/ 933278 w 947478"/>
              <a:gd name="connsiteY14" fmla="*/ 50592 h 531068"/>
              <a:gd name="connsiteX15" fmla="*/ 924365 w 947478"/>
              <a:gd name="connsiteY15" fmla="*/ 56626 h 531068"/>
              <a:gd name="connsiteX16" fmla="*/ 911212 w 947478"/>
              <a:gd name="connsiteY16" fmla="*/ 31311 h 531068"/>
              <a:gd name="connsiteX17" fmla="*/ 588964 w 947478"/>
              <a:gd name="connsiteY17" fmla="*/ 49270 h 531068"/>
              <a:gd name="connsiteX18" fmla="*/ 568247 w 947478"/>
              <a:gd name="connsiteY18" fmla="*/ 20680 h 531068"/>
              <a:gd name="connsiteX19" fmla="*/ 549244 w 947478"/>
              <a:gd name="connsiteY19" fmla="*/ 9649 h 531068"/>
              <a:gd name="connsiteX20" fmla="*/ 518988 w 947478"/>
              <a:gd name="connsiteY20" fmla="*/ 8507 h 531068"/>
              <a:gd name="connsiteX21" fmla="*/ 499705 w 947478"/>
              <a:gd name="connsiteY21" fmla="*/ 95 h 531068"/>
              <a:gd name="connsiteX22" fmla="*/ 468542 w 947478"/>
              <a:gd name="connsiteY22" fmla="*/ 14383 h 531068"/>
              <a:gd name="connsiteX23" fmla="*/ 366806 w 947478"/>
              <a:gd name="connsiteY23" fmla="*/ 57706 h 531068"/>
              <a:gd name="connsiteX24" fmla="*/ 334277 w 947478"/>
              <a:gd name="connsiteY24" fmla="*/ 69476 h 531068"/>
              <a:gd name="connsiteX25" fmla="*/ 288580 w 947478"/>
              <a:gd name="connsiteY25" fmla="*/ 85181 h 531068"/>
              <a:gd name="connsiteX26" fmla="*/ 229117 w 947478"/>
              <a:gd name="connsiteY26" fmla="*/ 116317 h 531068"/>
              <a:gd name="connsiteX27" fmla="*/ 59137 w 947478"/>
              <a:gd name="connsiteY27" fmla="*/ 211522 h 531068"/>
              <a:gd name="connsiteX28" fmla="*/ 5 w 947478"/>
              <a:gd name="connsiteY28" fmla="*/ 251738 h 531068"/>
              <a:gd name="connsiteX0" fmla="*/ 129 w 947602"/>
              <a:gd name="connsiteY0" fmla="*/ 251738 h 531068"/>
              <a:gd name="connsiteX1" fmla="*/ 48096 w 947602"/>
              <a:gd name="connsiteY1" fmla="*/ 355522 h 531068"/>
              <a:gd name="connsiteX2" fmla="*/ 179375 w 947602"/>
              <a:gd name="connsiteY2" fmla="*/ 450164 h 531068"/>
              <a:gd name="connsiteX3" fmla="*/ 191989 w 947602"/>
              <a:gd name="connsiteY3" fmla="*/ 465654 h 531068"/>
              <a:gd name="connsiteX4" fmla="*/ 215693 w 947602"/>
              <a:gd name="connsiteY4" fmla="*/ 475377 h 531068"/>
              <a:gd name="connsiteX5" fmla="*/ 213485 w 947602"/>
              <a:gd name="connsiteY5" fmla="*/ 502513 h 531068"/>
              <a:gd name="connsiteX6" fmla="*/ 227905 w 947602"/>
              <a:gd name="connsiteY6" fmla="*/ 524555 h 531068"/>
              <a:gd name="connsiteX7" fmla="*/ 251113 w 947602"/>
              <a:gd name="connsiteY7" fmla="*/ 518864 h 531068"/>
              <a:gd name="connsiteX8" fmla="*/ 343014 w 947602"/>
              <a:gd name="connsiteY8" fmla="*/ 440577 h 531068"/>
              <a:gd name="connsiteX9" fmla="*/ 501490 w 947602"/>
              <a:gd name="connsiteY9" fmla="*/ 309054 h 531068"/>
              <a:gd name="connsiteX10" fmla="*/ 636289 w 947602"/>
              <a:gd name="connsiteY10" fmla="*/ 222745 h 531068"/>
              <a:gd name="connsiteX11" fmla="*/ 687337 w 947602"/>
              <a:gd name="connsiteY11" fmla="*/ 195243 h 531068"/>
              <a:gd name="connsiteX12" fmla="*/ 947583 w 947602"/>
              <a:gd name="connsiteY12" fmla="*/ 69365 h 531068"/>
              <a:gd name="connsiteX13" fmla="*/ 940364 w 947602"/>
              <a:gd name="connsiteY13" fmla="*/ 61466 h 531068"/>
              <a:gd name="connsiteX14" fmla="*/ 933402 w 947602"/>
              <a:gd name="connsiteY14" fmla="*/ 50592 h 531068"/>
              <a:gd name="connsiteX15" fmla="*/ 924489 w 947602"/>
              <a:gd name="connsiteY15" fmla="*/ 56626 h 531068"/>
              <a:gd name="connsiteX16" fmla="*/ 911336 w 947602"/>
              <a:gd name="connsiteY16" fmla="*/ 31311 h 531068"/>
              <a:gd name="connsiteX17" fmla="*/ 589088 w 947602"/>
              <a:gd name="connsiteY17" fmla="*/ 49270 h 531068"/>
              <a:gd name="connsiteX18" fmla="*/ 568371 w 947602"/>
              <a:gd name="connsiteY18" fmla="*/ 20680 h 531068"/>
              <a:gd name="connsiteX19" fmla="*/ 549368 w 947602"/>
              <a:gd name="connsiteY19" fmla="*/ 9649 h 531068"/>
              <a:gd name="connsiteX20" fmla="*/ 519112 w 947602"/>
              <a:gd name="connsiteY20" fmla="*/ 8507 h 531068"/>
              <a:gd name="connsiteX21" fmla="*/ 499829 w 947602"/>
              <a:gd name="connsiteY21" fmla="*/ 95 h 531068"/>
              <a:gd name="connsiteX22" fmla="*/ 468666 w 947602"/>
              <a:gd name="connsiteY22" fmla="*/ 14383 h 531068"/>
              <a:gd name="connsiteX23" fmla="*/ 366930 w 947602"/>
              <a:gd name="connsiteY23" fmla="*/ 57706 h 531068"/>
              <a:gd name="connsiteX24" fmla="*/ 334401 w 947602"/>
              <a:gd name="connsiteY24" fmla="*/ 69476 h 531068"/>
              <a:gd name="connsiteX25" fmla="*/ 288704 w 947602"/>
              <a:gd name="connsiteY25" fmla="*/ 85181 h 531068"/>
              <a:gd name="connsiteX26" fmla="*/ 229241 w 947602"/>
              <a:gd name="connsiteY26" fmla="*/ 116317 h 531068"/>
              <a:gd name="connsiteX27" fmla="*/ 59261 w 947602"/>
              <a:gd name="connsiteY27" fmla="*/ 211522 h 531068"/>
              <a:gd name="connsiteX28" fmla="*/ 129 w 947602"/>
              <a:gd name="connsiteY28" fmla="*/ 251738 h 531068"/>
              <a:gd name="connsiteX0" fmla="*/ 14946 w 913704"/>
              <a:gd name="connsiteY0" fmla="*/ 322877 h 531068"/>
              <a:gd name="connsiteX1" fmla="*/ 14198 w 913704"/>
              <a:gd name="connsiteY1" fmla="*/ 355522 h 531068"/>
              <a:gd name="connsiteX2" fmla="*/ 145477 w 913704"/>
              <a:gd name="connsiteY2" fmla="*/ 450164 h 531068"/>
              <a:gd name="connsiteX3" fmla="*/ 158091 w 913704"/>
              <a:gd name="connsiteY3" fmla="*/ 465654 h 531068"/>
              <a:gd name="connsiteX4" fmla="*/ 181795 w 913704"/>
              <a:gd name="connsiteY4" fmla="*/ 475377 h 531068"/>
              <a:gd name="connsiteX5" fmla="*/ 179587 w 913704"/>
              <a:gd name="connsiteY5" fmla="*/ 502513 h 531068"/>
              <a:gd name="connsiteX6" fmla="*/ 194007 w 913704"/>
              <a:gd name="connsiteY6" fmla="*/ 524555 h 531068"/>
              <a:gd name="connsiteX7" fmla="*/ 217215 w 913704"/>
              <a:gd name="connsiteY7" fmla="*/ 518864 h 531068"/>
              <a:gd name="connsiteX8" fmla="*/ 309116 w 913704"/>
              <a:gd name="connsiteY8" fmla="*/ 440577 h 531068"/>
              <a:gd name="connsiteX9" fmla="*/ 467592 w 913704"/>
              <a:gd name="connsiteY9" fmla="*/ 309054 h 531068"/>
              <a:gd name="connsiteX10" fmla="*/ 602391 w 913704"/>
              <a:gd name="connsiteY10" fmla="*/ 222745 h 531068"/>
              <a:gd name="connsiteX11" fmla="*/ 653439 w 913704"/>
              <a:gd name="connsiteY11" fmla="*/ 195243 h 531068"/>
              <a:gd name="connsiteX12" fmla="*/ 913685 w 913704"/>
              <a:gd name="connsiteY12" fmla="*/ 69365 h 531068"/>
              <a:gd name="connsiteX13" fmla="*/ 906466 w 913704"/>
              <a:gd name="connsiteY13" fmla="*/ 61466 h 531068"/>
              <a:gd name="connsiteX14" fmla="*/ 899504 w 913704"/>
              <a:gd name="connsiteY14" fmla="*/ 50592 h 531068"/>
              <a:gd name="connsiteX15" fmla="*/ 890591 w 913704"/>
              <a:gd name="connsiteY15" fmla="*/ 56626 h 531068"/>
              <a:gd name="connsiteX16" fmla="*/ 877438 w 913704"/>
              <a:gd name="connsiteY16" fmla="*/ 31311 h 531068"/>
              <a:gd name="connsiteX17" fmla="*/ 555190 w 913704"/>
              <a:gd name="connsiteY17" fmla="*/ 49270 h 531068"/>
              <a:gd name="connsiteX18" fmla="*/ 534473 w 913704"/>
              <a:gd name="connsiteY18" fmla="*/ 20680 h 531068"/>
              <a:gd name="connsiteX19" fmla="*/ 515470 w 913704"/>
              <a:gd name="connsiteY19" fmla="*/ 9649 h 531068"/>
              <a:gd name="connsiteX20" fmla="*/ 485214 w 913704"/>
              <a:gd name="connsiteY20" fmla="*/ 8507 h 531068"/>
              <a:gd name="connsiteX21" fmla="*/ 465931 w 913704"/>
              <a:gd name="connsiteY21" fmla="*/ 95 h 531068"/>
              <a:gd name="connsiteX22" fmla="*/ 434768 w 913704"/>
              <a:gd name="connsiteY22" fmla="*/ 14383 h 531068"/>
              <a:gd name="connsiteX23" fmla="*/ 333032 w 913704"/>
              <a:gd name="connsiteY23" fmla="*/ 57706 h 531068"/>
              <a:gd name="connsiteX24" fmla="*/ 300503 w 913704"/>
              <a:gd name="connsiteY24" fmla="*/ 69476 h 531068"/>
              <a:gd name="connsiteX25" fmla="*/ 254806 w 913704"/>
              <a:gd name="connsiteY25" fmla="*/ 85181 h 531068"/>
              <a:gd name="connsiteX26" fmla="*/ 195343 w 913704"/>
              <a:gd name="connsiteY26" fmla="*/ 116317 h 531068"/>
              <a:gd name="connsiteX27" fmla="*/ 25363 w 913704"/>
              <a:gd name="connsiteY27" fmla="*/ 211522 h 531068"/>
              <a:gd name="connsiteX28" fmla="*/ 14946 w 913704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337479 w 918151"/>
              <a:gd name="connsiteY23" fmla="*/ 57706 h 531068"/>
              <a:gd name="connsiteX24" fmla="*/ 304950 w 918151"/>
              <a:gd name="connsiteY24" fmla="*/ 69476 h 531068"/>
              <a:gd name="connsiteX25" fmla="*/ 259253 w 918151"/>
              <a:gd name="connsiteY25" fmla="*/ 85181 h 531068"/>
              <a:gd name="connsiteX26" fmla="*/ 199790 w 918151"/>
              <a:gd name="connsiteY26" fmla="*/ 116317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337479 w 918151"/>
              <a:gd name="connsiteY23" fmla="*/ 57706 h 531068"/>
              <a:gd name="connsiteX24" fmla="*/ 304950 w 918151"/>
              <a:gd name="connsiteY24" fmla="*/ 69476 h 531068"/>
              <a:gd name="connsiteX25" fmla="*/ 259253 w 918151"/>
              <a:gd name="connsiteY25" fmla="*/ 85181 h 531068"/>
              <a:gd name="connsiteX26" fmla="*/ 283791 w 918151"/>
              <a:gd name="connsiteY26" fmla="*/ 153972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337479 w 918151"/>
              <a:gd name="connsiteY23" fmla="*/ 57706 h 531068"/>
              <a:gd name="connsiteX24" fmla="*/ 304950 w 918151"/>
              <a:gd name="connsiteY24" fmla="*/ 69476 h 531068"/>
              <a:gd name="connsiteX25" fmla="*/ 259253 w 918151"/>
              <a:gd name="connsiteY25" fmla="*/ 85181 h 531068"/>
              <a:gd name="connsiteX26" fmla="*/ 298012 w 918151"/>
              <a:gd name="connsiteY26" fmla="*/ 155168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337479 w 918151"/>
              <a:gd name="connsiteY23" fmla="*/ 57706 h 531068"/>
              <a:gd name="connsiteX24" fmla="*/ 304950 w 918151"/>
              <a:gd name="connsiteY24" fmla="*/ 69476 h 531068"/>
              <a:gd name="connsiteX25" fmla="*/ 404744 w 918151"/>
              <a:gd name="connsiteY25" fmla="*/ 98262 h 531068"/>
              <a:gd name="connsiteX26" fmla="*/ 298012 w 918151"/>
              <a:gd name="connsiteY26" fmla="*/ 155168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337479 w 918151"/>
              <a:gd name="connsiteY23" fmla="*/ 57706 h 531068"/>
              <a:gd name="connsiteX24" fmla="*/ 507410 w 918151"/>
              <a:gd name="connsiteY24" fmla="*/ 76457 h 531068"/>
              <a:gd name="connsiteX25" fmla="*/ 404744 w 918151"/>
              <a:gd name="connsiteY25" fmla="*/ 98262 h 531068"/>
              <a:gd name="connsiteX26" fmla="*/ 298012 w 918151"/>
              <a:gd name="connsiteY26" fmla="*/ 155168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439215 w 918151"/>
              <a:gd name="connsiteY22" fmla="*/ 14383 h 531068"/>
              <a:gd name="connsiteX23" fmla="*/ 558556 w 918151"/>
              <a:gd name="connsiteY23" fmla="*/ 63738 h 531068"/>
              <a:gd name="connsiteX24" fmla="*/ 507410 w 918151"/>
              <a:gd name="connsiteY24" fmla="*/ 76457 h 531068"/>
              <a:gd name="connsiteX25" fmla="*/ 404744 w 918151"/>
              <a:gd name="connsiteY25" fmla="*/ 98262 h 531068"/>
              <a:gd name="connsiteX26" fmla="*/ 298012 w 918151"/>
              <a:gd name="connsiteY26" fmla="*/ 155168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22877 h 531068"/>
              <a:gd name="connsiteX1" fmla="*/ 18645 w 918151"/>
              <a:gd name="connsiteY1" fmla="*/ 355522 h 531068"/>
              <a:gd name="connsiteX2" fmla="*/ 149924 w 918151"/>
              <a:gd name="connsiteY2" fmla="*/ 450164 h 531068"/>
              <a:gd name="connsiteX3" fmla="*/ 162538 w 918151"/>
              <a:gd name="connsiteY3" fmla="*/ 465654 h 531068"/>
              <a:gd name="connsiteX4" fmla="*/ 186242 w 918151"/>
              <a:gd name="connsiteY4" fmla="*/ 475377 h 531068"/>
              <a:gd name="connsiteX5" fmla="*/ 184034 w 918151"/>
              <a:gd name="connsiteY5" fmla="*/ 502513 h 531068"/>
              <a:gd name="connsiteX6" fmla="*/ 198454 w 918151"/>
              <a:gd name="connsiteY6" fmla="*/ 524555 h 531068"/>
              <a:gd name="connsiteX7" fmla="*/ 221662 w 918151"/>
              <a:gd name="connsiteY7" fmla="*/ 518864 h 531068"/>
              <a:gd name="connsiteX8" fmla="*/ 313563 w 918151"/>
              <a:gd name="connsiteY8" fmla="*/ 440577 h 531068"/>
              <a:gd name="connsiteX9" fmla="*/ 472039 w 918151"/>
              <a:gd name="connsiteY9" fmla="*/ 309054 h 531068"/>
              <a:gd name="connsiteX10" fmla="*/ 606838 w 918151"/>
              <a:gd name="connsiteY10" fmla="*/ 222745 h 531068"/>
              <a:gd name="connsiteX11" fmla="*/ 657886 w 918151"/>
              <a:gd name="connsiteY11" fmla="*/ 195243 h 531068"/>
              <a:gd name="connsiteX12" fmla="*/ 918132 w 918151"/>
              <a:gd name="connsiteY12" fmla="*/ 69365 h 531068"/>
              <a:gd name="connsiteX13" fmla="*/ 910913 w 918151"/>
              <a:gd name="connsiteY13" fmla="*/ 61466 h 531068"/>
              <a:gd name="connsiteX14" fmla="*/ 903951 w 918151"/>
              <a:gd name="connsiteY14" fmla="*/ 50592 h 531068"/>
              <a:gd name="connsiteX15" fmla="*/ 895038 w 918151"/>
              <a:gd name="connsiteY15" fmla="*/ 56626 h 531068"/>
              <a:gd name="connsiteX16" fmla="*/ 881885 w 918151"/>
              <a:gd name="connsiteY16" fmla="*/ 31311 h 531068"/>
              <a:gd name="connsiteX17" fmla="*/ 559637 w 918151"/>
              <a:gd name="connsiteY17" fmla="*/ 49270 h 531068"/>
              <a:gd name="connsiteX18" fmla="*/ 538920 w 918151"/>
              <a:gd name="connsiteY18" fmla="*/ 20680 h 531068"/>
              <a:gd name="connsiteX19" fmla="*/ 519917 w 918151"/>
              <a:gd name="connsiteY19" fmla="*/ 9649 h 531068"/>
              <a:gd name="connsiteX20" fmla="*/ 489661 w 918151"/>
              <a:gd name="connsiteY20" fmla="*/ 8507 h 531068"/>
              <a:gd name="connsiteX21" fmla="*/ 470378 w 918151"/>
              <a:gd name="connsiteY21" fmla="*/ 95 h 531068"/>
              <a:gd name="connsiteX22" fmla="*/ 552612 w 918151"/>
              <a:gd name="connsiteY22" fmla="*/ 72947 h 531068"/>
              <a:gd name="connsiteX23" fmla="*/ 558556 w 918151"/>
              <a:gd name="connsiteY23" fmla="*/ 63738 h 531068"/>
              <a:gd name="connsiteX24" fmla="*/ 507410 w 918151"/>
              <a:gd name="connsiteY24" fmla="*/ 76457 h 531068"/>
              <a:gd name="connsiteX25" fmla="*/ 404744 w 918151"/>
              <a:gd name="connsiteY25" fmla="*/ 98262 h 531068"/>
              <a:gd name="connsiteX26" fmla="*/ 298012 w 918151"/>
              <a:gd name="connsiteY26" fmla="*/ 155168 h 531068"/>
              <a:gd name="connsiteX27" fmla="*/ 127990 w 918151"/>
              <a:gd name="connsiteY27" fmla="*/ 255816 h 531068"/>
              <a:gd name="connsiteX28" fmla="*/ 19393 w 918151"/>
              <a:gd name="connsiteY28" fmla="*/ 322877 h 531068"/>
              <a:gd name="connsiteX0" fmla="*/ 19393 w 918151"/>
              <a:gd name="connsiteY0" fmla="*/ 314465 h 522656"/>
              <a:gd name="connsiteX1" fmla="*/ 18645 w 918151"/>
              <a:gd name="connsiteY1" fmla="*/ 347110 h 522656"/>
              <a:gd name="connsiteX2" fmla="*/ 149924 w 918151"/>
              <a:gd name="connsiteY2" fmla="*/ 441752 h 522656"/>
              <a:gd name="connsiteX3" fmla="*/ 162538 w 918151"/>
              <a:gd name="connsiteY3" fmla="*/ 457242 h 522656"/>
              <a:gd name="connsiteX4" fmla="*/ 186242 w 918151"/>
              <a:gd name="connsiteY4" fmla="*/ 466965 h 522656"/>
              <a:gd name="connsiteX5" fmla="*/ 184034 w 918151"/>
              <a:gd name="connsiteY5" fmla="*/ 494101 h 522656"/>
              <a:gd name="connsiteX6" fmla="*/ 198454 w 918151"/>
              <a:gd name="connsiteY6" fmla="*/ 516143 h 522656"/>
              <a:gd name="connsiteX7" fmla="*/ 221662 w 918151"/>
              <a:gd name="connsiteY7" fmla="*/ 510452 h 522656"/>
              <a:gd name="connsiteX8" fmla="*/ 313563 w 918151"/>
              <a:gd name="connsiteY8" fmla="*/ 432165 h 522656"/>
              <a:gd name="connsiteX9" fmla="*/ 472039 w 918151"/>
              <a:gd name="connsiteY9" fmla="*/ 300642 h 522656"/>
              <a:gd name="connsiteX10" fmla="*/ 606838 w 918151"/>
              <a:gd name="connsiteY10" fmla="*/ 214333 h 522656"/>
              <a:gd name="connsiteX11" fmla="*/ 657886 w 918151"/>
              <a:gd name="connsiteY11" fmla="*/ 186831 h 522656"/>
              <a:gd name="connsiteX12" fmla="*/ 918132 w 918151"/>
              <a:gd name="connsiteY12" fmla="*/ 60953 h 522656"/>
              <a:gd name="connsiteX13" fmla="*/ 910913 w 918151"/>
              <a:gd name="connsiteY13" fmla="*/ 53054 h 522656"/>
              <a:gd name="connsiteX14" fmla="*/ 903951 w 918151"/>
              <a:gd name="connsiteY14" fmla="*/ 42180 h 522656"/>
              <a:gd name="connsiteX15" fmla="*/ 895038 w 918151"/>
              <a:gd name="connsiteY15" fmla="*/ 48214 h 522656"/>
              <a:gd name="connsiteX16" fmla="*/ 881885 w 918151"/>
              <a:gd name="connsiteY16" fmla="*/ 22899 h 522656"/>
              <a:gd name="connsiteX17" fmla="*/ 559637 w 918151"/>
              <a:gd name="connsiteY17" fmla="*/ 40858 h 522656"/>
              <a:gd name="connsiteX18" fmla="*/ 538920 w 918151"/>
              <a:gd name="connsiteY18" fmla="*/ 12268 h 522656"/>
              <a:gd name="connsiteX19" fmla="*/ 519917 w 918151"/>
              <a:gd name="connsiteY19" fmla="*/ 1237 h 522656"/>
              <a:gd name="connsiteX20" fmla="*/ 489661 w 918151"/>
              <a:gd name="connsiteY20" fmla="*/ 95 h 522656"/>
              <a:gd name="connsiteX21" fmla="*/ 621008 w 918151"/>
              <a:gd name="connsiteY21" fmla="*/ 48353 h 522656"/>
              <a:gd name="connsiteX22" fmla="*/ 552612 w 918151"/>
              <a:gd name="connsiteY22" fmla="*/ 64535 h 522656"/>
              <a:gd name="connsiteX23" fmla="*/ 558556 w 918151"/>
              <a:gd name="connsiteY23" fmla="*/ 55326 h 522656"/>
              <a:gd name="connsiteX24" fmla="*/ 507410 w 918151"/>
              <a:gd name="connsiteY24" fmla="*/ 68045 h 522656"/>
              <a:gd name="connsiteX25" fmla="*/ 404744 w 918151"/>
              <a:gd name="connsiteY25" fmla="*/ 89850 h 522656"/>
              <a:gd name="connsiteX26" fmla="*/ 298012 w 918151"/>
              <a:gd name="connsiteY26" fmla="*/ 146756 h 522656"/>
              <a:gd name="connsiteX27" fmla="*/ 127990 w 918151"/>
              <a:gd name="connsiteY27" fmla="*/ 247404 h 522656"/>
              <a:gd name="connsiteX28" fmla="*/ 19393 w 918151"/>
              <a:gd name="connsiteY28" fmla="*/ 314465 h 522656"/>
              <a:gd name="connsiteX0" fmla="*/ 19393 w 918151"/>
              <a:gd name="connsiteY0" fmla="*/ 313302 h 521493"/>
              <a:gd name="connsiteX1" fmla="*/ 18645 w 918151"/>
              <a:gd name="connsiteY1" fmla="*/ 345947 h 521493"/>
              <a:gd name="connsiteX2" fmla="*/ 149924 w 918151"/>
              <a:gd name="connsiteY2" fmla="*/ 440589 h 521493"/>
              <a:gd name="connsiteX3" fmla="*/ 162538 w 918151"/>
              <a:gd name="connsiteY3" fmla="*/ 456079 h 521493"/>
              <a:gd name="connsiteX4" fmla="*/ 186242 w 918151"/>
              <a:gd name="connsiteY4" fmla="*/ 465802 h 521493"/>
              <a:gd name="connsiteX5" fmla="*/ 184034 w 918151"/>
              <a:gd name="connsiteY5" fmla="*/ 492938 h 521493"/>
              <a:gd name="connsiteX6" fmla="*/ 198454 w 918151"/>
              <a:gd name="connsiteY6" fmla="*/ 514980 h 521493"/>
              <a:gd name="connsiteX7" fmla="*/ 221662 w 918151"/>
              <a:gd name="connsiteY7" fmla="*/ 509289 h 521493"/>
              <a:gd name="connsiteX8" fmla="*/ 313563 w 918151"/>
              <a:gd name="connsiteY8" fmla="*/ 431002 h 521493"/>
              <a:gd name="connsiteX9" fmla="*/ 472039 w 918151"/>
              <a:gd name="connsiteY9" fmla="*/ 299479 h 521493"/>
              <a:gd name="connsiteX10" fmla="*/ 606838 w 918151"/>
              <a:gd name="connsiteY10" fmla="*/ 213170 h 521493"/>
              <a:gd name="connsiteX11" fmla="*/ 657886 w 918151"/>
              <a:gd name="connsiteY11" fmla="*/ 185668 h 521493"/>
              <a:gd name="connsiteX12" fmla="*/ 918132 w 918151"/>
              <a:gd name="connsiteY12" fmla="*/ 59790 h 521493"/>
              <a:gd name="connsiteX13" fmla="*/ 910913 w 918151"/>
              <a:gd name="connsiteY13" fmla="*/ 51891 h 521493"/>
              <a:gd name="connsiteX14" fmla="*/ 903951 w 918151"/>
              <a:gd name="connsiteY14" fmla="*/ 41017 h 521493"/>
              <a:gd name="connsiteX15" fmla="*/ 895038 w 918151"/>
              <a:gd name="connsiteY15" fmla="*/ 47051 h 521493"/>
              <a:gd name="connsiteX16" fmla="*/ 881885 w 918151"/>
              <a:gd name="connsiteY16" fmla="*/ 21736 h 521493"/>
              <a:gd name="connsiteX17" fmla="*/ 559637 w 918151"/>
              <a:gd name="connsiteY17" fmla="*/ 39695 h 521493"/>
              <a:gd name="connsiteX18" fmla="*/ 538920 w 918151"/>
              <a:gd name="connsiteY18" fmla="*/ 11105 h 521493"/>
              <a:gd name="connsiteX19" fmla="*/ 519917 w 918151"/>
              <a:gd name="connsiteY19" fmla="*/ 74 h 521493"/>
              <a:gd name="connsiteX20" fmla="*/ 679846 w 918151"/>
              <a:gd name="connsiteY20" fmla="*/ 36305 h 521493"/>
              <a:gd name="connsiteX21" fmla="*/ 621008 w 918151"/>
              <a:gd name="connsiteY21" fmla="*/ 47190 h 521493"/>
              <a:gd name="connsiteX22" fmla="*/ 552612 w 918151"/>
              <a:gd name="connsiteY22" fmla="*/ 63372 h 521493"/>
              <a:gd name="connsiteX23" fmla="*/ 558556 w 918151"/>
              <a:gd name="connsiteY23" fmla="*/ 54163 h 521493"/>
              <a:gd name="connsiteX24" fmla="*/ 507410 w 918151"/>
              <a:gd name="connsiteY24" fmla="*/ 66882 h 521493"/>
              <a:gd name="connsiteX25" fmla="*/ 404744 w 918151"/>
              <a:gd name="connsiteY25" fmla="*/ 88687 h 521493"/>
              <a:gd name="connsiteX26" fmla="*/ 298012 w 918151"/>
              <a:gd name="connsiteY26" fmla="*/ 145593 h 521493"/>
              <a:gd name="connsiteX27" fmla="*/ 127990 w 918151"/>
              <a:gd name="connsiteY27" fmla="*/ 246241 h 521493"/>
              <a:gd name="connsiteX28" fmla="*/ 19393 w 918151"/>
              <a:gd name="connsiteY28" fmla="*/ 313302 h 521493"/>
              <a:gd name="connsiteX0" fmla="*/ 19393 w 918151"/>
              <a:gd name="connsiteY0" fmla="*/ 302903 h 511094"/>
              <a:gd name="connsiteX1" fmla="*/ 18645 w 918151"/>
              <a:gd name="connsiteY1" fmla="*/ 335548 h 511094"/>
              <a:gd name="connsiteX2" fmla="*/ 149924 w 918151"/>
              <a:gd name="connsiteY2" fmla="*/ 430190 h 511094"/>
              <a:gd name="connsiteX3" fmla="*/ 162538 w 918151"/>
              <a:gd name="connsiteY3" fmla="*/ 445680 h 511094"/>
              <a:gd name="connsiteX4" fmla="*/ 186242 w 918151"/>
              <a:gd name="connsiteY4" fmla="*/ 455403 h 511094"/>
              <a:gd name="connsiteX5" fmla="*/ 184034 w 918151"/>
              <a:gd name="connsiteY5" fmla="*/ 482539 h 511094"/>
              <a:gd name="connsiteX6" fmla="*/ 198454 w 918151"/>
              <a:gd name="connsiteY6" fmla="*/ 504581 h 511094"/>
              <a:gd name="connsiteX7" fmla="*/ 221662 w 918151"/>
              <a:gd name="connsiteY7" fmla="*/ 498890 h 511094"/>
              <a:gd name="connsiteX8" fmla="*/ 313563 w 918151"/>
              <a:gd name="connsiteY8" fmla="*/ 420603 h 511094"/>
              <a:gd name="connsiteX9" fmla="*/ 472039 w 918151"/>
              <a:gd name="connsiteY9" fmla="*/ 289080 h 511094"/>
              <a:gd name="connsiteX10" fmla="*/ 606838 w 918151"/>
              <a:gd name="connsiteY10" fmla="*/ 202771 h 511094"/>
              <a:gd name="connsiteX11" fmla="*/ 657886 w 918151"/>
              <a:gd name="connsiteY11" fmla="*/ 175269 h 511094"/>
              <a:gd name="connsiteX12" fmla="*/ 918132 w 918151"/>
              <a:gd name="connsiteY12" fmla="*/ 49391 h 511094"/>
              <a:gd name="connsiteX13" fmla="*/ 910913 w 918151"/>
              <a:gd name="connsiteY13" fmla="*/ 41492 h 511094"/>
              <a:gd name="connsiteX14" fmla="*/ 903951 w 918151"/>
              <a:gd name="connsiteY14" fmla="*/ 30618 h 511094"/>
              <a:gd name="connsiteX15" fmla="*/ 895038 w 918151"/>
              <a:gd name="connsiteY15" fmla="*/ 36652 h 511094"/>
              <a:gd name="connsiteX16" fmla="*/ 881885 w 918151"/>
              <a:gd name="connsiteY16" fmla="*/ 11337 h 511094"/>
              <a:gd name="connsiteX17" fmla="*/ 559637 w 918151"/>
              <a:gd name="connsiteY17" fmla="*/ 29296 h 511094"/>
              <a:gd name="connsiteX18" fmla="*/ 538920 w 918151"/>
              <a:gd name="connsiteY18" fmla="*/ 706 h 511094"/>
              <a:gd name="connsiteX19" fmla="*/ 768152 w 918151"/>
              <a:gd name="connsiteY19" fmla="*/ 23131 h 511094"/>
              <a:gd name="connsiteX20" fmla="*/ 679846 w 918151"/>
              <a:gd name="connsiteY20" fmla="*/ 25906 h 511094"/>
              <a:gd name="connsiteX21" fmla="*/ 621008 w 918151"/>
              <a:gd name="connsiteY21" fmla="*/ 36791 h 511094"/>
              <a:gd name="connsiteX22" fmla="*/ 552612 w 918151"/>
              <a:gd name="connsiteY22" fmla="*/ 52973 h 511094"/>
              <a:gd name="connsiteX23" fmla="*/ 558556 w 918151"/>
              <a:gd name="connsiteY23" fmla="*/ 43764 h 511094"/>
              <a:gd name="connsiteX24" fmla="*/ 507410 w 918151"/>
              <a:gd name="connsiteY24" fmla="*/ 56483 h 511094"/>
              <a:gd name="connsiteX25" fmla="*/ 404744 w 918151"/>
              <a:gd name="connsiteY25" fmla="*/ 78288 h 511094"/>
              <a:gd name="connsiteX26" fmla="*/ 298012 w 918151"/>
              <a:gd name="connsiteY26" fmla="*/ 135194 h 511094"/>
              <a:gd name="connsiteX27" fmla="*/ 127990 w 918151"/>
              <a:gd name="connsiteY27" fmla="*/ 235842 h 511094"/>
              <a:gd name="connsiteX28" fmla="*/ 19393 w 918151"/>
              <a:gd name="connsiteY28" fmla="*/ 302903 h 511094"/>
              <a:gd name="connsiteX0" fmla="*/ 19393 w 918151"/>
              <a:gd name="connsiteY0" fmla="*/ 295898 h 504089"/>
              <a:gd name="connsiteX1" fmla="*/ 18645 w 918151"/>
              <a:gd name="connsiteY1" fmla="*/ 328543 h 504089"/>
              <a:gd name="connsiteX2" fmla="*/ 149924 w 918151"/>
              <a:gd name="connsiteY2" fmla="*/ 423185 h 504089"/>
              <a:gd name="connsiteX3" fmla="*/ 162538 w 918151"/>
              <a:gd name="connsiteY3" fmla="*/ 438675 h 504089"/>
              <a:gd name="connsiteX4" fmla="*/ 186242 w 918151"/>
              <a:gd name="connsiteY4" fmla="*/ 448398 h 504089"/>
              <a:gd name="connsiteX5" fmla="*/ 184034 w 918151"/>
              <a:gd name="connsiteY5" fmla="*/ 475534 h 504089"/>
              <a:gd name="connsiteX6" fmla="*/ 198454 w 918151"/>
              <a:gd name="connsiteY6" fmla="*/ 497576 h 504089"/>
              <a:gd name="connsiteX7" fmla="*/ 221662 w 918151"/>
              <a:gd name="connsiteY7" fmla="*/ 491885 h 504089"/>
              <a:gd name="connsiteX8" fmla="*/ 313563 w 918151"/>
              <a:gd name="connsiteY8" fmla="*/ 413598 h 504089"/>
              <a:gd name="connsiteX9" fmla="*/ 472039 w 918151"/>
              <a:gd name="connsiteY9" fmla="*/ 282075 h 504089"/>
              <a:gd name="connsiteX10" fmla="*/ 606838 w 918151"/>
              <a:gd name="connsiteY10" fmla="*/ 195766 h 504089"/>
              <a:gd name="connsiteX11" fmla="*/ 657886 w 918151"/>
              <a:gd name="connsiteY11" fmla="*/ 168264 h 504089"/>
              <a:gd name="connsiteX12" fmla="*/ 918132 w 918151"/>
              <a:gd name="connsiteY12" fmla="*/ 42386 h 504089"/>
              <a:gd name="connsiteX13" fmla="*/ 910913 w 918151"/>
              <a:gd name="connsiteY13" fmla="*/ 34487 h 504089"/>
              <a:gd name="connsiteX14" fmla="*/ 903951 w 918151"/>
              <a:gd name="connsiteY14" fmla="*/ 23613 h 504089"/>
              <a:gd name="connsiteX15" fmla="*/ 895038 w 918151"/>
              <a:gd name="connsiteY15" fmla="*/ 29647 h 504089"/>
              <a:gd name="connsiteX16" fmla="*/ 881885 w 918151"/>
              <a:gd name="connsiteY16" fmla="*/ 4332 h 504089"/>
              <a:gd name="connsiteX17" fmla="*/ 559637 w 918151"/>
              <a:gd name="connsiteY17" fmla="*/ 22291 h 504089"/>
              <a:gd name="connsiteX18" fmla="*/ 867262 w 918151"/>
              <a:gd name="connsiteY18" fmla="*/ 1637 h 504089"/>
              <a:gd name="connsiteX19" fmla="*/ 768152 w 918151"/>
              <a:gd name="connsiteY19" fmla="*/ 16126 h 504089"/>
              <a:gd name="connsiteX20" fmla="*/ 679846 w 918151"/>
              <a:gd name="connsiteY20" fmla="*/ 18901 h 504089"/>
              <a:gd name="connsiteX21" fmla="*/ 621008 w 918151"/>
              <a:gd name="connsiteY21" fmla="*/ 29786 h 504089"/>
              <a:gd name="connsiteX22" fmla="*/ 552612 w 918151"/>
              <a:gd name="connsiteY22" fmla="*/ 45968 h 504089"/>
              <a:gd name="connsiteX23" fmla="*/ 558556 w 918151"/>
              <a:gd name="connsiteY23" fmla="*/ 36759 h 504089"/>
              <a:gd name="connsiteX24" fmla="*/ 507410 w 918151"/>
              <a:gd name="connsiteY24" fmla="*/ 49478 h 504089"/>
              <a:gd name="connsiteX25" fmla="*/ 404744 w 918151"/>
              <a:gd name="connsiteY25" fmla="*/ 71283 h 504089"/>
              <a:gd name="connsiteX26" fmla="*/ 298012 w 918151"/>
              <a:gd name="connsiteY26" fmla="*/ 128189 h 504089"/>
              <a:gd name="connsiteX27" fmla="*/ 127990 w 918151"/>
              <a:gd name="connsiteY27" fmla="*/ 228837 h 504089"/>
              <a:gd name="connsiteX28" fmla="*/ 19393 w 918151"/>
              <a:gd name="connsiteY28" fmla="*/ 295898 h 504089"/>
              <a:gd name="connsiteX0" fmla="*/ 19393 w 918151"/>
              <a:gd name="connsiteY0" fmla="*/ 295898 h 504089"/>
              <a:gd name="connsiteX1" fmla="*/ 18645 w 918151"/>
              <a:gd name="connsiteY1" fmla="*/ 328543 h 504089"/>
              <a:gd name="connsiteX2" fmla="*/ 149924 w 918151"/>
              <a:gd name="connsiteY2" fmla="*/ 423185 h 504089"/>
              <a:gd name="connsiteX3" fmla="*/ 162538 w 918151"/>
              <a:gd name="connsiteY3" fmla="*/ 438675 h 504089"/>
              <a:gd name="connsiteX4" fmla="*/ 186242 w 918151"/>
              <a:gd name="connsiteY4" fmla="*/ 448398 h 504089"/>
              <a:gd name="connsiteX5" fmla="*/ 184034 w 918151"/>
              <a:gd name="connsiteY5" fmla="*/ 475534 h 504089"/>
              <a:gd name="connsiteX6" fmla="*/ 198454 w 918151"/>
              <a:gd name="connsiteY6" fmla="*/ 497576 h 504089"/>
              <a:gd name="connsiteX7" fmla="*/ 221662 w 918151"/>
              <a:gd name="connsiteY7" fmla="*/ 491885 h 504089"/>
              <a:gd name="connsiteX8" fmla="*/ 313563 w 918151"/>
              <a:gd name="connsiteY8" fmla="*/ 413598 h 504089"/>
              <a:gd name="connsiteX9" fmla="*/ 472039 w 918151"/>
              <a:gd name="connsiteY9" fmla="*/ 282075 h 504089"/>
              <a:gd name="connsiteX10" fmla="*/ 606838 w 918151"/>
              <a:gd name="connsiteY10" fmla="*/ 195766 h 504089"/>
              <a:gd name="connsiteX11" fmla="*/ 657886 w 918151"/>
              <a:gd name="connsiteY11" fmla="*/ 168264 h 504089"/>
              <a:gd name="connsiteX12" fmla="*/ 918132 w 918151"/>
              <a:gd name="connsiteY12" fmla="*/ 42386 h 504089"/>
              <a:gd name="connsiteX13" fmla="*/ 910913 w 918151"/>
              <a:gd name="connsiteY13" fmla="*/ 34487 h 504089"/>
              <a:gd name="connsiteX14" fmla="*/ 903951 w 918151"/>
              <a:gd name="connsiteY14" fmla="*/ 23613 h 504089"/>
              <a:gd name="connsiteX15" fmla="*/ 895038 w 918151"/>
              <a:gd name="connsiteY15" fmla="*/ 29647 h 504089"/>
              <a:gd name="connsiteX16" fmla="*/ 881885 w 918151"/>
              <a:gd name="connsiteY16" fmla="*/ 4332 h 504089"/>
              <a:gd name="connsiteX17" fmla="*/ 559637 w 918151"/>
              <a:gd name="connsiteY17" fmla="*/ 22291 h 504089"/>
              <a:gd name="connsiteX18" fmla="*/ 867262 w 918151"/>
              <a:gd name="connsiteY18" fmla="*/ 1637 h 504089"/>
              <a:gd name="connsiteX19" fmla="*/ 768152 w 918151"/>
              <a:gd name="connsiteY19" fmla="*/ 16126 h 504089"/>
              <a:gd name="connsiteX20" fmla="*/ 701613 w 918151"/>
              <a:gd name="connsiteY20" fmla="*/ 35396 h 504089"/>
              <a:gd name="connsiteX21" fmla="*/ 621008 w 918151"/>
              <a:gd name="connsiteY21" fmla="*/ 29786 h 504089"/>
              <a:gd name="connsiteX22" fmla="*/ 552612 w 918151"/>
              <a:gd name="connsiteY22" fmla="*/ 45968 h 504089"/>
              <a:gd name="connsiteX23" fmla="*/ 558556 w 918151"/>
              <a:gd name="connsiteY23" fmla="*/ 36759 h 504089"/>
              <a:gd name="connsiteX24" fmla="*/ 507410 w 918151"/>
              <a:gd name="connsiteY24" fmla="*/ 49478 h 504089"/>
              <a:gd name="connsiteX25" fmla="*/ 404744 w 918151"/>
              <a:gd name="connsiteY25" fmla="*/ 71283 h 504089"/>
              <a:gd name="connsiteX26" fmla="*/ 298012 w 918151"/>
              <a:gd name="connsiteY26" fmla="*/ 128189 h 504089"/>
              <a:gd name="connsiteX27" fmla="*/ 127990 w 918151"/>
              <a:gd name="connsiteY27" fmla="*/ 228837 h 504089"/>
              <a:gd name="connsiteX28" fmla="*/ 19393 w 918151"/>
              <a:gd name="connsiteY28" fmla="*/ 295898 h 504089"/>
              <a:gd name="connsiteX0" fmla="*/ 19393 w 918151"/>
              <a:gd name="connsiteY0" fmla="*/ 295184 h 503375"/>
              <a:gd name="connsiteX1" fmla="*/ 18645 w 918151"/>
              <a:gd name="connsiteY1" fmla="*/ 327829 h 503375"/>
              <a:gd name="connsiteX2" fmla="*/ 149924 w 918151"/>
              <a:gd name="connsiteY2" fmla="*/ 422471 h 503375"/>
              <a:gd name="connsiteX3" fmla="*/ 162538 w 918151"/>
              <a:gd name="connsiteY3" fmla="*/ 437961 h 503375"/>
              <a:gd name="connsiteX4" fmla="*/ 186242 w 918151"/>
              <a:gd name="connsiteY4" fmla="*/ 447684 h 503375"/>
              <a:gd name="connsiteX5" fmla="*/ 184034 w 918151"/>
              <a:gd name="connsiteY5" fmla="*/ 474820 h 503375"/>
              <a:gd name="connsiteX6" fmla="*/ 198454 w 918151"/>
              <a:gd name="connsiteY6" fmla="*/ 496862 h 503375"/>
              <a:gd name="connsiteX7" fmla="*/ 221662 w 918151"/>
              <a:gd name="connsiteY7" fmla="*/ 491171 h 503375"/>
              <a:gd name="connsiteX8" fmla="*/ 313563 w 918151"/>
              <a:gd name="connsiteY8" fmla="*/ 412884 h 503375"/>
              <a:gd name="connsiteX9" fmla="*/ 472039 w 918151"/>
              <a:gd name="connsiteY9" fmla="*/ 281361 h 503375"/>
              <a:gd name="connsiteX10" fmla="*/ 606838 w 918151"/>
              <a:gd name="connsiteY10" fmla="*/ 195052 h 503375"/>
              <a:gd name="connsiteX11" fmla="*/ 657886 w 918151"/>
              <a:gd name="connsiteY11" fmla="*/ 167550 h 503375"/>
              <a:gd name="connsiteX12" fmla="*/ 918132 w 918151"/>
              <a:gd name="connsiteY12" fmla="*/ 41672 h 503375"/>
              <a:gd name="connsiteX13" fmla="*/ 910913 w 918151"/>
              <a:gd name="connsiteY13" fmla="*/ 33773 h 503375"/>
              <a:gd name="connsiteX14" fmla="*/ 903951 w 918151"/>
              <a:gd name="connsiteY14" fmla="*/ 22899 h 503375"/>
              <a:gd name="connsiteX15" fmla="*/ 895038 w 918151"/>
              <a:gd name="connsiteY15" fmla="*/ 28933 h 503375"/>
              <a:gd name="connsiteX16" fmla="*/ 881885 w 918151"/>
              <a:gd name="connsiteY16" fmla="*/ 3618 h 503375"/>
              <a:gd name="connsiteX17" fmla="*/ 596704 w 918151"/>
              <a:gd name="connsiteY17" fmla="*/ 41455 h 503375"/>
              <a:gd name="connsiteX18" fmla="*/ 867262 w 918151"/>
              <a:gd name="connsiteY18" fmla="*/ 923 h 503375"/>
              <a:gd name="connsiteX19" fmla="*/ 768152 w 918151"/>
              <a:gd name="connsiteY19" fmla="*/ 15412 h 503375"/>
              <a:gd name="connsiteX20" fmla="*/ 701613 w 918151"/>
              <a:gd name="connsiteY20" fmla="*/ 34682 h 503375"/>
              <a:gd name="connsiteX21" fmla="*/ 621008 w 918151"/>
              <a:gd name="connsiteY21" fmla="*/ 29072 h 503375"/>
              <a:gd name="connsiteX22" fmla="*/ 552612 w 918151"/>
              <a:gd name="connsiteY22" fmla="*/ 45254 h 503375"/>
              <a:gd name="connsiteX23" fmla="*/ 558556 w 918151"/>
              <a:gd name="connsiteY23" fmla="*/ 36045 h 503375"/>
              <a:gd name="connsiteX24" fmla="*/ 507410 w 918151"/>
              <a:gd name="connsiteY24" fmla="*/ 48764 h 503375"/>
              <a:gd name="connsiteX25" fmla="*/ 404744 w 918151"/>
              <a:gd name="connsiteY25" fmla="*/ 70569 h 503375"/>
              <a:gd name="connsiteX26" fmla="*/ 298012 w 918151"/>
              <a:gd name="connsiteY26" fmla="*/ 127475 h 503375"/>
              <a:gd name="connsiteX27" fmla="*/ 127990 w 918151"/>
              <a:gd name="connsiteY27" fmla="*/ 228123 h 503375"/>
              <a:gd name="connsiteX28" fmla="*/ 19393 w 918151"/>
              <a:gd name="connsiteY28" fmla="*/ 295184 h 503375"/>
              <a:gd name="connsiteX0" fmla="*/ 19393 w 918151"/>
              <a:gd name="connsiteY0" fmla="*/ 295184 h 503375"/>
              <a:gd name="connsiteX1" fmla="*/ 18645 w 918151"/>
              <a:gd name="connsiteY1" fmla="*/ 327829 h 503375"/>
              <a:gd name="connsiteX2" fmla="*/ 149924 w 918151"/>
              <a:gd name="connsiteY2" fmla="*/ 422471 h 503375"/>
              <a:gd name="connsiteX3" fmla="*/ 162538 w 918151"/>
              <a:gd name="connsiteY3" fmla="*/ 437961 h 503375"/>
              <a:gd name="connsiteX4" fmla="*/ 186242 w 918151"/>
              <a:gd name="connsiteY4" fmla="*/ 447684 h 503375"/>
              <a:gd name="connsiteX5" fmla="*/ 184034 w 918151"/>
              <a:gd name="connsiteY5" fmla="*/ 474820 h 503375"/>
              <a:gd name="connsiteX6" fmla="*/ 198454 w 918151"/>
              <a:gd name="connsiteY6" fmla="*/ 496862 h 503375"/>
              <a:gd name="connsiteX7" fmla="*/ 221662 w 918151"/>
              <a:gd name="connsiteY7" fmla="*/ 491171 h 503375"/>
              <a:gd name="connsiteX8" fmla="*/ 313563 w 918151"/>
              <a:gd name="connsiteY8" fmla="*/ 412884 h 503375"/>
              <a:gd name="connsiteX9" fmla="*/ 472039 w 918151"/>
              <a:gd name="connsiteY9" fmla="*/ 281361 h 503375"/>
              <a:gd name="connsiteX10" fmla="*/ 606838 w 918151"/>
              <a:gd name="connsiteY10" fmla="*/ 195052 h 503375"/>
              <a:gd name="connsiteX11" fmla="*/ 657886 w 918151"/>
              <a:gd name="connsiteY11" fmla="*/ 167550 h 503375"/>
              <a:gd name="connsiteX12" fmla="*/ 918132 w 918151"/>
              <a:gd name="connsiteY12" fmla="*/ 41672 h 503375"/>
              <a:gd name="connsiteX13" fmla="*/ 910913 w 918151"/>
              <a:gd name="connsiteY13" fmla="*/ 33773 h 503375"/>
              <a:gd name="connsiteX14" fmla="*/ 903951 w 918151"/>
              <a:gd name="connsiteY14" fmla="*/ 22899 h 503375"/>
              <a:gd name="connsiteX15" fmla="*/ 895038 w 918151"/>
              <a:gd name="connsiteY15" fmla="*/ 28933 h 503375"/>
              <a:gd name="connsiteX16" fmla="*/ 881885 w 918151"/>
              <a:gd name="connsiteY16" fmla="*/ 3618 h 503375"/>
              <a:gd name="connsiteX17" fmla="*/ 596704 w 918151"/>
              <a:gd name="connsiteY17" fmla="*/ 41455 h 503375"/>
              <a:gd name="connsiteX18" fmla="*/ 867262 w 918151"/>
              <a:gd name="connsiteY18" fmla="*/ 923 h 503375"/>
              <a:gd name="connsiteX19" fmla="*/ 768152 w 918151"/>
              <a:gd name="connsiteY19" fmla="*/ 15412 h 503375"/>
              <a:gd name="connsiteX20" fmla="*/ 698422 w 918151"/>
              <a:gd name="connsiteY20" fmla="*/ 22681 h 503375"/>
              <a:gd name="connsiteX21" fmla="*/ 621008 w 918151"/>
              <a:gd name="connsiteY21" fmla="*/ 29072 h 503375"/>
              <a:gd name="connsiteX22" fmla="*/ 552612 w 918151"/>
              <a:gd name="connsiteY22" fmla="*/ 45254 h 503375"/>
              <a:gd name="connsiteX23" fmla="*/ 558556 w 918151"/>
              <a:gd name="connsiteY23" fmla="*/ 36045 h 503375"/>
              <a:gd name="connsiteX24" fmla="*/ 507410 w 918151"/>
              <a:gd name="connsiteY24" fmla="*/ 48764 h 503375"/>
              <a:gd name="connsiteX25" fmla="*/ 404744 w 918151"/>
              <a:gd name="connsiteY25" fmla="*/ 70569 h 503375"/>
              <a:gd name="connsiteX26" fmla="*/ 298012 w 918151"/>
              <a:gd name="connsiteY26" fmla="*/ 127475 h 503375"/>
              <a:gd name="connsiteX27" fmla="*/ 127990 w 918151"/>
              <a:gd name="connsiteY27" fmla="*/ 228123 h 503375"/>
              <a:gd name="connsiteX28" fmla="*/ 19393 w 918151"/>
              <a:gd name="connsiteY28" fmla="*/ 295184 h 503375"/>
              <a:gd name="connsiteX0" fmla="*/ 19393 w 918151"/>
              <a:gd name="connsiteY0" fmla="*/ 295369 h 503560"/>
              <a:gd name="connsiteX1" fmla="*/ 18645 w 918151"/>
              <a:gd name="connsiteY1" fmla="*/ 328014 h 503560"/>
              <a:gd name="connsiteX2" fmla="*/ 149924 w 918151"/>
              <a:gd name="connsiteY2" fmla="*/ 422656 h 503560"/>
              <a:gd name="connsiteX3" fmla="*/ 162538 w 918151"/>
              <a:gd name="connsiteY3" fmla="*/ 438146 h 503560"/>
              <a:gd name="connsiteX4" fmla="*/ 186242 w 918151"/>
              <a:gd name="connsiteY4" fmla="*/ 447869 h 503560"/>
              <a:gd name="connsiteX5" fmla="*/ 184034 w 918151"/>
              <a:gd name="connsiteY5" fmla="*/ 475005 h 503560"/>
              <a:gd name="connsiteX6" fmla="*/ 198454 w 918151"/>
              <a:gd name="connsiteY6" fmla="*/ 497047 h 503560"/>
              <a:gd name="connsiteX7" fmla="*/ 221662 w 918151"/>
              <a:gd name="connsiteY7" fmla="*/ 491356 h 503560"/>
              <a:gd name="connsiteX8" fmla="*/ 313563 w 918151"/>
              <a:gd name="connsiteY8" fmla="*/ 413069 h 503560"/>
              <a:gd name="connsiteX9" fmla="*/ 472039 w 918151"/>
              <a:gd name="connsiteY9" fmla="*/ 281546 h 503560"/>
              <a:gd name="connsiteX10" fmla="*/ 606838 w 918151"/>
              <a:gd name="connsiteY10" fmla="*/ 195237 h 503560"/>
              <a:gd name="connsiteX11" fmla="*/ 657886 w 918151"/>
              <a:gd name="connsiteY11" fmla="*/ 167735 h 503560"/>
              <a:gd name="connsiteX12" fmla="*/ 918132 w 918151"/>
              <a:gd name="connsiteY12" fmla="*/ 41857 h 503560"/>
              <a:gd name="connsiteX13" fmla="*/ 910913 w 918151"/>
              <a:gd name="connsiteY13" fmla="*/ 33958 h 503560"/>
              <a:gd name="connsiteX14" fmla="*/ 903951 w 918151"/>
              <a:gd name="connsiteY14" fmla="*/ 23084 h 503560"/>
              <a:gd name="connsiteX15" fmla="*/ 895038 w 918151"/>
              <a:gd name="connsiteY15" fmla="*/ 29118 h 503560"/>
              <a:gd name="connsiteX16" fmla="*/ 881885 w 918151"/>
              <a:gd name="connsiteY16" fmla="*/ 3803 h 503560"/>
              <a:gd name="connsiteX17" fmla="*/ 596704 w 918151"/>
              <a:gd name="connsiteY17" fmla="*/ 41640 h 503560"/>
              <a:gd name="connsiteX18" fmla="*/ 867262 w 918151"/>
              <a:gd name="connsiteY18" fmla="*/ 1108 h 503560"/>
              <a:gd name="connsiteX19" fmla="*/ 771470 w 918151"/>
              <a:gd name="connsiteY19" fmla="*/ 11267 h 503560"/>
              <a:gd name="connsiteX20" fmla="*/ 698422 w 918151"/>
              <a:gd name="connsiteY20" fmla="*/ 22866 h 503560"/>
              <a:gd name="connsiteX21" fmla="*/ 621008 w 918151"/>
              <a:gd name="connsiteY21" fmla="*/ 29257 h 503560"/>
              <a:gd name="connsiteX22" fmla="*/ 552612 w 918151"/>
              <a:gd name="connsiteY22" fmla="*/ 45439 h 503560"/>
              <a:gd name="connsiteX23" fmla="*/ 558556 w 918151"/>
              <a:gd name="connsiteY23" fmla="*/ 36230 h 503560"/>
              <a:gd name="connsiteX24" fmla="*/ 507410 w 918151"/>
              <a:gd name="connsiteY24" fmla="*/ 48949 h 503560"/>
              <a:gd name="connsiteX25" fmla="*/ 404744 w 918151"/>
              <a:gd name="connsiteY25" fmla="*/ 70754 h 503560"/>
              <a:gd name="connsiteX26" fmla="*/ 298012 w 918151"/>
              <a:gd name="connsiteY26" fmla="*/ 127660 h 503560"/>
              <a:gd name="connsiteX27" fmla="*/ 127990 w 918151"/>
              <a:gd name="connsiteY27" fmla="*/ 228308 h 503560"/>
              <a:gd name="connsiteX28" fmla="*/ 19393 w 918151"/>
              <a:gd name="connsiteY28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22925 w 933666"/>
              <a:gd name="connsiteY24" fmla="*/ 48949 h 503560"/>
              <a:gd name="connsiteX25" fmla="*/ 420259 w 933666"/>
              <a:gd name="connsiteY25" fmla="*/ 70754 h 503560"/>
              <a:gd name="connsiteX26" fmla="*/ 313527 w 933666"/>
              <a:gd name="connsiteY26" fmla="*/ 127660 h 503560"/>
              <a:gd name="connsiteX27" fmla="*/ 143505 w 933666"/>
              <a:gd name="connsiteY27" fmla="*/ 228308 h 503560"/>
              <a:gd name="connsiteX28" fmla="*/ 34908 w 933666"/>
              <a:gd name="connsiteY28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22925 w 933666"/>
              <a:gd name="connsiteY24" fmla="*/ 48949 h 503560"/>
              <a:gd name="connsiteX25" fmla="*/ 420259 w 933666"/>
              <a:gd name="connsiteY25" fmla="*/ 70754 h 503560"/>
              <a:gd name="connsiteX26" fmla="*/ 313527 w 933666"/>
              <a:gd name="connsiteY26" fmla="*/ 127660 h 503560"/>
              <a:gd name="connsiteX27" fmla="*/ 143505 w 933666"/>
              <a:gd name="connsiteY27" fmla="*/ 228308 h 503560"/>
              <a:gd name="connsiteX28" fmla="*/ 34908 w 933666"/>
              <a:gd name="connsiteY28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22925 w 933666"/>
              <a:gd name="connsiteY24" fmla="*/ 48949 h 503560"/>
              <a:gd name="connsiteX25" fmla="*/ 467782 w 933666"/>
              <a:gd name="connsiteY25" fmla="*/ 72574 h 503560"/>
              <a:gd name="connsiteX26" fmla="*/ 420259 w 933666"/>
              <a:gd name="connsiteY26" fmla="*/ 70754 h 503560"/>
              <a:gd name="connsiteX27" fmla="*/ 313527 w 933666"/>
              <a:gd name="connsiteY27" fmla="*/ 127660 h 503560"/>
              <a:gd name="connsiteX28" fmla="*/ 143505 w 933666"/>
              <a:gd name="connsiteY28" fmla="*/ 228308 h 503560"/>
              <a:gd name="connsiteX29" fmla="*/ 34908 w 933666"/>
              <a:gd name="connsiteY29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53320 w 933666"/>
              <a:gd name="connsiteY24" fmla="*/ 52537 h 503560"/>
              <a:gd name="connsiteX25" fmla="*/ 522925 w 933666"/>
              <a:gd name="connsiteY25" fmla="*/ 48949 h 503560"/>
              <a:gd name="connsiteX26" fmla="*/ 467782 w 933666"/>
              <a:gd name="connsiteY26" fmla="*/ 72574 h 503560"/>
              <a:gd name="connsiteX27" fmla="*/ 420259 w 933666"/>
              <a:gd name="connsiteY27" fmla="*/ 70754 h 503560"/>
              <a:gd name="connsiteX28" fmla="*/ 313527 w 933666"/>
              <a:gd name="connsiteY28" fmla="*/ 127660 h 503560"/>
              <a:gd name="connsiteX29" fmla="*/ 143505 w 933666"/>
              <a:gd name="connsiteY29" fmla="*/ 228308 h 503560"/>
              <a:gd name="connsiteX30" fmla="*/ 34908 w 933666"/>
              <a:gd name="connsiteY30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53320 w 933666"/>
              <a:gd name="connsiteY24" fmla="*/ 52537 h 503560"/>
              <a:gd name="connsiteX25" fmla="*/ 522925 w 933666"/>
              <a:gd name="connsiteY25" fmla="*/ 48949 h 503560"/>
              <a:gd name="connsiteX26" fmla="*/ 467782 w 933666"/>
              <a:gd name="connsiteY26" fmla="*/ 72574 h 503560"/>
              <a:gd name="connsiteX27" fmla="*/ 439297 w 933666"/>
              <a:gd name="connsiteY27" fmla="*/ 75625 h 503560"/>
              <a:gd name="connsiteX28" fmla="*/ 420259 w 933666"/>
              <a:gd name="connsiteY28" fmla="*/ 70754 h 503560"/>
              <a:gd name="connsiteX29" fmla="*/ 313527 w 933666"/>
              <a:gd name="connsiteY29" fmla="*/ 127660 h 503560"/>
              <a:gd name="connsiteX30" fmla="*/ 143505 w 933666"/>
              <a:gd name="connsiteY30" fmla="*/ 228308 h 503560"/>
              <a:gd name="connsiteX31" fmla="*/ 34908 w 933666"/>
              <a:gd name="connsiteY31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53320 w 933666"/>
              <a:gd name="connsiteY24" fmla="*/ 52537 h 503560"/>
              <a:gd name="connsiteX25" fmla="*/ 522925 w 933666"/>
              <a:gd name="connsiteY25" fmla="*/ 48949 h 503560"/>
              <a:gd name="connsiteX26" fmla="*/ 467782 w 933666"/>
              <a:gd name="connsiteY26" fmla="*/ 72574 h 503560"/>
              <a:gd name="connsiteX27" fmla="*/ 439297 w 933666"/>
              <a:gd name="connsiteY27" fmla="*/ 75625 h 503560"/>
              <a:gd name="connsiteX28" fmla="*/ 420259 w 933666"/>
              <a:gd name="connsiteY28" fmla="*/ 70754 h 503560"/>
              <a:gd name="connsiteX29" fmla="*/ 406292 w 933666"/>
              <a:gd name="connsiteY29" fmla="*/ 97150 h 503560"/>
              <a:gd name="connsiteX30" fmla="*/ 313527 w 933666"/>
              <a:gd name="connsiteY30" fmla="*/ 127660 h 503560"/>
              <a:gd name="connsiteX31" fmla="*/ 143505 w 933666"/>
              <a:gd name="connsiteY31" fmla="*/ 228308 h 503560"/>
              <a:gd name="connsiteX32" fmla="*/ 34908 w 933666"/>
              <a:gd name="connsiteY32" fmla="*/ 295369 h 503560"/>
              <a:gd name="connsiteX0" fmla="*/ 34908 w 933666"/>
              <a:gd name="connsiteY0" fmla="*/ 295369 h 503560"/>
              <a:gd name="connsiteX1" fmla="*/ 13304 w 933666"/>
              <a:gd name="connsiteY1" fmla="*/ 335477 h 503560"/>
              <a:gd name="connsiteX2" fmla="*/ 165439 w 933666"/>
              <a:gd name="connsiteY2" fmla="*/ 422656 h 503560"/>
              <a:gd name="connsiteX3" fmla="*/ 178053 w 933666"/>
              <a:gd name="connsiteY3" fmla="*/ 438146 h 503560"/>
              <a:gd name="connsiteX4" fmla="*/ 201757 w 933666"/>
              <a:gd name="connsiteY4" fmla="*/ 447869 h 503560"/>
              <a:gd name="connsiteX5" fmla="*/ 199549 w 933666"/>
              <a:gd name="connsiteY5" fmla="*/ 475005 h 503560"/>
              <a:gd name="connsiteX6" fmla="*/ 213969 w 933666"/>
              <a:gd name="connsiteY6" fmla="*/ 497047 h 503560"/>
              <a:gd name="connsiteX7" fmla="*/ 237177 w 933666"/>
              <a:gd name="connsiteY7" fmla="*/ 491356 h 503560"/>
              <a:gd name="connsiteX8" fmla="*/ 329078 w 933666"/>
              <a:gd name="connsiteY8" fmla="*/ 413069 h 503560"/>
              <a:gd name="connsiteX9" fmla="*/ 487554 w 933666"/>
              <a:gd name="connsiteY9" fmla="*/ 281546 h 503560"/>
              <a:gd name="connsiteX10" fmla="*/ 622353 w 933666"/>
              <a:gd name="connsiteY10" fmla="*/ 195237 h 503560"/>
              <a:gd name="connsiteX11" fmla="*/ 673401 w 933666"/>
              <a:gd name="connsiteY11" fmla="*/ 167735 h 503560"/>
              <a:gd name="connsiteX12" fmla="*/ 933647 w 933666"/>
              <a:gd name="connsiteY12" fmla="*/ 41857 h 503560"/>
              <a:gd name="connsiteX13" fmla="*/ 926428 w 933666"/>
              <a:gd name="connsiteY13" fmla="*/ 33958 h 503560"/>
              <a:gd name="connsiteX14" fmla="*/ 919466 w 933666"/>
              <a:gd name="connsiteY14" fmla="*/ 23084 h 503560"/>
              <a:gd name="connsiteX15" fmla="*/ 910553 w 933666"/>
              <a:gd name="connsiteY15" fmla="*/ 29118 h 503560"/>
              <a:gd name="connsiteX16" fmla="*/ 897400 w 933666"/>
              <a:gd name="connsiteY16" fmla="*/ 3803 h 503560"/>
              <a:gd name="connsiteX17" fmla="*/ 612219 w 933666"/>
              <a:gd name="connsiteY17" fmla="*/ 41640 h 503560"/>
              <a:gd name="connsiteX18" fmla="*/ 882777 w 933666"/>
              <a:gd name="connsiteY18" fmla="*/ 1108 h 503560"/>
              <a:gd name="connsiteX19" fmla="*/ 786985 w 933666"/>
              <a:gd name="connsiteY19" fmla="*/ 11267 h 503560"/>
              <a:gd name="connsiteX20" fmla="*/ 713937 w 933666"/>
              <a:gd name="connsiteY20" fmla="*/ 22866 h 503560"/>
              <a:gd name="connsiteX21" fmla="*/ 636523 w 933666"/>
              <a:gd name="connsiteY21" fmla="*/ 29257 h 503560"/>
              <a:gd name="connsiteX22" fmla="*/ 568127 w 933666"/>
              <a:gd name="connsiteY22" fmla="*/ 45439 h 503560"/>
              <a:gd name="connsiteX23" fmla="*/ 574071 w 933666"/>
              <a:gd name="connsiteY23" fmla="*/ 36230 h 503560"/>
              <a:gd name="connsiteX24" fmla="*/ 553320 w 933666"/>
              <a:gd name="connsiteY24" fmla="*/ 52537 h 503560"/>
              <a:gd name="connsiteX25" fmla="*/ 522925 w 933666"/>
              <a:gd name="connsiteY25" fmla="*/ 48949 h 503560"/>
              <a:gd name="connsiteX26" fmla="*/ 467782 w 933666"/>
              <a:gd name="connsiteY26" fmla="*/ 72574 h 503560"/>
              <a:gd name="connsiteX27" fmla="*/ 439297 w 933666"/>
              <a:gd name="connsiteY27" fmla="*/ 75625 h 503560"/>
              <a:gd name="connsiteX28" fmla="*/ 432158 w 933666"/>
              <a:gd name="connsiteY28" fmla="*/ 89353 h 503560"/>
              <a:gd name="connsiteX29" fmla="*/ 406292 w 933666"/>
              <a:gd name="connsiteY29" fmla="*/ 97150 h 503560"/>
              <a:gd name="connsiteX30" fmla="*/ 313527 w 933666"/>
              <a:gd name="connsiteY30" fmla="*/ 127660 h 503560"/>
              <a:gd name="connsiteX31" fmla="*/ 143505 w 933666"/>
              <a:gd name="connsiteY31" fmla="*/ 228308 h 503560"/>
              <a:gd name="connsiteX32" fmla="*/ 34908 w 933666"/>
              <a:gd name="connsiteY32" fmla="*/ 295369 h 50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3666" h="503560">
                <a:moveTo>
                  <a:pt x="34908" y="295369"/>
                </a:moveTo>
                <a:cubicBezTo>
                  <a:pt x="13208" y="313230"/>
                  <a:pt x="-18142" y="308319"/>
                  <a:pt x="13304" y="335477"/>
                </a:cubicBezTo>
                <a:cubicBezTo>
                  <a:pt x="66334" y="353963"/>
                  <a:pt x="132035" y="399969"/>
                  <a:pt x="165439" y="422656"/>
                </a:cubicBezTo>
                <a:cubicBezTo>
                  <a:pt x="198843" y="445343"/>
                  <a:pt x="172000" y="433944"/>
                  <a:pt x="178053" y="438146"/>
                </a:cubicBezTo>
                <a:cubicBezTo>
                  <a:pt x="184106" y="442348"/>
                  <a:pt x="198733" y="439938"/>
                  <a:pt x="201757" y="447869"/>
                </a:cubicBezTo>
                <a:cubicBezTo>
                  <a:pt x="204781" y="455800"/>
                  <a:pt x="195518" y="467226"/>
                  <a:pt x="199549" y="475005"/>
                </a:cubicBezTo>
                <a:cubicBezTo>
                  <a:pt x="203581" y="482784"/>
                  <a:pt x="207575" y="486699"/>
                  <a:pt x="213969" y="497047"/>
                </a:cubicBezTo>
                <a:cubicBezTo>
                  <a:pt x="220363" y="507395"/>
                  <a:pt x="217992" y="505352"/>
                  <a:pt x="237177" y="491356"/>
                </a:cubicBezTo>
                <a:cubicBezTo>
                  <a:pt x="256362" y="477360"/>
                  <a:pt x="285247" y="427326"/>
                  <a:pt x="329078" y="413069"/>
                </a:cubicBezTo>
                <a:cubicBezTo>
                  <a:pt x="368015" y="376902"/>
                  <a:pt x="429165" y="331512"/>
                  <a:pt x="487554" y="281546"/>
                </a:cubicBezTo>
                <a:cubicBezTo>
                  <a:pt x="537732" y="247464"/>
                  <a:pt x="585994" y="222482"/>
                  <a:pt x="622353" y="195237"/>
                </a:cubicBezTo>
                <a:cubicBezTo>
                  <a:pt x="670951" y="167992"/>
                  <a:pt x="630429" y="229910"/>
                  <a:pt x="673401" y="167735"/>
                </a:cubicBezTo>
                <a:cubicBezTo>
                  <a:pt x="673230" y="155049"/>
                  <a:pt x="936263" y="52698"/>
                  <a:pt x="933647" y="41857"/>
                </a:cubicBezTo>
                <a:cubicBezTo>
                  <a:pt x="931031" y="31016"/>
                  <a:pt x="927598" y="47395"/>
                  <a:pt x="926428" y="33958"/>
                </a:cubicBezTo>
                <a:cubicBezTo>
                  <a:pt x="919728" y="10382"/>
                  <a:pt x="926809" y="36068"/>
                  <a:pt x="919466" y="23084"/>
                </a:cubicBezTo>
                <a:cubicBezTo>
                  <a:pt x="912123" y="10100"/>
                  <a:pt x="924127" y="26283"/>
                  <a:pt x="910553" y="29118"/>
                </a:cubicBezTo>
                <a:cubicBezTo>
                  <a:pt x="896619" y="7247"/>
                  <a:pt x="911987" y="20032"/>
                  <a:pt x="897400" y="3803"/>
                </a:cubicBezTo>
                <a:cubicBezTo>
                  <a:pt x="882813" y="-12426"/>
                  <a:pt x="614656" y="42089"/>
                  <a:pt x="612219" y="41640"/>
                </a:cubicBezTo>
                <a:cubicBezTo>
                  <a:pt x="609782" y="41191"/>
                  <a:pt x="890028" y="6750"/>
                  <a:pt x="882777" y="1108"/>
                </a:cubicBezTo>
                <a:cubicBezTo>
                  <a:pt x="875526" y="-4534"/>
                  <a:pt x="795195" y="13296"/>
                  <a:pt x="786985" y="11267"/>
                </a:cubicBezTo>
                <a:cubicBezTo>
                  <a:pt x="778775" y="9238"/>
                  <a:pt x="721563" y="25419"/>
                  <a:pt x="713937" y="22866"/>
                </a:cubicBezTo>
                <a:cubicBezTo>
                  <a:pt x="706311" y="20313"/>
                  <a:pt x="644931" y="28278"/>
                  <a:pt x="636523" y="29257"/>
                </a:cubicBezTo>
                <a:cubicBezTo>
                  <a:pt x="628115" y="30236"/>
                  <a:pt x="588616" y="37843"/>
                  <a:pt x="568127" y="45439"/>
                </a:cubicBezTo>
                <a:cubicBezTo>
                  <a:pt x="547638" y="53035"/>
                  <a:pt x="577437" y="36868"/>
                  <a:pt x="574071" y="36230"/>
                </a:cubicBezTo>
                <a:cubicBezTo>
                  <a:pt x="570705" y="35592"/>
                  <a:pt x="561844" y="50417"/>
                  <a:pt x="553320" y="52537"/>
                </a:cubicBezTo>
                <a:cubicBezTo>
                  <a:pt x="544796" y="54657"/>
                  <a:pt x="536283" y="43788"/>
                  <a:pt x="522925" y="48949"/>
                </a:cubicBezTo>
                <a:cubicBezTo>
                  <a:pt x="509567" y="54110"/>
                  <a:pt x="482072" y="69764"/>
                  <a:pt x="467782" y="72574"/>
                </a:cubicBezTo>
                <a:cubicBezTo>
                  <a:pt x="453492" y="75384"/>
                  <a:pt x="447218" y="75928"/>
                  <a:pt x="439297" y="75625"/>
                </a:cubicBezTo>
                <a:cubicBezTo>
                  <a:pt x="431377" y="75322"/>
                  <a:pt x="438917" y="88315"/>
                  <a:pt x="432158" y="89353"/>
                </a:cubicBezTo>
                <a:cubicBezTo>
                  <a:pt x="425399" y="90391"/>
                  <a:pt x="424081" y="87666"/>
                  <a:pt x="406292" y="97150"/>
                </a:cubicBezTo>
                <a:cubicBezTo>
                  <a:pt x="388503" y="106634"/>
                  <a:pt x="356067" y="103250"/>
                  <a:pt x="313527" y="127660"/>
                </a:cubicBezTo>
                <a:cubicBezTo>
                  <a:pt x="270987" y="152070"/>
                  <a:pt x="177846" y="205297"/>
                  <a:pt x="143505" y="228308"/>
                </a:cubicBezTo>
                <a:cubicBezTo>
                  <a:pt x="109164" y="251319"/>
                  <a:pt x="56608" y="277508"/>
                  <a:pt x="34908" y="295369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AAFF4E-61DA-4895-A960-EC90165CB151}"/>
              </a:ext>
            </a:extLst>
          </p:cNvPr>
          <p:cNvSpPr/>
          <p:nvPr/>
        </p:nvSpPr>
        <p:spPr>
          <a:xfrm>
            <a:off x="4705467" y="1130920"/>
            <a:ext cx="832139" cy="382041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893297"/>
              <a:gd name="connsiteY0" fmla="*/ 220949 h 534557"/>
              <a:gd name="connsiteX1" fmla="*/ 268095 w 893297"/>
              <a:gd name="connsiteY1" fmla="*/ 389170 h 534557"/>
              <a:gd name="connsiteX2" fmla="*/ 348377 w 893297"/>
              <a:gd name="connsiteY2" fmla="*/ 487298 h 534557"/>
              <a:gd name="connsiteX3" fmla="*/ 370510 w 893297"/>
              <a:gd name="connsiteY3" fmla="*/ 532770 h 534557"/>
              <a:gd name="connsiteX4" fmla="*/ 387790 w 893297"/>
              <a:gd name="connsiteY4" fmla="*/ 522171 h 534557"/>
              <a:gd name="connsiteX5" fmla="*/ 436495 w 893297"/>
              <a:gd name="connsiteY5" fmla="*/ 497037 h 534557"/>
              <a:gd name="connsiteX6" fmla="*/ 461231 w 893297"/>
              <a:gd name="connsiteY6" fmla="*/ 475199 h 534557"/>
              <a:gd name="connsiteX7" fmla="*/ 499343 w 893297"/>
              <a:gd name="connsiteY7" fmla="*/ 445731 h 534557"/>
              <a:gd name="connsiteX8" fmla="*/ 570751 w 893297"/>
              <a:gd name="connsiteY8" fmla="*/ 404532 h 534557"/>
              <a:gd name="connsiteX9" fmla="*/ 615152 w 893297"/>
              <a:gd name="connsiteY9" fmla="*/ 366674 h 534557"/>
              <a:gd name="connsiteX10" fmla="*/ 661179 w 893297"/>
              <a:gd name="connsiteY10" fmla="*/ 344441 h 534557"/>
              <a:gd name="connsiteX11" fmla="*/ 777347 w 893297"/>
              <a:gd name="connsiteY11" fmla="*/ 264608 h 534557"/>
              <a:gd name="connsiteX12" fmla="*/ 777338 w 893297"/>
              <a:gd name="connsiteY12" fmla="*/ 227827 h 534557"/>
              <a:gd name="connsiteX13" fmla="*/ 716791 w 893297"/>
              <a:gd name="connsiteY13" fmla="*/ 120167 h 534557"/>
              <a:gd name="connsiteX14" fmla="*/ 652857 w 893297"/>
              <a:gd name="connsiteY14" fmla="*/ 65625 h 534557"/>
              <a:gd name="connsiteX15" fmla="*/ 613073 w 893297"/>
              <a:gd name="connsiteY15" fmla="*/ 31623 h 534557"/>
              <a:gd name="connsiteX16" fmla="*/ 590938 w 893297"/>
              <a:gd name="connsiteY16" fmla="*/ 19144 h 534557"/>
              <a:gd name="connsiteX17" fmla="*/ 563622 w 893297"/>
              <a:gd name="connsiteY17" fmla="*/ 2879 h 534557"/>
              <a:gd name="connsiteX18" fmla="*/ 892757 w 893297"/>
              <a:gd name="connsiteY18" fmla="*/ 146111 h 534557"/>
              <a:gd name="connsiteX19" fmla="*/ 490338 w 893297"/>
              <a:gd name="connsiteY19" fmla="*/ 795 h 534557"/>
              <a:gd name="connsiteX20" fmla="*/ 326755 w 893297"/>
              <a:gd name="connsiteY20" fmla="*/ 57532 h 534557"/>
              <a:gd name="connsiteX21" fmla="*/ 153619 w 893297"/>
              <a:gd name="connsiteY21" fmla="*/ 136247 h 534557"/>
              <a:gd name="connsiteX22" fmla="*/ 99274 w 893297"/>
              <a:gd name="connsiteY22" fmla="*/ 167185 h 534557"/>
              <a:gd name="connsiteX23" fmla="*/ 70583 w 893297"/>
              <a:gd name="connsiteY23" fmla="*/ 181708 h 534557"/>
              <a:gd name="connsiteX24" fmla="*/ 47687 w 893297"/>
              <a:gd name="connsiteY24" fmla="*/ 194241 h 534557"/>
              <a:gd name="connsiteX25" fmla="*/ 4259 w 893297"/>
              <a:gd name="connsiteY25" fmla="*/ 217407 h 534557"/>
              <a:gd name="connsiteX26" fmla="*/ 69388 w 893297"/>
              <a:gd name="connsiteY26" fmla="*/ 220949 h 534557"/>
              <a:gd name="connsiteX0" fmla="*/ 69388 w 893297"/>
              <a:gd name="connsiteY0" fmla="*/ 218321 h 531929"/>
              <a:gd name="connsiteX1" fmla="*/ 268095 w 893297"/>
              <a:gd name="connsiteY1" fmla="*/ 386542 h 531929"/>
              <a:gd name="connsiteX2" fmla="*/ 348377 w 893297"/>
              <a:gd name="connsiteY2" fmla="*/ 484670 h 531929"/>
              <a:gd name="connsiteX3" fmla="*/ 370510 w 893297"/>
              <a:gd name="connsiteY3" fmla="*/ 530142 h 531929"/>
              <a:gd name="connsiteX4" fmla="*/ 387790 w 893297"/>
              <a:gd name="connsiteY4" fmla="*/ 519543 h 531929"/>
              <a:gd name="connsiteX5" fmla="*/ 436495 w 893297"/>
              <a:gd name="connsiteY5" fmla="*/ 494409 h 531929"/>
              <a:gd name="connsiteX6" fmla="*/ 461231 w 893297"/>
              <a:gd name="connsiteY6" fmla="*/ 472571 h 531929"/>
              <a:gd name="connsiteX7" fmla="*/ 499343 w 893297"/>
              <a:gd name="connsiteY7" fmla="*/ 443103 h 531929"/>
              <a:gd name="connsiteX8" fmla="*/ 570751 w 893297"/>
              <a:gd name="connsiteY8" fmla="*/ 401904 h 531929"/>
              <a:gd name="connsiteX9" fmla="*/ 615152 w 893297"/>
              <a:gd name="connsiteY9" fmla="*/ 364046 h 531929"/>
              <a:gd name="connsiteX10" fmla="*/ 661179 w 893297"/>
              <a:gd name="connsiteY10" fmla="*/ 341813 h 531929"/>
              <a:gd name="connsiteX11" fmla="*/ 777347 w 893297"/>
              <a:gd name="connsiteY11" fmla="*/ 261980 h 531929"/>
              <a:gd name="connsiteX12" fmla="*/ 777338 w 893297"/>
              <a:gd name="connsiteY12" fmla="*/ 225199 h 531929"/>
              <a:gd name="connsiteX13" fmla="*/ 716791 w 893297"/>
              <a:gd name="connsiteY13" fmla="*/ 117539 h 531929"/>
              <a:gd name="connsiteX14" fmla="*/ 652857 w 893297"/>
              <a:gd name="connsiteY14" fmla="*/ 62997 h 531929"/>
              <a:gd name="connsiteX15" fmla="*/ 613073 w 893297"/>
              <a:gd name="connsiteY15" fmla="*/ 28995 h 531929"/>
              <a:gd name="connsiteX16" fmla="*/ 590938 w 893297"/>
              <a:gd name="connsiteY16" fmla="*/ 16516 h 531929"/>
              <a:gd name="connsiteX17" fmla="*/ 563622 w 893297"/>
              <a:gd name="connsiteY17" fmla="*/ 251 h 531929"/>
              <a:gd name="connsiteX18" fmla="*/ 892757 w 893297"/>
              <a:gd name="connsiteY18" fmla="*/ 143483 h 531929"/>
              <a:gd name="connsiteX19" fmla="*/ 661677 w 893297"/>
              <a:gd name="connsiteY19" fmla="*/ 129630 h 531929"/>
              <a:gd name="connsiteX20" fmla="*/ 326755 w 893297"/>
              <a:gd name="connsiteY20" fmla="*/ 54904 h 531929"/>
              <a:gd name="connsiteX21" fmla="*/ 153619 w 893297"/>
              <a:gd name="connsiteY21" fmla="*/ 133619 h 531929"/>
              <a:gd name="connsiteX22" fmla="*/ 99274 w 893297"/>
              <a:gd name="connsiteY22" fmla="*/ 164557 h 531929"/>
              <a:gd name="connsiteX23" fmla="*/ 70583 w 893297"/>
              <a:gd name="connsiteY23" fmla="*/ 179080 h 531929"/>
              <a:gd name="connsiteX24" fmla="*/ 47687 w 893297"/>
              <a:gd name="connsiteY24" fmla="*/ 191613 h 531929"/>
              <a:gd name="connsiteX25" fmla="*/ 4259 w 893297"/>
              <a:gd name="connsiteY25" fmla="*/ 214779 h 531929"/>
              <a:gd name="connsiteX26" fmla="*/ 69388 w 893297"/>
              <a:gd name="connsiteY26" fmla="*/ 218321 h 531929"/>
              <a:gd name="connsiteX0" fmla="*/ 69388 w 894020"/>
              <a:gd name="connsiteY0" fmla="*/ 202220 h 515828"/>
              <a:gd name="connsiteX1" fmla="*/ 268095 w 894020"/>
              <a:gd name="connsiteY1" fmla="*/ 370441 h 515828"/>
              <a:gd name="connsiteX2" fmla="*/ 348377 w 894020"/>
              <a:gd name="connsiteY2" fmla="*/ 468569 h 515828"/>
              <a:gd name="connsiteX3" fmla="*/ 370510 w 894020"/>
              <a:gd name="connsiteY3" fmla="*/ 514041 h 515828"/>
              <a:gd name="connsiteX4" fmla="*/ 387790 w 894020"/>
              <a:gd name="connsiteY4" fmla="*/ 503442 h 515828"/>
              <a:gd name="connsiteX5" fmla="*/ 436495 w 894020"/>
              <a:gd name="connsiteY5" fmla="*/ 478308 h 515828"/>
              <a:gd name="connsiteX6" fmla="*/ 461231 w 894020"/>
              <a:gd name="connsiteY6" fmla="*/ 456470 h 515828"/>
              <a:gd name="connsiteX7" fmla="*/ 499343 w 894020"/>
              <a:gd name="connsiteY7" fmla="*/ 427002 h 515828"/>
              <a:gd name="connsiteX8" fmla="*/ 570751 w 894020"/>
              <a:gd name="connsiteY8" fmla="*/ 385803 h 515828"/>
              <a:gd name="connsiteX9" fmla="*/ 615152 w 894020"/>
              <a:gd name="connsiteY9" fmla="*/ 347945 h 515828"/>
              <a:gd name="connsiteX10" fmla="*/ 661179 w 894020"/>
              <a:gd name="connsiteY10" fmla="*/ 325712 h 515828"/>
              <a:gd name="connsiteX11" fmla="*/ 777347 w 894020"/>
              <a:gd name="connsiteY11" fmla="*/ 245879 h 515828"/>
              <a:gd name="connsiteX12" fmla="*/ 777338 w 894020"/>
              <a:gd name="connsiteY12" fmla="*/ 209098 h 515828"/>
              <a:gd name="connsiteX13" fmla="*/ 716791 w 894020"/>
              <a:gd name="connsiteY13" fmla="*/ 101438 h 515828"/>
              <a:gd name="connsiteX14" fmla="*/ 652857 w 894020"/>
              <a:gd name="connsiteY14" fmla="*/ 46896 h 515828"/>
              <a:gd name="connsiteX15" fmla="*/ 613073 w 894020"/>
              <a:gd name="connsiteY15" fmla="*/ 12894 h 515828"/>
              <a:gd name="connsiteX16" fmla="*/ 590938 w 894020"/>
              <a:gd name="connsiteY16" fmla="*/ 415 h 515828"/>
              <a:gd name="connsiteX17" fmla="*/ 774124 w 894020"/>
              <a:gd name="connsiteY17" fmla="*/ 108309 h 515828"/>
              <a:gd name="connsiteX18" fmla="*/ 892757 w 894020"/>
              <a:gd name="connsiteY18" fmla="*/ 127382 h 515828"/>
              <a:gd name="connsiteX19" fmla="*/ 661677 w 894020"/>
              <a:gd name="connsiteY19" fmla="*/ 113529 h 515828"/>
              <a:gd name="connsiteX20" fmla="*/ 326755 w 894020"/>
              <a:gd name="connsiteY20" fmla="*/ 38803 h 515828"/>
              <a:gd name="connsiteX21" fmla="*/ 153619 w 894020"/>
              <a:gd name="connsiteY21" fmla="*/ 117518 h 515828"/>
              <a:gd name="connsiteX22" fmla="*/ 99274 w 894020"/>
              <a:gd name="connsiteY22" fmla="*/ 148456 h 515828"/>
              <a:gd name="connsiteX23" fmla="*/ 70583 w 894020"/>
              <a:gd name="connsiteY23" fmla="*/ 162979 h 515828"/>
              <a:gd name="connsiteX24" fmla="*/ 47687 w 894020"/>
              <a:gd name="connsiteY24" fmla="*/ 175512 h 515828"/>
              <a:gd name="connsiteX25" fmla="*/ 4259 w 894020"/>
              <a:gd name="connsiteY25" fmla="*/ 198678 h 515828"/>
              <a:gd name="connsiteX26" fmla="*/ 69388 w 894020"/>
              <a:gd name="connsiteY26" fmla="*/ 202220 h 515828"/>
              <a:gd name="connsiteX0" fmla="*/ 69388 w 894020"/>
              <a:gd name="connsiteY0" fmla="*/ 192193 h 505801"/>
              <a:gd name="connsiteX1" fmla="*/ 268095 w 894020"/>
              <a:gd name="connsiteY1" fmla="*/ 360414 h 505801"/>
              <a:gd name="connsiteX2" fmla="*/ 348377 w 894020"/>
              <a:gd name="connsiteY2" fmla="*/ 458542 h 505801"/>
              <a:gd name="connsiteX3" fmla="*/ 370510 w 894020"/>
              <a:gd name="connsiteY3" fmla="*/ 504014 h 505801"/>
              <a:gd name="connsiteX4" fmla="*/ 387790 w 894020"/>
              <a:gd name="connsiteY4" fmla="*/ 493415 h 505801"/>
              <a:gd name="connsiteX5" fmla="*/ 436495 w 894020"/>
              <a:gd name="connsiteY5" fmla="*/ 468281 h 505801"/>
              <a:gd name="connsiteX6" fmla="*/ 461231 w 894020"/>
              <a:gd name="connsiteY6" fmla="*/ 446443 h 505801"/>
              <a:gd name="connsiteX7" fmla="*/ 499343 w 894020"/>
              <a:gd name="connsiteY7" fmla="*/ 416975 h 505801"/>
              <a:gd name="connsiteX8" fmla="*/ 570751 w 894020"/>
              <a:gd name="connsiteY8" fmla="*/ 375776 h 505801"/>
              <a:gd name="connsiteX9" fmla="*/ 615152 w 894020"/>
              <a:gd name="connsiteY9" fmla="*/ 337918 h 505801"/>
              <a:gd name="connsiteX10" fmla="*/ 661179 w 894020"/>
              <a:gd name="connsiteY10" fmla="*/ 315685 h 505801"/>
              <a:gd name="connsiteX11" fmla="*/ 777347 w 894020"/>
              <a:gd name="connsiteY11" fmla="*/ 235852 h 505801"/>
              <a:gd name="connsiteX12" fmla="*/ 777338 w 894020"/>
              <a:gd name="connsiteY12" fmla="*/ 199071 h 505801"/>
              <a:gd name="connsiteX13" fmla="*/ 716791 w 894020"/>
              <a:gd name="connsiteY13" fmla="*/ 91411 h 505801"/>
              <a:gd name="connsiteX14" fmla="*/ 652857 w 894020"/>
              <a:gd name="connsiteY14" fmla="*/ 36869 h 505801"/>
              <a:gd name="connsiteX15" fmla="*/ 613073 w 894020"/>
              <a:gd name="connsiteY15" fmla="*/ 2867 h 505801"/>
              <a:gd name="connsiteX16" fmla="*/ 823470 w 894020"/>
              <a:gd name="connsiteY16" fmla="*/ 112112 h 505801"/>
              <a:gd name="connsiteX17" fmla="*/ 774124 w 894020"/>
              <a:gd name="connsiteY17" fmla="*/ 98282 h 505801"/>
              <a:gd name="connsiteX18" fmla="*/ 892757 w 894020"/>
              <a:gd name="connsiteY18" fmla="*/ 117355 h 505801"/>
              <a:gd name="connsiteX19" fmla="*/ 661677 w 894020"/>
              <a:gd name="connsiteY19" fmla="*/ 103502 h 505801"/>
              <a:gd name="connsiteX20" fmla="*/ 326755 w 894020"/>
              <a:gd name="connsiteY20" fmla="*/ 28776 h 505801"/>
              <a:gd name="connsiteX21" fmla="*/ 153619 w 894020"/>
              <a:gd name="connsiteY21" fmla="*/ 107491 h 505801"/>
              <a:gd name="connsiteX22" fmla="*/ 99274 w 894020"/>
              <a:gd name="connsiteY22" fmla="*/ 138429 h 505801"/>
              <a:gd name="connsiteX23" fmla="*/ 70583 w 894020"/>
              <a:gd name="connsiteY23" fmla="*/ 152952 h 505801"/>
              <a:gd name="connsiteX24" fmla="*/ 47687 w 894020"/>
              <a:gd name="connsiteY24" fmla="*/ 165485 h 505801"/>
              <a:gd name="connsiteX25" fmla="*/ 4259 w 894020"/>
              <a:gd name="connsiteY25" fmla="*/ 188651 h 505801"/>
              <a:gd name="connsiteX26" fmla="*/ 69388 w 894020"/>
              <a:gd name="connsiteY26" fmla="*/ 192193 h 505801"/>
              <a:gd name="connsiteX0" fmla="*/ 69388 w 916551"/>
              <a:gd name="connsiteY0" fmla="*/ 169605 h 483213"/>
              <a:gd name="connsiteX1" fmla="*/ 268095 w 916551"/>
              <a:gd name="connsiteY1" fmla="*/ 337826 h 483213"/>
              <a:gd name="connsiteX2" fmla="*/ 348377 w 916551"/>
              <a:gd name="connsiteY2" fmla="*/ 435954 h 483213"/>
              <a:gd name="connsiteX3" fmla="*/ 370510 w 916551"/>
              <a:gd name="connsiteY3" fmla="*/ 481426 h 483213"/>
              <a:gd name="connsiteX4" fmla="*/ 387790 w 916551"/>
              <a:gd name="connsiteY4" fmla="*/ 470827 h 483213"/>
              <a:gd name="connsiteX5" fmla="*/ 436495 w 916551"/>
              <a:gd name="connsiteY5" fmla="*/ 445693 h 483213"/>
              <a:gd name="connsiteX6" fmla="*/ 461231 w 916551"/>
              <a:gd name="connsiteY6" fmla="*/ 423855 h 483213"/>
              <a:gd name="connsiteX7" fmla="*/ 499343 w 916551"/>
              <a:gd name="connsiteY7" fmla="*/ 394387 h 483213"/>
              <a:gd name="connsiteX8" fmla="*/ 570751 w 916551"/>
              <a:gd name="connsiteY8" fmla="*/ 353188 h 483213"/>
              <a:gd name="connsiteX9" fmla="*/ 615152 w 916551"/>
              <a:gd name="connsiteY9" fmla="*/ 315330 h 483213"/>
              <a:gd name="connsiteX10" fmla="*/ 661179 w 916551"/>
              <a:gd name="connsiteY10" fmla="*/ 293097 h 483213"/>
              <a:gd name="connsiteX11" fmla="*/ 777347 w 916551"/>
              <a:gd name="connsiteY11" fmla="*/ 213264 h 483213"/>
              <a:gd name="connsiteX12" fmla="*/ 777338 w 916551"/>
              <a:gd name="connsiteY12" fmla="*/ 176483 h 483213"/>
              <a:gd name="connsiteX13" fmla="*/ 716791 w 916551"/>
              <a:gd name="connsiteY13" fmla="*/ 68823 h 483213"/>
              <a:gd name="connsiteX14" fmla="*/ 652857 w 916551"/>
              <a:gd name="connsiteY14" fmla="*/ 14281 h 483213"/>
              <a:gd name="connsiteX15" fmla="*/ 911692 w 916551"/>
              <a:gd name="connsiteY15" fmla="*/ 89830 h 483213"/>
              <a:gd name="connsiteX16" fmla="*/ 823470 w 916551"/>
              <a:gd name="connsiteY16" fmla="*/ 89524 h 483213"/>
              <a:gd name="connsiteX17" fmla="*/ 774124 w 916551"/>
              <a:gd name="connsiteY17" fmla="*/ 75694 h 483213"/>
              <a:gd name="connsiteX18" fmla="*/ 892757 w 916551"/>
              <a:gd name="connsiteY18" fmla="*/ 94767 h 483213"/>
              <a:gd name="connsiteX19" fmla="*/ 661677 w 916551"/>
              <a:gd name="connsiteY19" fmla="*/ 80914 h 483213"/>
              <a:gd name="connsiteX20" fmla="*/ 326755 w 916551"/>
              <a:gd name="connsiteY20" fmla="*/ 6188 h 483213"/>
              <a:gd name="connsiteX21" fmla="*/ 153619 w 916551"/>
              <a:gd name="connsiteY21" fmla="*/ 84903 h 483213"/>
              <a:gd name="connsiteX22" fmla="*/ 99274 w 916551"/>
              <a:gd name="connsiteY22" fmla="*/ 115841 h 483213"/>
              <a:gd name="connsiteX23" fmla="*/ 70583 w 916551"/>
              <a:gd name="connsiteY23" fmla="*/ 130364 h 483213"/>
              <a:gd name="connsiteX24" fmla="*/ 47687 w 916551"/>
              <a:gd name="connsiteY24" fmla="*/ 142897 h 483213"/>
              <a:gd name="connsiteX25" fmla="*/ 4259 w 916551"/>
              <a:gd name="connsiteY25" fmla="*/ 166063 h 483213"/>
              <a:gd name="connsiteX26" fmla="*/ 69388 w 916551"/>
              <a:gd name="connsiteY26" fmla="*/ 169605 h 483213"/>
              <a:gd name="connsiteX0" fmla="*/ 69388 w 912824"/>
              <a:gd name="connsiteY0" fmla="*/ 169605 h 483213"/>
              <a:gd name="connsiteX1" fmla="*/ 268095 w 912824"/>
              <a:gd name="connsiteY1" fmla="*/ 337826 h 483213"/>
              <a:gd name="connsiteX2" fmla="*/ 348377 w 912824"/>
              <a:gd name="connsiteY2" fmla="*/ 435954 h 483213"/>
              <a:gd name="connsiteX3" fmla="*/ 370510 w 912824"/>
              <a:gd name="connsiteY3" fmla="*/ 481426 h 483213"/>
              <a:gd name="connsiteX4" fmla="*/ 387790 w 912824"/>
              <a:gd name="connsiteY4" fmla="*/ 470827 h 483213"/>
              <a:gd name="connsiteX5" fmla="*/ 436495 w 912824"/>
              <a:gd name="connsiteY5" fmla="*/ 445693 h 483213"/>
              <a:gd name="connsiteX6" fmla="*/ 461231 w 912824"/>
              <a:gd name="connsiteY6" fmla="*/ 423855 h 483213"/>
              <a:gd name="connsiteX7" fmla="*/ 499343 w 912824"/>
              <a:gd name="connsiteY7" fmla="*/ 394387 h 483213"/>
              <a:gd name="connsiteX8" fmla="*/ 570751 w 912824"/>
              <a:gd name="connsiteY8" fmla="*/ 353188 h 483213"/>
              <a:gd name="connsiteX9" fmla="*/ 615152 w 912824"/>
              <a:gd name="connsiteY9" fmla="*/ 315330 h 483213"/>
              <a:gd name="connsiteX10" fmla="*/ 661179 w 912824"/>
              <a:gd name="connsiteY10" fmla="*/ 293097 h 483213"/>
              <a:gd name="connsiteX11" fmla="*/ 777347 w 912824"/>
              <a:gd name="connsiteY11" fmla="*/ 213264 h 483213"/>
              <a:gd name="connsiteX12" fmla="*/ 777338 w 912824"/>
              <a:gd name="connsiteY12" fmla="*/ 176483 h 483213"/>
              <a:gd name="connsiteX13" fmla="*/ 716791 w 912824"/>
              <a:gd name="connsiteY13" fmla="*/ 68823 h 483213"/>
              <a:gd name="connsiteX14" fmla="*/ 750765 w 912824"/>
              <a:gd name="connsiteY14" fmla="*/ 75143 h 483213"/>
              <a:gd name="connsiteX15" fmla="*/ 911692 w 912824"/>
              <a:gd name="connsiteY15" fmla="*/ 89830 h 483213"/>
              <a:gd name="connsiteX16" fmla="*/ 823470 w 912824"/>
              <a:gd name="connsiteY16" fmla="*/ 89524 h 483213"/>
              <a:gd name="connsiteX17" fmla="*/ 774124 w 912824"/>
              <a:gd name="connsiteY17" fmla="*/ 75694 h 483213"/>
              <a:gd name="connsiteX18" fmla="*/ 892757 w 912824"/>
              <a:gd name="connsiteY18" fmla="*/ 94767 h 483213"/>
              <a:gd name="connsiteX19" fmla="*/ 661677 w 912824"/>
              <a:gd name="connsiteY19" fmla="*/ 80914 h 483213"/>
              <a:gd name="connsiteX20" fmla="*/ 326755 w 912824"/>
              <a:gd name="connsiteY20" fmla="*/ 6188 h 483213"/>
              <a:gd name="connsiteX21" fmla="*/ 153619 w 912824"/>
              <a:gd name="connsiteY21" fmla="*/ 84903 h 483213"/>
              <a:gd name="connsiteX22" fmla="*/ 99274 w 912824"/>
              <a:gd name="connsiteY22" fmla="*/ 115841 h 483213"/>
              <a:gd name="connsiteX23" fmla="*/ 70583 w 912824"/>
              <a:gd name="connsiteY23" fmla="*/ 130364 h 483213"/>
              <a:gd name="connsiteX24" fmla="*/ 47687 w 912824"/>
              <a:gd name="connsiteY24" fmla="*/ 142897 h 483213"/>
              <a:gd name="connsiteX25" fmla="*/ 4259 w 912824"/>
              <a:gd name="connsiteY25" fmla="*/ 166063 h 483213"/>
              <a:gd name="connsiteX26" fmla="*/ 69388 w 912824"/>
              <a:gd name="connsiteY26" fmla="*/ 169605 h 483213"/>
              <a:gd name="connsiteX0" fmla="*/ 69388 w 956608"/>
              <a:gd name="connsiteY0" fmla="*/ 169605 h 483213"/>
              <a:gd name="connsiteX1" fmla="*/ 268095 w 956608"/>
              <a:gd name="connsiteY1" fmla="*/ 337826 h 483213"/>
              <a:gd name="connsiteX2" fmla="*/ 348377 w 956608"/>
              <a:gd name="connsiteY2" fmla="*/ 435954 h 483213"/>
              <a:gd name="connsiteX3" fmla="*/ 370510 w 956608"/>
              <a:gd name="connsiteY3" fmla="*/ 481426 h 483213"/>
              <a:gd name="connsiteX4" fmla="*/ 387790 w 956608"/>
              <a:gd name="connsiteY4" fmla="*/ 470827 h 483213"/>
              <a:gd name="connsiteX5" fmla="*/ 436495 w 956608"/>
              <a:gd name="connsiteY5" fmla="*/ 445693 h 483213"/>
              <a:gd name="connsiteX6" fmla="*/ 461231 w 956608"/>
              <a:gd name="connsiteY6" fmla="*/ 423855 h 483213"/>
              <a:gd name="connsiteX7" fmla="*/ 499343 w 956608"/>
              <a:gd name="connsiteY7" fmla="*/ 394387 h 483213"/>
              <a:gd name="connsiteX8" fmla="*/ 570751 w 956608"/>
              <a:gd name="connsiteY8" fmla="*/ 353188 h 483213"/>
              <a:gd name="connsiteX9" fmla="*/ 615152 w 956608"/>
              <a:gd name="connsiteY9" fmla="*/ 315330 h 483213"/>
              <a:gd name="connsiteX10" fmla="*/ 661179 w 956608"/>
              <a:gd name="connsiteY10" fmla="*/ 293097 h 483213"/>
              <a:gd name="connsiteX11" fmla="*/ 777347 w 956608"/>
              <a:gd name="connsiteY11" fmla="*/ 213264 h 483213"/>
              <a:gd name="connsiteX12" fmla="*/ 956020 w 956608"/>
              <a:gd name="connsiteY12" fmla="*/ 152137 h 483213"/>
              <a:gd name="connsiteX13" fmla="*/ 716791 w 956608"/>
              <a:gd name="connsiteY13" fmla="*/ 68823 h 483213"/>
              <a:gd name="connsiteX14" fmla="*/ 750765 w 956608"/>
              <a:gd name="connsiteY14" fmla="*/ 75143 h 483213"/>
              <a:gd name="connsiteX15" fmla="*/ 911692 w 956608"/>
              <a:gd name="connsiteY15" fmla="*/ 89830 h 483213"/>
              <a:gd name="connsiteX16" fmla="*/ 823470 w 956608"/>
              <a:gd name="connsiteY16" fmla="*/ 89524 h 483213"/>
              <a:gd name="connsiteX17" fmla="*/ 774124 w 956608"/>
              <a:gd name="connsiteY17" fmla="*/ 75694 h 483213"/>
              <a:gd name="connsiteX18" fmla="*/ 892757 w 956608"/>
              <a:gd name="connsiteY18" fmla="*/ 94767 h 483213"/>
              <a:gd name="connsiteX19" fmla="*/ 661677 w 956608"/>
              <a:gd name="connsiteY19" fmla="*/ 80914 h 483213"/>
              <a:gd name="connsiteX20" fmla="*/ 326755 w 956608"/>
              <a:gd name="connsiteY20" fmla="*/ 6188 h 483213"/>
              <a:gd name="connsiteX21" fmla="*/ 153619 w 956608"/>
              <a:gd name="connsiteY21" fmla="*/ 84903 h 483213"/>
              <a:gd name="connsiteX22" fmla="*/ 99274 w 956608"/>
              <a:gd name="connsiteY22" fmla="*/ 115841 h 483213"/>
              <a:gd name="connsiteX23" fmla="*/ 70583 w 956608"/>
              <a:gd name="connsiteY23" fmla="*/ 130364 h 483213"/>
              <a:gd name="connsiteX24" fmla="*/ 47687 w 956608"/>
              <a:gd name="connsiteY24" fmla="*/ 142897 h 483213"/>
              <a:gd name="connsiteX25" fmla="*/ 4259 w 956608"/>
              <a:gd name="connsiteY25" fmla="*/ 166063 h 483213"/>
              <a:gd name="connsiteX26" fmla="*/ 69388 w 956608"/>
              <a:gd name="connsiteY26" fmla="*/ 169605 h 483213"/>
              <a:gd name="connsiteX0" fmla="*/ 69388 w 956748"/>
              <a:gd name="connsiteY0" fmla="*/ 169605 h 483213"/>
              <a:gd name="connsiteX1" fmla="*/ 268095 w 956748"/>
              <a:gd name="connsiteY1" fmla="*/ 337826 h 483213"/>
              <a:gd name="connsiteX2" fmla="*/ 348377 w 956748"/>
              <a:gd name="connsiteY2" fmla="*/ 435954 h 483213"/>
              <a:gd name="connsiteX3" fmla="*/ 370510 w 956748"/>
              <a:gd name="connsiteY3" fmla="*/ 481426 h 483213"/>
              <a:gd name="connsiteX4" fmla="*/ 387790 w 956748"/>
              <a:gd name="connsiteY4" fmla="*/ 470827 h 483213"/>
              <a:gd name="connsiteX5" fmla="*/ 436495 w 956748"/>
              <a:gd name="connsiteY5" fmla="*/ 445693 h 483213"/>
              <a:gd name="connsiteX6" fmla="*/ 461231 w 956748"/>
              <a:gd name="connsiteY6" fmla="*/ 423855 h 483213"/>
              <a:gd name="connsiteX7" fmla="*/ 499343 w 956748"/>
              <a:gd name="connsiteY7" fmla="*/ 394387 h 483213"/>
              <a:gd name="connsiteX8" fmla="*/ 570751 w 956748"/>
              <a:gd name="connsiteY8" fmla="*/ 353188 h 483213"/>
              <a:gd name="connsiteX9" fmla="*/ 615152 w 956748"/>
              <a:gd name="connsiteY9" fmla="*/ 315330 h 483213"/>
              <a:gd name="connsiteX10" fmla="*/ 661179 w 956748"/>
              <a:gd name="connsiteY10" fmla="*/ 293097 h 483213"/>
              <a:gd name="connsiteX11" fmla="*/ 816511 w 956748"/>
              <a:gd name="connsiteY11" fmla="*/ 218132 h 483213"/>
              <a:gd name="connsiteX12" fmla="*/ 956020 w 956748"/>
              <a:gd name="connsiteY12" fmla="*/ 152137 h 483213"/>
              <a:gd name="connsiteX13" fmla="*/ 716791 w 956748"/>
              <a:gd name="connsiteY13" fmla="*/ 68823 h 483213"/>
              <a:gd name="connsiteX14" fmla="*/ 750765 w 956748"/>
              <a:gd name="connsiteY14" fmla="*/ 75143 h 483213"/>
              <a:gd name="connsiteX15" fmla="*/ 911692 w 956748"/>
              <a:gd name="connsiteY15" fmla="*/ 89830 h 483213"/>
              <a:gd name="connsiteX16" fmla="*/ 823470 w 956748"/>
              <a:gd name="connsiteY16" fmla="*/ 89524 h 483213"/>
              <a:gd name="connsiteX17" fmla="*/ 774124 w 956748"/>
              <a:gd name="connsiteY17" fmla="*/ 75694 h 483213"/>
              <a:gd name="connsiteX18" fmla="*/ 892757 w 956748"/>
              <a:gd name="connsiteY18" fmla="*/ 94767 h 483213"/>
              <a:gd name="connsiteX19" fmla="*/ 661677 w 956748"/>
              <a:gd name="connsiteY19" fmla="*/ 80914 h 483213"/>
              <a:gd name="connsiteX20" fmla="*/ 326755 w 956748"/>
              <a:gd name="connsiteY20" fmla="*/ 6188 h 483213"/>
              <a:gd name="connsiteX21" fmla="*/ 153619 w 956748"/>
              <a:gd name="connsiteY21" fmla="*/ 84903 h 483213"/>
              <a:gd name="connsiteX22" fmla="*/ 99274 w 956748"/>
              <a:gd name="connsiteY22" fmla="*/ 115841 h 483213"/>
              <a:gd name="connsiteX23" fmla="*/ 70583 w 956748"/>
              <a:gd name="connsiteY23" fmla="*/ 130364 h 483213"/>
              <a:gd name="connsiteX24" fmla="*/ 47687 w 956748"/>
              <a:gd name="connsiteY24" fmla="*/ 142897 h 483213"/>
              <a:gd name="connsiteX25" fmla="*/ 4259 w 956748"/>
              <a:gd name="connsiteY25" fmla="*/ 166063 h 483213"/>
              <a:gd name="connsiteX26" fmla="*/ 69388 w 956748"/>
              <a:gd name="connsiteY26" fmla="*/ 169605 h 483213"/>
              <a:gd name="connsiteX0" fmla="*/ 69388 w 959339"/>
              <a:gd name="connsiteY0" fmla="*/ 169605 h 483213"/>
              <a:gd name="connsiteX1" fmla="*/ 268095 w 959339"/>
              <a:gd name="connsiteY1" fmla="*/ 337826 h 483213"/>
              <a:gd name="connsiteX2" fmla="*/ 348377 w 959339"/>
              <a:gd name="connsiteY2" fmla="*/ 435954 h 483213"/>
              <a:gd name="connsiteX3" fmla="*/ 370510 w 959339"/>
              <a:gd name="connsiteY3" fmla="*/ 481426 h 483213"/>
              <a:gd name="connsiteX4" fmla="*/ 387790 w 959339"/>
              <a:gd name="connsiteY4" fmla="*/ 470827 h 483213"/>
              <a:gd name="connsiteX5" fmla="*/ 436495 w 959339"/>
              <a:gd name="connsiteY5" fmla="*/ 445693 h 483213"/>
              <a:gd name="connsiteX6" fmla="*/ 461231 w 959339"/>
              <a:gd name="connsiteY6" fmla="*/ 423855 h 483213"/>
              <a:gd name="connsiteX7" fmla="*/ 499343 w 959339"/>
              <a:gd name="connsiteY7" fmla="*/ 394387 h 483213"/>
              <a:gd name="connsiteX8" fmla="*/ 570751 w 959339"/>
              <a:gd name="connsiteY8" fmla="*/ 353188 h 483213"/>
              <a:gd name="connsiteX9" fmla="*/ 615152 w 959339"/>
              <a:gd name="connsiteY9" fmla="*/ 315330 h 483213"/>
              <a:gd name="connsiteX10" fmla="*/ 661179 w 959339"/>
              <a:gd name="connsiteY10" fmla="*/ 293097 h 483213"/>
              <a:gd name="connsiteX11" fmla="*/ 816511 w 959339"/>
              <a:gd name="connsiteY11" fmla="*/ 218132 h 483213"/>
              <a:gd name="connsiteX12" fmla="*/ 956020 w 959339"/>
              <a:gd name="connsiteY12" fmla="*/ 152137 h 483213"/>
              <a:gd name="connsiteX13" fmla="*/ 935064 w 959339"/>
              <a:gd name="connsiteY13" fmla="*/ 99805 h 483213"/>
              <a:gd name="connsiteX14" fmla="*/ 716791 w 959339"/>
              <a:gd name="connsiteY14" fmla="*/ 68823 h 483213"/>
              <a:gd name="connsiteX15" fmla="*/ 750765 w 959339"/>
              <a:gd name="connsiteY15" fmla="*/ 75143 h 483213"/>
              <a:gd name="connsiteX16" fmla="*/ 911692 w 959339"/>
              <a:gd name="connsiteY16" fmla="*/ 89830 h 483213"/>
              <a:gd name="connsiteX17" fmla="*/ 823470 w 959339"/>
              <a:gd name="connsiteY17" fmla="*/ 89524 h 483213"/>
              <a:gd name="connsiteX18" fmla="*/ 774124 w 959339"/>
              <a:gd name="connsiteY18" fmla="*/ 75694 h 483213"/>
              <a:gd name="connsiteX19" fmla="*/ 892757 w 959339"/>
              <a:gd name="connsiteY19" fmla="*/ 94767 h 483213"/>
              <a:gd name="connsiteX20" fmla="*/ 661677 w 959339"/>
              <a:gd name="connsiteY20" fmla="*/ 80914 h 483213"/>
              <a:gd name="connsiteX21" fmla="*/ 326755 w 959339"/>
              <a:gd name="connsiteY21" fmla="*/ 6188 h 483213"/>
              <a:gd name="connsiteX22" fmla="*/ 153619 w 959339"/>
              <a:gd name="connsiteY22" fmla="*/ 84903 h 483213"/>
              <a:gd name="connsiteX23" fmla="*/ 99274 w 959339"/>
              <a:gd name="connsiteY23" fmla="*/ 115841 h 483213"/>
              <a:gd name="connsiteX24" fmla="*/ 70583 w 959339"/>
              <a:gd name="connsiteY24" fmla="*/ 130364 h 483213"/>
              <a:gd name="connsiteX25" fmla="*/ 47687 w 959339"/>
              <a:gd name="connsiteY25" fmla="*/ 142897 h 483213"/>
              <a:gd name="connsiteX26" fmla="*/ 4259 w 959339"/>
              <a:gd name="connsiteY26" fmla="*/ 166063 h 483213"/>
              <a:gd name="connsiteX27" fmla="*/ 69388 w 959339"/>
              <a:gd name="connsiteY27" fmla="*/ 169605 h 483213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44244 w 959339"/>
              <a:gd name="connsiteY21" fmla="*/ 69627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231946 w 959339"/>
              <a:gd name="connsiteY22" fmla="*/ 87479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99274 w 959339"/>
              <a:gd name="connsiteY24" fmla="*/ 57555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56253 w 959339"/>
              <a:gd name="connsiteY25" fmla="*/ 128070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165176 w 959339"/>
              <a:gd name="connsiteY26" fmla="*/ 152776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425 w 890376"/>
              <a:gd name="connsiteY0" fmla="*/ 111319 h 424927"/>
              <a:gd name="connsiteX1" fmla="*/ 199132 w 890376"/>
              <a:gd name="connsiteY1" fmla="*/ 279540 h 424927"/>
              <a:gd name="connsiteX2" fmla="*/ 279414 w 890376"/>
              <a:gd name="connsiteY2" fmla="*/ 377668 h 424927"/>
              <a:gd name="connsiteX3" fmla="*/ 301547 w 890376"/>
              <a:gd name="connsiteY3" fmla="*/ 423140 h 424927"/>
              <a:gd name="connsiteX4" fmla="*/ 318827 w 890376"/>
              <a:gd name="connsiteY4" fmla="*/ 412541 h 424927"/>
              <a:gd name="connsiteX5" fmla="*/ 367532 w 890376"/>
              <a:gd name="connsiteY5" fmla="*/ 387407 h 424927"/>
              <a:gd name="connsiteX6" fmla="*/ 392268 w 890376"/>
              <a:gd name="connsiteY6" fmla="*/ 365569 h 424927"/>
              <a:gd name="connsiteX7" fmla="*/ 430380 w 890376"/>
              <a:gd name="connsiteY7" fmla="*/ 336101 h 424927"/>
              <a:gd name="connsiteX8" fmla="*/ 501788 w 890376"/>
              <a:gd name="connsiteY8" fmla="*/ 294902 h 424927"/>
              <a:gd name="connsiteX9" fmla="*/ 546189 w 890376"/>
              <a:gd name="connsiteY9" fmla="*/ 257044 h 424927"/>
              <a:gd name="connsiteX10" fmla="*/ 592216 w 890376"/>
              <a:gd name="connsiteY10" fmla="*/ 234811 h 424927"/>
              <a:gd name="connsiteX11" fmla="*/ 747548 w 890376"/>
              <a:gd name="connsiteY11" fmla="*/ 159846 h 424927"/>
              <a:gd name="connsiteX12" fmla="*/ 887057 w 890376"/>
              <a:gd name="connsiteY12" fmla="*/ 93851 h 424927"/>
              <a:gd name="connsiteX13" fmla="*/ 866101 w 890376"/>
              <a:gd name="connsiteY13" fmla="*/ 41519 h 424927"/>
              <a:gd name="connsiteX14" fmla="*/ 647828 w 890376"/>
              <a:gd name="connsiteY14" fmla="*/ 10537 h 424927"/>
              <a:gd name="connsiteX15" fmla="*/ 681802 w 890376"/>
              <a:gd name="connsiteY15" fmla="*/ 16857 h 424927"/>
              <a:gd name="connsiteX16" fmla="*/ 842729 w 890376"/>
              <a:gd name="connsiteY16" fmla="*/ 31544 h 424927"/>
              <a:gd name="connsiteX17" fmla="*/ 754507 w 890376"/>
              <a:gd name="connsiteY17" fmla="*/ 31238 h 424927"/>
              <a:gd name="connsiteX18" fmla="*/ 705161 w 890376"/>
              <a:gd name="connsiteY18" fmla="*/ 17408 h 424927"/>
              <a:gd name="connsiteX19" fmla="*/ 823794 w 890376"/>
              <a:gd name="connsiteY19" fmla="*/ 36481 h 424927"/>
              <a:gd name="connsiteX20" fmla="*/ 600057 w 890376"/>
              <a:gd name="connsiteY20" fmla="*/ 12890 h 424927"/>
              <a:gd name="connsiteX21" fmla="*/ 385072 w 890376"/>
              <a:gd name="connsiteY21" fmla="*/ 37979 h 424927"/>
              <a:gd name="connsiteX22" fmla="*/ 259071 w 890376"/>
              <a:gd name="connsiteY22" fmla="*/ 53692 h 424927"/>
              <a:gd name="connsiteX23" fmla="*/ 162983 w 890376"/>
              <a:gd name="connsiteY23" fmla="*/ 87479 h 424927"/>
              <a:gd name="connsiteX24" fmla="*/ 89056 w 890376"/>
              <a:gd name="connsiteY24" fmla="*/ 101376 h 424927"/>
              <a:gd name="connsiteX25" fmla="*/ 72604 w 890376"/>
              <a:gd name="connsiteY25" fmla="*/ 111029 h 424927"/>
              <a:gd name="connsiteX26" fmla="*/ 96213 w 890376"/>
              <a:gd name="connsiteY26" fmla="*/ 152776 h 424927"/>
              <a:gd name="connsiteX27" fmla="*/ 143350 w 890376"/>
              <a:gd name="connsiteY27" fmla="*/ 205156 h 424927"/>
              <a:gd name="connsiteX28" fmla="*/ 425 w 890376"/>
              <a:gd name="connsiteY28" fmla="*/ 111319 h 424927"/>
              <a:gd name="connsiteX0" fmla="*/ 141770 w 821219"/>
              <a:gd name="connsiteY0" fmla="*/ 267126 h 424927"/>
              <a:gd name="connsiteX1" fmla="*/ 129975 w 821219"/>
              <a:gd name="connsiteY1" fmla="*/ 279540 h 424927"/>
              <a:gd name="connsiteX2" fmla="*/ 210257 w 821219"/>
              <a:gd name="connsiteY2" fmla="*/ 377668 h 424927"/>
              <a:gd name="connsiteX3" fmla="*/ 232390 w 821219"/>
              <a:gd name="connsiteY3" fmla="*/ 423140 h 424927"/>
              <a:gd name="connsiteX4" fmla="*/ 249670 w 821219"/>
              <a:gd name="connsiteY4" fmla="*/ 412541 h 424927"/>
              <a:gd name="connsiteX5" fmla="*/ 298375 w 821219"/>
              <a:gd name="connsiteY5" fmla="*/ 387407 h 424927"/>
              <a:gd name="connsiteX6" fmla="*/ 323111 w 821219"/>
              <a:gd name="connsiteY6" fmla="*/ 365569 h 424927"/>
              <a:gd name="connsiteX7" fmla="*/ 361223 w 821219"/>
              <a:gd name="connsiteY7" fmla="*/ 336101 h 424927"/>
              <a:gd name="connsiteX8" fmla="*/ 432631 w 821219"/>
              <a:gd name="connsiteY8" fmla="*/ 294902 h 424927"/>
              <a:gd name="connsiteX9" fmla="*/ 477032 w 821219"/>
              <a:gd name="connsiteY9" fmla="*/ 257044 h 424927"/>
              <a:gd name="connsiteX10" fmla="*/ 523059 w 821219"/>
              <a:gd name="connsiteY10" fmla="*/ 234811 h 424927"/>
              <a:gd name="connsiteX11" fmla="*/ 678391 w 821219"/>
              <a:gd name="connsiteY11" fmla="*/ 159846 h 424927"/>
              <a:gd name="connsiteX12" fmla="*/ 817900 w 821219"/>
              <a:gd name="connsiteY12" fmla="*/ 93851 h 424927"/>
              <a:gd name="connsiteX13" fmla="*/ 796944 w 821219"/>
              <a:gd name="connsiteY13" fmla="*/ 41519 h 424927"/>
              <a:gd name="connsiteX14" fmla="*/ 578671 w 821219"/>
              <a:gd name="connsiteY14" fmla="*/ 10537 h 424927"/>
              <a:gd name="connsiteX15" fmla="*/ 612645 w 821219"/>
              <a:gd name="connsiteY15" fmla="*/ 16857 h 424927"/>
              <a:gd name="connsiteX16" fmla="*/ 773572 w 821219"/>
              <a:gd name="connsiteY16" fmla="*/ 31544 h 424927"/>
              <a:gd name="connsiteX17" fmla="*/ 685350 w 821219"/>
              <a:gd name="connsiteY17" fmla="*/ 31238 h 424927"/>
              <a:gd name="connsiteX18" fmla="*/ 636004 w 821219"/>
              <a:gd name="connsiteY18" fmla="*/ 17408 h 424927"/>
              <a:gd name="connsiteX19" fmla="*/ 754637 w 821219"/>
              <a:gd name="connsiteY19" fmla="*/ 36481 h 424927"/>
              <a:gd name="connsiteX20" fmla="*/ 530900 w 821219"/>
              <a:gd name="connsiteY20" fmla="*/ 12890 h 424927"/>
              <a:gd name="connsiteX21" fmla="*/ 315915 w 821219"/>
              <a:gd name="connsiteY21" fmla="*/ 37979 h 424927"/>
              <a:gd name="connsiteX22" fmla="*/ 189914 w 821219"/>
              <a:gd name="connsiteY22" fmla="*/ 53692 h 424927"/>
              <a:gd name="connsiteX23" fmla="*/ 93826 w 821219"/>
              <a:gd name="connsiteY23" fmla="*/ 87479 h 424927"/>
              <a:gd name="connsiteX24" fmla="*/ 19899 w 821219"/>
              <a:gd name="connsiteY24" fmla="*/ 101376 h 424927"/>
              <a:gd name="connsiteX25" fmla="*/ 3447 w 821219"/>
              <a:gd name="connsiteY25" fmla="*/ 111029 h 424927"/>
              <a:gd name="connsiteX26" fmla="*/ 27056 w 821219"/>
              <a:gd name="connsiteY26" fmla="*/ 152776 h 424927"/>
              <a:gd name="connsiteX27" fmla="*/ 74193 w 821219"/>
              <a:gd name="connsiteY27" fmla="*/ 205156 h 424927"/>
              <a:gd name="connsiteX28" fmla="*/ 141770 w 821219"/>
              <a:gd name="connsiteY28" fmla="*/ 267126 h 424927"/>
              <a:gd name="connsiteX0" fmla="*/ 172373 w 851822"/>
              <a:gd name="connsiteY0" fmla="*/ 267126 h 424927"/>
              <a:gd name="connsiteX1" fmla="*/ 160578 w 851822"/>
              <a:gd name="connsiteY1" fmla="*/ 279540 h 424927"/>
              <a:gd name="connsiteX2" fmla="*/ 240860 w 851822"/>
              <a:gd name="connsiteY2" fmla="*/ 377668 h 424927"/>
              <a:gd name="connsiteX3" fmla="*/ 262993 w 851822"/>
              <a:gd name="connsiteY3" fmla="*/ 423140 h 424927"/>
              <a:gd name="connsiteX4" fmla="*/ 280273 w 851822"/>
              <a:gd name="connsiteY4" fmla="*/ 412541 h 424927"/>
              <a:gd name="connsiteX5" fmla="*/ 328978 w 851822"/>
              <a:gd name="connsiteY5" fmla="*/ 387407 h 424927"/>
              <a:gd name="connsiteX6" fmla="*/ 353714 w 851822"/>
              <a:gd name="connsiteY6" fmla="*/ 365569 h 424927"/>
              <a:gd name="connsiteX7" fmla="*/ 391826 w 851822"/>
              <a:gd name="connsiteY7" fmla="*/ 336101 h 424927"/>
              <a:gd name="connsiteX8" fmla="*/ 463234 w 851822"/>
              <a:gd name="connsiteY8" fmla="*/ 294902 h 424927"/>
              <a:gd name="connsiteX9" fmla="*/ 507635 w 851822"/>
              <a:gd name="connsiteY9" fmla="*/ 257044 h 424927"/>
              <a:gd name="connsiteX10" fmla="*/ 553662 w 851822"/>
              <a:gd name="connsiteY10" fmla="*/ 234811 h 424927"/>
              <a:gd name="connsiteX11" fmla="*/ 708994 w 851822"/>
              <a:gd name="connsiteY11" fmla="*/ 159846 h 424927"/>
              <a:gd name="connsiteX12" fmla="*/ 848503 w 851822"/>
              <a:gd name="connsiteY12" fmla="*/ 93851 h 424927"/>
              <a:gd name="connsiteX13" fmla="*/ 827547 w 851822"/>
              <a:gd name="connsiteY13" fmla="*/ 41519 h 424927"/>
              <a:gd name="connsiteX14" fmla="*/ 609274 w 851822"/>
              <a:gd name="connsiteY14" fmla="*/ 10537 h 424927"/>
              <a:gd name="connsiteX15" fmla="*/ 643248 w 851822"/>
              <a:gd name="connsiteY15" fmla="*/ 16857 h 424927"/>
              <a:gd name="connsiteX16" fmla="*/ 804175 w 851822"/>
              <a:gd name="connsiteY16" fmla="*/ 31544 h 424927"/>
              <a:gd name="connsiteX17" fmla="*/ 715953 w 851822"/>
              <a:gd name="connsiteY17" fmla="*/ 31238 h 424927"/>
              <a:gd name="connsiteX18" fmla="*/ 666607 w 851822"/>
              <a:gd name="connsiteY18" fmla="*/ 17408 h 424927"/>
              <a:gd name="connsiteX19" fmla="*/ 785240 w 851822"/>
              <a:gd name="connsiteY19" fmla="*/ 36481 h 424927"/>
              <a:gd name="connsiteX20" fmla="*/ 561503 w 851822"/>
              <a:gd name="connsiteY20" fmla="*/ 12890 h 424927"/>
              <a:gd name="connsiteX21" fmla="*/ 346518 w 851822"/>
              <a:gd name="connsiteY21" fmla="*/ 37979 h 424927"/>
              <a:gd name="connsiteX22" fmla="*/ 220517 w 851822"/>
              <a:gd name="connsiteY22" fmla="*/ 53692 h 424927"/>
              <a:gd name="connsiteX23" fmla="*/ 124429 w 851822"/>
              <a:gd name="connsiteY23" fmla="*/ 87479 h 424927"/>
              <a:gd name="connsiteX24" fmla="*/ 50502 w 851822"/>
              <a:gd name="connsiteY24" fmla="*/ 101376 h 424927"/>
              <a:gd name="connsiteX25" fmla="*/ 2230 w 851822"/>
              <a:gd name="connsiteY25" fmla="*/ 120767 h 424927"/>
              <a:gd name="connsiteX26" fmla="*/ 57659 w 851822"/>
              <a:gd name="connsiteY26" fmla="*/ 152776 h 424927"/>
              <a:gd name="connsiteX27" fmla="*/ 104796 w 851822"/>
              <a:gd name="connsiteY27" fmla="*/ 205156 h 424927"/>
              <a:gd name="connsiteX28" fmla="*/ 172373 w 851822"/>
              <a:gd name="connsiteY28" fmla="*/ 267126 h 424927"/>
              <a:gd name="connsiteX0" fmla="*/ 172156 w 851605"/>
              <a:gd name="connsiteY0" fmla="*/ 267126 h 424927"/>
              <a:gd name="connsiteX1" fmla="*/ 160361 w 851605"/>
              <a:gd name="connsiteY1" fmla="*/ 279540 h 424927"/>
              <a:gd name="connsiteX2" fmla="*/ 240643 w 851605"/>
              <a:gd name="connsiteY2" fmla="*/ 377668 h 424927"/>
              <a:gd name="connsiteX3" fmla="*/ 262776 w 851605"/>
              <a:gd name="connsiteY3" fmla="*/ 423140 h 424927"/>
              <a:gd name="connsiteX4" fmla="*/ 280056 w 851605"/>
              <a:gd name="connsiteY4" fmla="*/ 412541 h 424927"/>
              <a:gd name="connsiteX5" fmla="*/ 328761 w 851605"/>
              <a:gd name="connsiteY5" fmla="*/ 387407 h 424927"/>
              <a:gd name="connsiteX6" fmla="*/ 353497 w 851605"/>
              <a:gd name="connsiteY6" fmla="*/ 365569 h 424927"/>
              <a:gd name="connsiteX7" fmla="*/ 391609 w 851605"/>
              <a:gd name="connsiteY7" fmla="*/ 336101 h 424927"/>
              <a:gd name="connsiteX8" fmla="*/ 463017 w 851605"/>
              <a:gd name="connsiteY8" fmla="*/ 294902 h 424927"/>
              <a:gd name="connsiteX9" fmla="*/ 507418 w 851605"/>
              <a:gd name="connsiteY9" fmla="*/ 257044 h 424927"/>
              <a:gd name="connsiteX10" fmla="*/ 553445 w 851605"/>
              <a:gd name="connsiteY10" fmla="*/ 234811 h 424927"/>
              <a:gd name="connsiteX11" fmla="*/ 708777 w 851605"/>
              <a:gd name="connsiteY11" fmla="*/ 159846 h 424927"/>
              <a:gd name="connsiteX12" fmla="*/ 848286 w 851605"/>
              <a:gd name="connsiteY12" fmla="*/ 93851 h 424927"/>
              <a:gd name="connsiteX13" fmla="*/ 827330 w 851605"/>
              <a:gd name="connsiteY13" fmla="*/ 41519 h 424927"/>
              <a:gd name="connsiteX14" fmla="*/ 609057 w 851605"/>
              <a:gd name="connsiteY14" fmla="*/ 10537 h 424927"/>
              <a:gd name="connsiteX15" fmla="*/ 643031 w 851605"/>
              <a:gd name="connsiteY15" fmla="*/ 16857 h 424927"/>
              <a:gd name="connsiteX16" fmla="*/ 803958 w 851605"/>
              <a:gd name="connsiteY16" fmla="*/ 31544 h 424927"/>
              <a:gd name="connsiteX17" fmla="*/ 715736 w 851605"/>
              <a:gd name="connsiteY17" fmla="*/ 31238 h 424927"/>
              <a:gd name="connsiteX18" fmla="*/ 666390 w 851605"/>
              <a:gd name="connsiteY18" fmla="*/ 17408 h 424927"/>
              <a:gd name="connsiteX19" fmla="*/ 785023 w 851605"/>
              <a:gd name="connsiteY19" fmla="*/ 36481 h 424927"/>
              <a:gd name="connsiteX20" fmla="*/ 561286 w 851605"/>
              <a:gd name="connsiteY20" fmla="*/ 12890 h 424927"/>
              <a:gd name="connsiteX21" fmla="*/ 346301 w 851605"/>
              <a:gd name="connsiteY21" fmla="*/ 37979 h 424927"/>
              <a:gd name="connsiteX22" fmla="*/ 220300 w 851605"/>
              <a:gd name="connsiteY22" fmla="*/ 53692 h 424927"/>
              <a:gd name="connsiteX23" fmla="*/ 124212 w 851605"/>
              <a:gd name="connsiteY23" fmla="*/ 87479 h 424927"/>
              <a:gd name="connsiteX24" fmla="*/ 50285 w 851605"/>
              <a:gd name="connsiteY24" fmla="*/ 101376 h 424927"/>
              <a:gd name="connsiteX25" fmla="*/ 2013 w 851605"/>
              <a:gd name="connsiteY25" fmla="*/ 120767 h 424927"/>
              <a:gd name="connsiteX26" fmla="*/ 67233 w 851605"/>
              <a:gd name="connsiteY26" fmla="*/ 167383 h 424927"/>
              <a:gd name="connsiteX27" fmla="*/ 104579 w 851605"/>
              <a:gd name="connsiteY27" fmla="*/ 205156 h 424927"/>
              <a:gd name="connsiteX28" fmla="*/ 172156 w 851605"/>
              <a:gd name="connsiteY28" fmla="*/ 267126 h 424927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87407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4056 w 851605"/>
              <a:gd name="connsiteY7" fmla="*/ 292280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48456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543"/>
              <a:gd name="connsiteX1" fmla="*/ 160361 w 851605"/>
              <a:gd name="connsiteY1" fmla="*/ 279540 h 423543"/>
              <a:gd name="connsiteX2" fmla="*/ 240643 w 851605"/>
              <a:gd name="connsiteY2" fmla="*/ 377668 h 423543"/>
              <a:gd name="connsiteX3" fmla="*/ 262776 w 851605"/>
              <a:gd name="connsiteY3" fmla="*/ 423140 h 423543"/>
              <a:gd name="connsiteX4" fmla="*/ 294742 w 851605"/>
              <a:gd name="connsiteY4" fmla="*/ 354113 h 423543"/>
              <a:gd name="connsiteX5" fmla="*/ 328761 w 851605"/>
              <a:gd name="connsiteY5" fmla="*/ 348456 h 423543"/>
              <a:gd name="connsiteX6" fmla="*/ 358392 w 851605"/>
              <a:gd name="connsiteY6" fmla="*/ 331486 h 423543"/>
              <a:gd name="connsiteX7" fmla="*/ 401399 w 851605"/>
              <a:gd name="connsiteY7" fmla="*/ 306887 h 423543"/>
              <a:gd name="connsiteX8" fmla="*/ 463017 w 851605"/>
              <a:gd name="connsiteY8" fmla="*/ 294902 h 423543"/>
              <a:gd name="connsiteX9" fmla="*/ 507418 w 851605"/>
              <a:gd name="connsiteY9" fmla="*/ 257044 h 423543"/>
              <a:gd name="connsiteX10" fmla="*/ 553445 w 851605"/>
              <a:gd name="connsiteY10" fmla="*/ 234811 h 423543"/>
              <a:gd name="connsiteX11" fmla="*/ 708777 w 851605"/>
              <a:gd name="connsiteY11" fmla="*/ 159846 h 423543"/>
              <a:gd name="connsiteX12" fmla="*/ 848286 w 851605"/>
              <a:gd name="connsiteY12" fmla="*/ 93851 h 423543"/>
              <a:gd name="connsiteX13" fmla="*/ 827330 w 851605"/>
              <a:gd name="connsiteY13" fmla="*/ 41519 h 423543"/>
              <a:gd name="connsiteX14" fmla="*/ 609057 w 851605"/>
              <a:gd name="connsiteY14" fmla="*/ 10537 h 423543"/>
              <a:gd name="connsiteX15" fmla="*/ 643031 w 851605"/>
              <a:gd name="connsiteY15" fmla="*/ 16857 h 423543"/>
              <a:gd name="connsiteX16" fmla="*/ 803958 w 851605"/>
              <a:gd name="connsiteY16" fmla="*/ 31544 h 423543"/>
              <a:gd name="connsiteX17" fmla="*/ 715736 w 851605"/>
              <a:gd name="connsiteY17" fmla="*/ 31238 h 423543"/>
              <a:gd name="connsiteX18" fmla="*/ 666390 w 851605"/>
              <a:gd name="connsiteY18" fmla="*/ 17408 h 423543"/>
              <a:gd name="connsiteX19" fmla="*/ 785023 w 851605"/>
              <a:gd name="connsiteY19" fmla="*/ 36481 h 423543"/>
              <a:gd name="connsiteX20" fmla="*/ 561286 w 851605"/>
              <a:gd name="connsiteY20" fmla="*/ 12890 h 423543"/>
              <a:gd name="connsiteX21" fmla="*/ 346301 w 851605"/>
              <a:gd name="connsiteY21" fmla="*/ 37979 h 423543"/>
              <a:gd name="connsiteX22" fmla="*/ 220300 w 851605"/>
              <a:gd name="connsiteY22" fmla="*/ 53692 h 423543"/>
              <a:gd name="connsiteX23" fmla="*/ 124212 w 851605"/>
              <a:gd name="connsiteY23" fmla="*/ 87479 h 423543"/>
              <a:gd name="connsiteX24" fmla="*/ 50285 w 851605"/>
              <a:gd name="connsiteY24" fmla="*/ 101376 h 423543"/>
              <a:gd name="connsiteX25" fmla="*/ 2013 w 851605"/>
              <a:gd name="connsiteY25" fmla="*/ 120767 h 423543"/>
              <a:gd name="connsiteX26" fmla="*/ 67233 w 851605"/>
              <a:gd name="connsiteY26" fmla="*/ 167383 h 423543"/>
              <a:gd name="connsiteX27" fmla="*/ 104579 w 851605"/>
              <a:gd name="connsiteY27" fmla="*/ 205156 h 423543"/>
              <a:gd name="connsiteX28" fmla="*/ 172156 w 851605"/>
              <a:gd name="connsiteY28" fmla="*/ 267126 h 423543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9846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4977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708777 w 855361"/>
              <a:gd name="connsiteY11" fmla="*/ 154977 h 390580"/>
              <a:gd name="connsiteX12" fmla="*/ 795509 w 855361"/>
              <a:gd name="connsiteY12" fmla="*/ 121858 h 390580"/>
              <a:gd name="connsiteX13" fmla="*/ 848286 w 855361"/>
              <a:gd name="connsiteY13" fmla="*/ 93851 h 390580"/>
              <a:gd name="connsiteX14" fmla="*/ 827330 w 855361"/>
              <a:gd name="connsiteY14" fmla="*/ 41519 h 390580"/>
              <a:gd name="connsiteX15" fmla="*/ 609057 w 855361"/>
              <a:gd name="connsiteY15" fmla="*/ 10537 h 390580"/>
              <a:gd name="connsiteX16" fmla="*/ 643031 w 855361"/>
              <a:gd name="connsiteY16" fmla="*/ 16857 h 390580"/>
              <a:gd name="connsiteX17" fmla="*/ 803958 w 855361"/>
              <a:gd name="connsiteY17" fmla="*/ 31544 h 390580"/>
              <a:gd name="connsiteX18" fmla="*/ 715736 w 855361"/>
              <a:gd name="connsiteY18" fmla="*/ 31238 h 390580"/>
              <a:gd name="connsiteX19" fmla="*/ 666390 w 855361"/>
              <a:gd name="connsiteY19" fmla="*/ 17408 h 390580"/>
              <a:gd name="connsiteX20" fmla="*/ 785023 w 855361"/>
              <a:gd name="connsiteY20" fmla="*/ 36481 h 390580"/>
              <a:gd name="connsiteX21" fmla="*/ 561286 w 855361"/>
              <a:gd name="connsiteY21" fmla="*/ 12890 h 390580"/>
              <a:gd name="connsiteX22" fmla="*/ 346301 w 855361"/>
              <a:gd name="connsiteY22" fmla="*/ 37979 h 390580"/>
              <a:gd name="connsiteX23" fmla="*/ 220300 w 855361"/>
              <a:gd name="connsiteY23" fmla="*/ 53692 h 390580"/>
              <a:gd name="connsiteX24" fmla="*/ 124212 w 855361"/>
              <a:gd name="connsiteY24" fmla="*/ 87479 h 390580"/>
              <a:gd name="connsiteX25" fmla="*/ 50285 w 855361"/>
              <a:gd name="connsiteY25" fmla="*/ 101376 h 390580"/>
              <a:gd name="connsiteX26" fmla="*/ 2013 w 855361"/>
              <a:gd name="connsiteY26" fmla="*/ 120767 h 390580"/>
              <a:gd name="connsiteX27" fmla="*/ 67233 w 855361"/>
              <a:gd name="connsiteY27" fmla="*/ 167383 h 390580"/>
              <a:gd name="connsiteX28" fmla="*/ 104579 w 855361"/>
              <a:gd name="connsiteY28" fmla="*/ 205156 h 390580"/>
              <a:gd name="connsiteX29" fmla="*/ 172156 w 855361"/>
              <a:gd name="connsiteY29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99732 w 855361"/>
              <a:gd name="connsiteY8" fmla="*/ 255951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55361" h="390580">
                <a:moveTo>
                  <a:pt x="172156" y="267126"/>
                </a:moveTo>
                <a:cubicBezTo>
                  <a:pt x="181453" y="279523"/>
                  <a:pt x="148947" y="261116"/>
                  <a:pt x="160361" y="279540"/>
                </a:cubicBezTo>
                <a:cubicBezTo>
                  <a:pt x="171776" y="297964"/>
                  <a:pt x="223574" y="353735"/>
                  <a:pt x="240643" y="377668"/>
                </a:cubicBezTo>
                <a:cubicBezTo>
                  <a:pt x="257712" y="401601"/>
                  <a:pt x="253760" y="385679"/>
                  <a:pt x="262776" y="381753"/>
                </a:cubicBezTo>
                <a:cubicBezTo>
                  <a:pt x="271793" y="377827"/>
                  <a:pt x="285376" y="360880"/>
                  <a:pt x="294742" y="354113"/>
                </a:cubicBezTo>
                <a:cubicBezTo>
                  <a:pt x="304108" y="347346"/>
                  <a:pt x="317745" y="357502"/>
                  <a:pt x="328761" y="348456"/>
                </a:cubicBezTo>
                <a:cubicBezTo>
                  <a:pt x="339777" y="339410"/>
                  <a:pt x="346286" y="339225"/>
                  <a:pt x="358392" y="331486"/>
                </a:cubicBezTo>
                <a:cubicBezTo>
                  <a:pt x="378000" y="317425"/>
                  <a:pt x="374114" y="320917"/>
                  <a:pt x="401399" y="306887"/>
                </a:cubicBezTo>
                <a:cubicBezTo>
                  <a:pt x="425202" y="294500"/>
                  <a:pt x="480839" y="266693"/>
                  <a:pt x="499732" y="255951"/>
                </a:cubicBezTo>
                <a:cubicBezTo>
                  <a:pt x="518625" y="245209"/>
                  <a:pt x="500752" y="261581"/>
                  <a:pt x="507418" y="257044"/>
                </a:cubicBezTo>
                <a:cubicBezTo>
                  <a:pt x="514084" y="252507"/>
                  <a:pt x="535618" y="229751"/>
                  <a:pt x="548549" y="222638"/>
                </a:cubicBezTo>
                <a:cubicBezTo>
                  <a:pt x="561481" y="215525"/>
                  <a:pt x="561566" y="215501"/>
                  <a:pt x="587455" y="202195"/>
                </a:cubicBezTo>
                <a:cubicBezTo>
                  <a:pt x="613344" y="188889"/>
                  <a:pt x="673693" y="170395"/>
                  <a:pt x="708777" y="154977"/>
                </a:cubicBezTo>
                <a:cubicBezTo>
                  <a:pt x="743861" y="139559"/>
                  <a:pt x="772258" y="132046"/>
                  <a:pt x="795509" y="121858"/>
                </a:cubicBezTo>
                <a:cubicBezTo>
                  <a:pt x="818760" y="111670"/>
                  <a:pt x="841759" y="106429"/>
                  <a:pt x="848286" y="93851"/>
                </a:cubicBezTo>
                <a:cubicBezTo>
                  <a:pt x="854813" y="81273"/>
                  <a:pt x="867201" y="55405"/>
                  <a:pt x="827330" y="41519"/>
                </a:cubicBezTo>
                <a:cubicBezTo>
                  <a:pt x="787459" y="27633"/>
                  <a:pt x="616928" y="16270"/>
                  <a:pt x="609057" y="10537"/>
                </a:cubicBezTo>
                <a:cubicBezTo>
                  <a:pt x="586298" y="-21665"/>
                  <a:pt x="658277" y="31614"/>
                  <a:pt x="643031" y="16857"/>
                </a:cubicBezTo>
                <a:cubicBezTo>
                  <a:pt x="627785" y="2100"/>
                  <a:pt x="791841" y="29147"/>
                  <a:pt x="803958" y="31544"/>
                </a:cubicBezTo>
                <a:cubicBezTo>
                  <a:pt x="816075" y="33941"/>
                  <a:pt x="727241" y="39680"/>
                  <a:pt x="715736" y="31238"/>
                </a:cubicBezTo>
                <a:cubicBezTo>
                  <a:pt x="704231" y="22796"/>
                  <a:pt x="678319" y="24585"/>
                  <a:pt x="666390" y="17408"/>
                </a:cubicBezTo>
                <a:cubicBezTo>
                  <a:pt x="654461" y="10231"/>
                  <a:pt x="801317" y="35206"/>
                  <a:pt x="785023" y="36481"/>
                </a:cubicBezTo>
                <a:cubicBezTo>
                  <a:pt x="768729" y="37756"/>
                  <a:pt x="600959" y="-485"/>
                  <a:pt x="561286" y="12890"/>
                </a:cubicBezTo>
                <a:cubicBezTo>
                  <a:pt x="502851" y="33177"/>
                  <a:pt x="429168" y="2368"/>
                  <a:pt x="346301" y="37979"/>
                </a:cubicBezTo>
                <a:cubicBezTo>
                  <a:pt x="286207" y="45996"/>
                  <a:pt x="257315" y="45442"/>
                  <a:pt x="220300" y="53692"/>
                </a:cubicBezTo>
                <a:cubicBezTo>
                  <a:pt x="183285" y="61942"/>
                  <a:pt x="159075" y="88052"/>
                  <a:pt x="124212" y="87479"/>
                </a:cubicBezTo>
                <a:cubicBezTo>
                  <a:pt x="88908" y="106363"/>
                  <a:pt x="63717" y="91770"/>
                  <a:pt x="50285" y="101376"/>
                </a:cubicBezTo>
                <a:cubicBezTo>
                  <a:pt x="36853" y="110982"/>
                  <a:pt x="9956" y="116056"/>
                  <a:pt x="2013" y="120767"/>
                </a:cubicBezTo>
                <a:cubicBezTo>
                  <a:pt x="-14400" y="132982"/>
                  <a:pt x="75202" y="160337"/>
                  <a:pt x="67233" y="167383"/>
                </a:cubicBezTo>
                <a:cubicBezTo>
                  <a:pt x="59264" y="174429"/>
                  <a:pt x="107507" y="198791"/>
                  <a:pt x="104579" y="205156"/>
                </a:cubicBezTo>
                <a:cubicBezTo>
                  <a:pt x="98669" y="214130"/>
                  <a:pt x="162859" y="254729"/>
                  <a:pt x="172156" y="2671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5FD109-DE39-473C-8CCD-DE5911D914C2}"/>
              </a:ext>
            </a:extLst>
          </p:cNvPr>
          <p:cNvSpPr/>
          <p:nvPr/>
        </p:nvSpPr>
        <p:spPr>
          <a:xfrm rot="20900954">
            <a:off x="4984117" y="1295037"/>
            <a:ext cx="654917" cy="40863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95591 w 703709"/>
              <a:gd name="connsiteY16" fmla="*/ 7627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37964"/>
              <a:gd name="connsiteY0" fmla="*/ 225867 h 538312"/>
              <a:gd name="connsiteX1" fmla="*/ 100754 w 737964"/>
              <a:gd name="connsiteY1" fmla="*/ 263117 h 538312"/>
              <a:gd name="connsiteX2" fmla="*/ 190638 w 737964"/>
              <a:gd name="connsiteY2" fmla="*/ 323809 h 538312"/>
              <a:gd name="connsiteX3" fmla="*/ 260553 w 737964"/>
              <a:gd name="connsiteY3" fmla="*/ 405248 h 538312"/>
              <a:gd name="connsiteX4" fmla="*/ 316789 w 737964"/>
              <a:gd name="connsiteY4" fmla="*/ 510873 h 538312"/>
              <a:gd name="connsiteX5" fmla="*/ 332792 w 737964"/>
              <a:gd name="connsiteY5" fmla="*/ 537688 h 538312"/>
              <a:gd name="connsiteX6" fmla="*/ 350072 w 737964"/>
              <a:gd name="connsiteY6" fmla="*/ 527089 h 538312"/>
              <a:gd name="connsiteX7" fmla="*/ 398777 w 737964"/>
              <a:gd name="connsiteY7" fmla="*/ 501955 h 538312"/>
              <a:gd name="connsiteX8" fmla="*/ 423513 w 737964"/>
              <a:gd name="connsiteY8" fmla="*/ 480117 h 538312"/>
              <a:gd name="connsiteX9" fmla="*/ 461625 w 737964"/>
              <a:gd name="connsiteY9" fmla="*/ 450649 h 538312"/>
              <a:gd name="connsiteX10" fmla="*/ 533033 w 737964"/>
              <a:gd name="connsiteY10" fmla="*/ 409450 h 538312"/>
              <a:gd name="connsiteX11" fmla="*/ 551064 w 737964"/>
              <a:gd name="connsiteY11" fmla="*/ 366184 h 538312"/>
              <a:gd name="connsiteX12" fmla="*/ 601466 w 737964"/>
              <a:gd name="connsiteY12" fmla="*/ 334903 h 538312"/>
              <a:gd name="connsiteX13" fmla="*/ 667982 w 737964"/>
              <a:gd name="connsiteY13" fmla="*/ 289632 h 538312"/>
              <a:gd name="connsiteX14" fmla="*/ 701684 w 737964"/>
              <a:gd name="connsiteY14" fmla="*/ 234907 h 538312"/>
              <a:gd name="connsiteX15" fmla="*/ 730438 w 737964"/>
              <a:gd name="connsiteY15" fmla="*/ 98333 h 538312"/>
              <a:gd name="connsiteX16" fmla="*/ 695591 w 737964"/>
              <a:gd name="connsiteY16" fmla="*/ 76273 h 538312"/>
              <a:gd name="connsiteX17" fmla="*/ 569917 w 737964"/>
              <a:gd name="connsiteY17" fmla="*/ 62769 h 538312"/>
              <a:gd name="connsiteX18" fmla="*/ 553072 w 737964"/>
              <a:gd name="connsiteY18" fmla="*/ 48888 h 538312"/>
              <a:gd name="connsiteX19" fmla="*/ 526744 w 737964"/>
              <a:gd name="connsiteY19" fmla="*/ 27853 h 538312"/>
              <a:gd name="connsiteX20" fmla="*/ 488724 w 737964"/>
              <a:gd name="connsiteY20" fmla="*/ 5542 h 538312"/>
              <a:gd name="connsiteX21" fmla="*/ 452620 w 737964"/>
              <a:gd name="connsiteY21" fmla="*/ 5713 h 538312"/>
              <a:gd name="connsiteX22" fmla="*/ 289037 w 737964"/>
              <a:gd name="connsiteY22" fmla="*/ 62450 h 538312"/>
              <a:gd name="connsiteX23" fmla="*/ 101024 w 737964"/>
              <a:gd name="connsiteY23" fmla="*/ 140599 h 538312"/>
              <a:gd name="connsiteX24" fmla="*/ 43862 w 737964"/>
              <a:gd name="connsiteY24" fmla="*/ 161016 h 538312"/>
              <a:gd name="connsiteX25" fmla="*/ 5087 w 737964"/>
              <a:gd name="connsiteY25" fmla="*/ 175958 h 538312"/>
              <a:gd name="connsiteX26" fmla="*/ 9969 w 737964"/>
              <a:gd name="connsiteY26" fmla="*/ 199159 h 538312"/>
              <a:gd name="connsiteX27" fmla="*/ 33318 w 737964"/>
              <a:gd name="connsiteY27" fmla="*/ 213649 h 538312"/>
              <a:gd name="connsiteX28" fmla="*/ 31670 w 737964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667982 w 733538"/>
              <a:gd name="connsiteY13" fmla="*/ 289632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485032 w 733538"/>
              <a:gd name="connsiteY13" fmla="*/ 271998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519533 w 733538"/>
              <a:gd name="connsiteY13" fmla="*/ 282388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601466 w 733562"/>
              <a:gd name="connsiteY12" fmla="*/ 334903 h 538312"/>
              <a:gd name="connsiteX13" fmla="*/ 519533 w 733562"/>
              <a:gd name="connsiteY13" fmla="*/ 282388 h 538312"/>
              <a:gd name="connsiteX14" fmla="*/ 599961 w 733562"/>
              <a:gd name="connsiteY14" fmla="*/ 227303 h 538312"/>
              <a:gd name="connsiteX15" fmla="*/ 730438 w 733562"/>
              <a:gd name="connsiteY15" fmla="*/ 98333 h 538312"/>
              <a:gd name="connsiteX16" fmla="*/ 695591 w 733562"/>
              <a:gd name="connsiteY16" fmla="*/ 76273 h 538312"/>
              <a:gd name="connsiteX17" fmla="*/ 569917 w 733562"/>
              <a:gd name="connsiteY17" fmla="*/ 62769 h 538312"/>
              <a:gd name="connsiteX18" fmla="*/ 553072 w 733562"/>
              <a:gd name="connsiteY18" fmla="*/ 48888 h 538312"/>
              <a:gd name="connsiteX19" fmla="*/ 526744 w 733562"/>
              <a:gd name="connsiteY19" fmla="*/ 27853 h 538312"/>
              <a:gd name="connsiteX20" fmla="*/ 488724 w 733562"/>
              <a:gd name="connsiteY20" fmla="*/ 5542 h 538312"/>
              <a:gd name="connsiteX21" fmla="*/ 452620 w 733562"/>
              <a:gd name="connsiteY21" fmla="*/ 5713 h 538312"/>
              <a:gd name="connsiteX22" fmla="*/ 289037 w 733562"/>
              <a:gd name="connsiteY22" fmla="*/ 62450 h 538312"/>
              <a:gd name="connsiteX23" fmla="*/ 101024 w 733562"/>
              <a:gd name="connsiteY23" fmla="*/ 140599 h 538312"/>
              <a:gd name="connsiteX24" fmla="*/ 43862 w 733562"/>
              <a:gd name="connsiteY24" fmla="*/ 161016 h 538312"/>
              <a:gd name="connsiteX25" fmla="*/ 5087 w 733562"/>
              <a:gd name="connsiteY25" fmla="*/ 175958 h 538312"/>
              <a:gd name="connsiteX26" fmla="*/ 9969 w 733562"/>
              <a:gd name="connsiteY26" fmla="*/ 199159 h 538312"/>
              <a:gd name="connsiteX27" fmla="*/ 33318 w 733562"/>
              <a:gd name="connsiteY27" fmla="*/ 213649 h 538312"/>
              <a:gd name="connsiteX28" fmla="*/ 31670 w 733562"/>
              <a:gd name="connsiteY28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601466 w 733562"/>
              <a:gd name="connsiteY12" fmla="*/ 334903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319800 w 733562"/>
              <a:gd name="connsiteY10" fmla="*/ 425376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423513 w 733562"/>
              <a:gd name="connsiteY8" fmla="*/ 480117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264255 w 733562"/>
              <a:gd name="connsiteY8" fmla="*/ 460713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296316 w 733562"/>
              <a:gd name="connsiteY8" fmla="*/ 450718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27744"/>
              <a:gd name="connsiteX1" fmla="*/ 100754 w 733562"/>
              <a:gd name="connsiteY1" fmla="*/ 263117 h 527744"/>
              <a:gd name="connsiteX2" fmla="*/ 190638 w 733562"/>
              <a:gd name="connsiteY2" fmla="*/ 323809 h 527744"/>
              <a:gd name="connsiteX3" fmla="*/ 260553 w 733562"/>
              <a:gd name="connsiteY3" fmla="*/ 405248 h 527744"/>
              <a:gd name="connsiteX4" fmla="*/ 316789 w 733562"/>
              <a:gd name="connsiteY4" fmla="*/ 510873 h 527744"/>
              <a:gd name="connsiteX5" fmla="*/ 294074 w 733562"/>
              <a:gd name="connsiteY5" fmla="*/ 483349 h 527744"/>
              <a:gd name="connsiteX6" fmla="*/ 350072 w 733562"/>
              <a:gd name="connsiteY6" fmla="*/ 527089 h 527744"/>
              <a:gd name="connsiteX7" fmla="*/ 310597 w 733562"/>
              <a:gd name="connsiteY7" fmla="*/ 477243 h 527744"/>
              <a:gd name="connsiteX8" fmla="*/ 296316 w 733562"/>
              <a:gd name="connsiteY8" fmla="*/ 450718 h 527744"/>
              <a:gd name="connsiteX9" fmla="*/ 317030 w 733562"/>
              <a:gd name="connsiteY9" fmla="*/ 440881 h 527744"/>
              <a:gd name="connsiteX10" fmla="*/ 330607 w 733562"/>
              <a:gd name="connsiteY10" fmla="*/ 437535 h 527744"/>
              <a:gd name="connsiteX11" fmla="*/ 398000 w 733562"/>
              <a:gd name="connsiteY11" fmla="*/ 381193 h 527744"/>
              <a:gd name="connsiteX12" fmla="*/ 476709 w 733562"/>
              <a:gd name="connsiteY12" fmla="*/ 325889 h 527744"/>
              <a:gd name="connsiteX13" fmla="*/ 519533 w 733562"/>
              <a:gd name="connsiteY13" fmla="*/ 282388 h 527744"/>
              <a:gd name="connsiteX14" fmla="*/ 563094 w 733562"/>
              <a:gd name="connsiteY14" fmla="*/ 260055 h 527744"/>
              <a:gd name="connsiteX15" fmla="*/ 599961 w 733562"/>
              <a:gd name="connsiteY15" fmla="*/ 227303 h 527744"/>
              <a:gd name="connsiteX16" fmla="*/ 730438 w 733562"/>
              <a:gd name="connsiteY16" fmla="*/ 98333 h 527744"/>
              <a:gd name="connsiteX17" fmla="*/ 695591 w 733562"/>
              <a:gd name="connsiteY17" fmla="*/ 76273 h 527744"/>
              <a:gd name="connsiteX18" fmla="*/ 569917 w 733562"/>
              <a:gd name="connsiteY18" fmla="*/ 62769 h 527744"/>
              <a:gd name="connsiteX19" fmla="*/ 553072 w 733562"/>
              <a:gd name="connsiteY19" fmla="*/ 48888 h 527744"/>
              <a:gd name="connsiteX20" fmla="*/ 526744 w 733562"/>
              <a:gd name="connsiteY20" fmla="*/ 27853 h 527744"/>
              <a:gd name="connsiteX21" fmla="*/ 488724 w 733562"/>
              <a:gd name="connsiteY21" fmla="*/ 5542 h 527744"/>
              <a:gd name="connsiteX22" fmla="*/ 452620 w 733562"/>
              <a:gd name="connsiteY22" fmla="*/ 5713 h 527744"/>
              <a:gd name="connsiteX23" fmla="*/ 289037 w 733562"/>
              <a:gd name="connsiteY23" fmla="*/ 62450 h 527744"/>
              <a:gd name="connsiteX24" fmla="*/ 101024 w 733562"/>
              <a:gd name="connsiteY24" fmla="*/ 140599 h 527744"/>
              <a:gd name="connsiteX25" fmla="*/ 43862 w 733562"/>
              <a:gd name="connsiteY25" fmla="*/ 161016 h 527744"/>
              <a:gd name="connsiteX26" fmla="*/ 5087 w 733562"/>
              <a:gd name="connsiteY26" fmla="*/ 175958 h 527744"/>
              <a:gd name="connsiteX27" fmla="*/ 9969 w 733562"/>
              <a:gd name="connsiteY27" fmla="*/ 199159 h 527744"/>
              <a:gd name="connsiteX28" fmla="*/ 33318 w 733562"/>
              <a:gd name="connsiteY28" fmla="*/ 213649 h 527744"/>
              <a:gd name="connsiteX29" fmla="*/ 31670 w 733562"/>
              <a:gd name="connsiteY29" fmla="*/ 225867 h 527744"/>
              <a:gd name="connsiteX0" fmla="*/ 31670 w 733562"/>
              <a:gd name="connsiteY0" fmla="*/ 225867 h 518107"/>
              <a:gd name="connsiteX1" fmla="*/ 100754 w 733562"/>
              <a:gd name="connsiteY1" fmla="*/ 263117 h 518107"/>
              <a:gd name="connsiteX2" fmla="*/ 190638 w 733562"/>
              <a:gd name="connsiteY2" fmla="*/ 323809 h 518107"/>
              <a:gd name="connsiteX3" fmla="*/ 260553 w 733562"/>
              <a:gd name="connsiteY3" fmla="*/ 405248 h 518107"/>
              <a:gd name="connsiteX4" fmla="*/ 316789 w 733562"/>
              <a:gd name="connsiteY4" fmla="*/ 510873 h 518107"/>
              <a:gd name="connsiteX5" fmla="*/ 294074 w 733562"/>
              <a:gd name="connsiteY5" fmla="*/ 483349 h 518107"/>
              <a:gd name="connsiteX6" fmla="*/ 311453 w 733562"/>
              <a:gd name="connsiteY6" fmla="*/ 456198 h 518107"/>
              <a:gd name="connsiteX7" fmla="*/ 310597 w 733562"/>
              <a:gd name="connsiteY7" fmla="*/ 477243 h 518107"/>
              <a:gd name="connsiteX8" fmla="*/ 296316 w 733562"/>
              <a:gd name="connsiteY8" fmla="*/ 450718 h 518107"/>
              <a:gd name="connsiteX9" fmla="*/ 317030 w 733562"/>
              <a:gd name="connsiteY9" fmla="*/ 440881 h 518107"/>
              <a:gd name="connsiteX10" fmla="*/ 330607 w 733562"/>
              <a:gd name="connsiteY10" fmla="*/ 437535 h 518107"/>
              <a:gd name="connsiteX11" fmla="*/ 398000 w 733562"/>
              <a:gd name="connsiteY11" fmla="*/ 381193 h 518107"/>
              <a:gd name="connsiteX12" fmla="*/ 476709 w 733562"/>
              <a:gd name="connsiteY12" fmla="*/ 325889 h 518107"/>
              <a:gd name="connsiteX13" fmla="*/ 519533 w 733562"/>
              <a:gd name="connsiteY13" fmla="*/ 282388 h 518107"/>
              <a:gd name="connsiteX14" fmla="*/ 563094 w 733562"/>
              <a:gd name="connsiteY14" fmla="*/ 260055 h 518107"/>
              <a:gd name="connsiteX15" fmla="*/ 599961 w 733562"/>
              <a:gd name="connsiteY15" fmla="*/ 227303 h 518107"/>
              <a:gd name="connsiteX16" fmla="*/ 730438 w 733562"/>
              <a:gd name="connsiteY16" fmla="*/ 98333 h 518107"/>
              <a:gd name="connsiteX17" fmla="*/ 695591 w 733562"/>
              <a:gd name="connsiteY17" fmla="*/ 76273 h 518107"/>
              <a:gd name="connsiteX18" fmla="*/ 569917 w 733562"/>
              <a:gd name="connsiteY18" fmla="*/ 62769 h 518107"/>
              <a:gd name="connsiteX19" fmla="*/ 553072 w 733562"/>
              <a:gd name="connsiteY19" fmla="*/ 48888 h 518107"/>
              <a:gd name="connsiteX20" fmla="*/ 526744 w 733562"/>
              <a:gd name="connsiteY20" fmla="*/ 27853 h 518107"/>
              <a:gd name="connsiteX21" fmla="*/ 488724 w 733562"/>
              <a:gd name="connsiteY21" fmla="*/ 5542 h 518107"/>
              <a:gd name="connsiteX22" fmla="*/ 452620 w 733562"/>
              <a:gd name="connsiteY22" fmla="*/ 5713 h 518107"/>
              <a:gd name="connsiteX23" fmla="*/ 289037 w 733562"/>
              <a:gd name="connsiteY23" fmla="*/ 62450 h 518107"/>
              <a:gd name="connsiteX24" fmla="*/ 101024 w 733562"/>
              <a:gd name="connsiteY24" fmla="*/ 140599 h 518107"/>
              <a:gd name="connsiteX25" fmla="*/ 43862 w 733562"/>
              <a:gd name="connsiteY25" fmla="*/ 161016 h 518107"/>
              <a:gd name="connsiteX26" fmla="*/ 5087 w 733562"/>
              <a:gd name="connsiteY26" fmla="*/ 175958 h 518107"/>
              <a:gd name="connsiteX27" fmla="*/ 9969 w 733562"/>
              <a:gd name="connsiteY27" fmla="*/ 199159 h 518107"/>
              <a:gd name="connsiteX28" fmla="*/ 33318 w 733562"/>
              <a:gd name="connsiteY28" fmla="*/ 213649 h 518107"/>
              <a:gd name="connsiteX29" fmla="*/ 31670 w 733562"/>
              <a:gd name="connsiteY29" fmla="*/ 225867 h 518107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289037 w 733562"/>
              <a:gd name="connsiteY23" fmla="*/ 62450 h 483398"/>
              <a:gd name="connsiteX24" fmla="*/ 101024 w 733562"/>
              <a:gd name="connsiteY24" fmla="*/ 140599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289037 w 733562"/>
              <a:gd name="connsiteY23" fmla="*/ 62450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15629 w 733562"/>
              <a:gd name="connsiteY23" fmla="*/ 110990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74803 w 733562"/>
              <a:gd name="connsiteY24" fmla="*/ 218700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82613 w 733562"/>
              <a:gd name="connsiteY24" fmla="*/ 197102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120937 w 733562"/>
              <a:gd name="connsiteY25" fmla="*/ 223222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131284 w 733562"/>
              <a:gd name="connsiteY25" fmla="*/ 205459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22907 w 724799"/>
              <a:gd name="connsiteY0" fmla="*/ 225867 h 483398"/>
              <a:gd name="connsiteX1" fmla="*/ 91991 w 724799"/>
              <a:gd name="connsiteY1" fmla="*/ 263117 h 483398"/>
              <a:gd name="connsiteX2" fmla="*/ 181875 w 724799"/>
              <a:gd name="connsiteY2" fmla="*/ 323809 h 483398"/>
              <a:gd name="connsiteX3" fmla="*/ 251790 w 724799"/>
              <a:gd name="connsiteY3" fmla="*/ 405248 h 483398"/>
              <a:gd name="connsiteX4" fmla="*/ 278896 w 724799"/>
              <a:gd name="connsiteY4" fmla="*/ 458500 h 483398"/>
              <a:gd name="connsiteX5" fmla="*/ 285311 w 724799"/>
              <a:gd name="connsiteY5" fmla="*/ 483349 h 483398"/>
              <a:gd name="connsiteX6" fmla="*/ 302690 w 724799"/>
              <a:gd name="connsiteY6" fmla="*/ 456198 h 483398"/>
              <a:gd name="connsiteX7" fmla="*/ 301834 w 724799"/>
              <a:gd name="connsiteY7" fmla="*/ 477243 h 483398"/>
              <a:gd name="connsiteX8" fmla="*/ 287553 w 724799"/>
              <a:gd name="connsiteY8" fmla="*/ 450718 h 483398"/>
              <a:gd name="connsiteX9" fmla="*/ 308267 w 724799"/>
              <a:gd name="connsiteY9" fmla="*/ 440881 h 483398"/>
              <a:gd name="connsiteX10" fmla="*/ 321844 w 724799"/>
              <a:gd name="connsiteY10" fmla="*/ 437535 h 483398"/>
              <a:gd name="connsiteX11" fmla="*/ 389237 w 724799"/>
              <a:gd name="connsiteY11" fmla="*/ 381193 h 483398"/>
              <a:gd name="connsiteX12" fmla="*/ 467946 w 724799"/>
              <a:gd name="connsiteY12" fmla="*/ 325889 h 483398"/>
              <a:gd name="connsiteX13" fmla="*/ 510770 w 724799"/>
              <a:gd name="connsiteY13" fmla="*/ 282388 h 483398"/>
              <a:gd name="connsiteX14" fmla="*/ 554331 w 724799"/>
              <a:gd name="connsiteY14" fmla="*/ 260055 h 483398"/>
              <a:gd name="connsiteX15" fmla="*/ 591198 w 724799"/>
              <a:gd name="connsiteY15" fmla="*/ 227303 h 483398"/>
              <a:gd name="connsiteX16" fmla="*/ 721675 w 724799"/>
              <a:gd name="connsiteY16" fmla="*/ 98333 h 483398"/>
              <a:gd name="connsiteX17" fmla="*/ 686828 w 724799"/>
              <a:gd name="connsiteY17" fmla="*/ 76273 h 483398"/>
              <a:gd name="connsiteX18" fmla="*/ 561154 w 724799"/>
              <a:gd name="connsiteY18" fmla="*/ 62769 h 483398"/>
              <a:gd name="connsiteX19" fmla="*/ 544309 w 724799"/>
              <a:gd name="connsiteY19" fmla="*/ 48888 h 483398"/>
              <a:gd name="connsiteX20" fmla="*/ 517981 w 724799"/>
              <a:gd name="connsiteY20" fmla="*/ 27853 h 483398"/>
              <a:gd name="connsiteX21" fmla="*/ 479961 w 724799"/>
              <a:gd name="connsiteY21" fmla="*/ 5542 h 483398"/>
              <a:gd name="connsiteX22" fmla="*/ 443857 w 724799"/>
              <a:gd name="connsiteY22" fmla="*/ 5713 h 483398"/>
              <a:gd name="connsiteX23" fmla="*/ 327164 w 724799"/>
              <a:gd name="connsiteY23" fmla="*/ 141668 h 483398"/>
              <a:gd name="connsiteX24" fmla="*/ 173850 w 724799"/>
              <a:gd name="connsiteY24" fmla="*/ 197102 h 483398"/>
              <a:gd name="connsiteX25" fmla="*/ 122521 w 724799"/>
              <a:gd name="connsiteY25" fmla="*/ 205459 h 483398"/>
              <a:gd name="connsiteX26" fmla="*/ 68983 w 724799"/>
              <a:gd name="connsiteY26" fmla="*/ 227316 h 483398"/>
              <a:gd name="connsiteX27" fmla="*/ 1206 w 724799"/>
              <a:gd name="connsiteY27" fmla="*/ 199159 h 483398"/>
              <a:gd name="connsiteX28" fmla="*/ 24555 w 724799"/>
              <a:gd name="connsiteY28" fmla="*/ 213649 h 483398"/>
              <a:gd name="connsiteX29" fmla="*/ 22907 w 724799"/>
              <a:gd name="connsiteY29" fmla="*/ 225867 h 483398"/>
              <a:gd name="connsiteX0" fmla="*/ 22162 w 724054"/>
              <a:gd name="connsiteY0" fmla="*/ 225867 h 483398"/>
              <a:gd name="connsiteX1" fmla="*/ 91246 w 724054"/>
              <a:gd name="connsiteY1" fmla="*/ 263117 h 483398"/>
              <a:gd name="connsiteX2" fmla="*/ 181130 w 724054"/>
              <a:gd name="connsiteY2" fmla="*/ 323809 h 483398"/>
              <a:gd name="connsiteX3" fmla="*/ 251045 w 724054"/>
              <a:gd name="connsiteY3" fmla="*/ 405248 h 483398"/>
              <a:gd name="connsiteX4" fmla="*/ 278151 w 724054"/>
              <a:gd name="connsiteY4" fmla="*/ 458500 h 483398"/>
              <a:gd name="connsiteX5" fmla="*/ 284566 w 724054"/>
              <a:gd name="connsiteY5" fmla="*/ 483349 h 483398"/>
              <a:gd name="connsiteX6" fmla="*/ 301945 w 724054"/>
              <a:gd name="connsiteY6" fmla="*/ 456198 h 483398"/>
              <a:gd name="connsiteX7" fmla="*/ 301089 w 724054"/>
              <a:gd name="connsiteY7" fmla="*/ 477243 h 483398"/>
              <a:gd name="connsiteX8" fmla="*/ 286808 w 724054"/>
              <a:gd name="connsiteY8" fmla="*/ 450718 h 483398"/>
              <a:gd name="connsiteX9" fmla="*/ 307522 w 724054"/>
              <a:gd name="connsiteY9" fmla="*/ 440881 h 483398"/>
              <a:gd name="connsiteX10" fmla="*/ 321099 w 724054"/>
              <a:gd name="connsiteY10" fmla="*/ 437535 h 483398"/>
              <a:gd name="connsiteX11" fmla="*/ 388492 w 724054"/>
              <a:gd name="connsiteY11" fmla="*/ 381193 h 483398"/>
              <a:gd name="connsiteX12" fmla="*/ 467201 w 724054"/>
              <a:gd name="connsiteY12" fmla="*/ 325889 h 483398"/>
              <a:gd name="connsiteX13" fmla="*/ 510025 w 724054"/>
              <a:gd name="connsiteY13" fmla="*/ 282388 h 483398"/>
              <a:gd name="connsiteX14" fmla="*/ 553586 w 724054"/>
              <a:gd name="connsiteY14" fmla="*/ 260055 h 483398"/>
              <a:gd name="connsiteX15" fmla="*/ 590453 w 724054"/>
              <a:gd name="connsiteY15" fmla="*/ 227303 h 483398"/>
              <a:gd name="connsiteX16" fmla="*/ 720930 w 724054"/>
              <a:gd name="connsiteY16" fmla="*/ 98333 h 483398"/>
              <a:gd name="connsiteX17" fmla="*/ 686083 w 724054"/>
              <a:gd name="connsiteY17" fmla="*/ 76273 h 483398"/>
              <a:gd name="connsiteX18" fmla="*/ 560409 w 724054"/>
              <a:gd name="connsiteY18" fmla="*/ 62769 h 483398"/>
              <a:gd name="connsiteX19" fmla="*/ 543564 w 724054"/>
              <a:gd name="connsiteY19" fmla="*/ 48888 h 483398"/>
              <a:gd name="connsiteX20" fmla="*/ 517236 w 724054"/>
              <a:gd name="connsiteY20" fmla="*/ 27853 h 483398"/>
              <a:gd name="connsiteX21" fmla="*/ 479216 w 724054"/>
              <a:gd name="connsiteY21" fmla="*/ 5542 h 483398"/>
              <a:gd name="connsiteX22" fmla="*/ 443112 w 724054"/>
              <a:gd name="connsiteY22" fmla="*/ 5713 h 483398"/>
              <a:gd name="connsiteX23" fmla="*/ 326419 w 724054"/>
              <a:gd name="connsiteY23" fmla="*/ 141668 h 483398"/>
              <a:gd name="connsiteX24" fmla="*/ 173105 w 724054"/>
              <a:gd name="connsiteY24" fmla="*/ 197102 h 483398"/>
              <a:gd name="connsiteX25" fmla="*/ 121776 w 724054"/>
              <a:gd name="connsiteY25" fmla="*/ 205459 h 483398"/>
              <a:gd name="connsiteX26" fmla="*/ 68238 w 724054"/>
              <a:gd name="connsiteY26" fmla="*/ 227316 h 483398"/>
              <a:gd name="connsiteX27" fmla="*/ 461 w 724054"/>
              <a:gd name="connsiteY27" fmla="*/ 199159 h 483398"/>
              <a:gd name="connsiteX28" fmla="*/ 87639 w 724054"/>
              <a:gd name="connsiteY28" fmla="*/ 243311 h 483398"/>
              <a:gd name="connsiteX29" fmla="*/ 22162 w 724054"/>
              <a:gd name="connsiteY29" fmla="*/ 225867 h 483398"/>
              <a:gd name="connsiteX0" fmla="*/ 4 w 701896"/>
              <a:gd name="connsiteY0" fmla="*/ 225867 h 483398"/>
              <a:gd name="connsiteX1" fmla="*/ 69088 w 701896"/>
              <a:gd name="connsiteY1" fmla="*/ 263117 h 483398"/>
              <a:gd name="connsiteX2" fmla="*/ 158972 w 701896"/>
              <a:gd name="connsiteY2" fmla="*/ 323809 h 483398"/>
              <a:gd name="connsiteX3" fmla="*/ 228887 w 701896"/>
              <a:gd name="connsiteY3" fmla="*/ 405248 h 483398"/>
              <a:gd name="connsiteX4" fmla="*/ 255993 w 701896"/>
              <a:gd name="connsiteY4" fmla="*/ 458500 h 483398"/>
              <a:gd name="connsiteX5" fmla="*/ 262408 w 701896"/>
              <a:gd name="connsiteY5" fmla="*/ 483349 h 483398"/>
              <a:gd name="connsiteX6" fmla="*/ 279787 w 701896"/>
              <a:gd name="connsiteY6" fmla="*/ 456198 h 483398"/>
              <a:gd name="connsiteX7" fmla="*/ 278931 w 701896"/>
              <a:gd name="connsiteY7" fmla="*/ 477243 h 483398"/>
              <a:gd name="connsiteX8" fmla="*/ 264650 w 701896"/>
              <a:gd name="connsiteY8" fmla="*/ 450718 h 483398"/>
              <a:gd name="connsiteX9" fmla="*/ 285364 w 701896"/>
              <a:gd name="connsiteY9" fmla="*/ 440881 h 483398"/>
              <a:gd name="connsiteX10" fmla="*/ 298941 w 701896"/>
              <a:gd name="connsiteY10" fmla="*/ 437535 h 483398"/>
              <a:gd name="connsiteX11" fmla="*/ 366334 w 701896"/>
              <a:gd name="connsiteY11" fmla="*/ 381193 h 483398"/>
              <a:gd name="connsiteX12" fmla="*/ 445043 w 701896"/>
              <a:gd name="connsiteY12" fmla="*/ 325889 h 483398"/>
              <a:gd name="connsiteX13" fmla="*/ 487867 w 701896"/>
              <a:gd name="connsiteY13" fmla="*/ 282388 h 483398"/>
              <a:gd name="connsiteX14" fmla="*/ 531428 w 701896"/>
              <a:gd name="connsiteY14" fmla="*/ 260055 h 483398"/>
              <a:gd name="connsiteX15" fmla="*/ 568295 w 701896"/>
              <a:gd name="connsiteY15" fmla="*/ 227303 h 483398"/>
              <a:gd name="connsiteX16" fmla="*/ 698772 w 701896"/>
              <a:gd name="connsiteY16" fmla="*/ 98333 h 483398"/>
              <a:gd name="connsiteX17" fmla="*/ 663925 w 701896"/>
              <a:gd name="connsiteY17" fmla="*/ 76273 h 483398"/>
              <a:gd name="connsiteX18" fmla="*/ 538251 w 701896"/>
              <a:gd name="connsiteY18" fmla="*/ 62769 h 483398"/>
              <a:gd name="connsiteX19" fmla="*/ 521406 w 701896"/>
              <a:gd name="connsiteY19" fmla="*/ 48888 h 483398"/>
              <a:gd name="connsiteX20" fmla="*/ 495078 w 701896"/>
              <a:gd name="connsiteY20" fmla="*/ 27853 h 483398"/>
              <a:gd name="connsiteX21" fmla="*/ 457058 w 701896"/>
              <a:gd name="connsiteY21" fmla="*/ 5542 h 483398"/>
              <a:gd name="connsiteX22" fmla="*/ 420954 w 701896"/>
              <a:gd name="connsiteY22" fmla="*/ 5713 h 483398"/>
              <a:gd name="connsiteX23" fmla="*/ 304261 w 701896"/>
              <a:gd name="connsiteY23" fmla="*/ 141668 h 483398"/>
              <a:gd name="connsiteX24" fmla="*/ 150947 w 701896"/>
              <a:gd name="connsiteY24" fmla="*/ 197102 h 483398"/>
              <a:gd name="connsiteX25" fmla="*/ 99618 w 701896"/>
              <a:gd name="connsiteY25" fmla="*/ 205459 h 483398"/>
              <a:gd name="connsiteX26" fmla="*/ 46080 w 701896"/>
              <a:gd name="connsiteY26" fmla="*/ 227316 h 483398"/>
              <a:gd name="connsiteX27" fmla="*/ 40252 w 701896"/>
              <a:gd name="connsiteY27" fmla="*/ 221806 h 483398"/>
              <a:gd name="connsiteX28" fmla="*/ 65481 w 701896"/>
              <a:gd name="connsiteY28" fmla="*/ 243311 h 483398"/>
              <a:gd name="connsiteX29" fmla="*/ 4 w 701896"/>
              <a:gd name="connsiteY29" fmla="*/ 225867 h 483398"/>
              <a:gd name="connsiteX0" fmla="*/ 15297 w 662851"/>
              <a:gd name="connsiteY0" fmla="*/ 237011 h 483398"/>
              <a:gd name="connsiteX1" fmla="*/ 30043 w 662851"/>
              <a:gd name="connsiteY1" fmla="*/ 263117 h 483398"/>
              <a:gd name="connsiteX2" fmla="*/ 119927 w 662851"/>
              <a:gd name="connsiteY2" fmla="*/ 323809 h 483398"/>
              <a:gd name="connsiteX3" fmla="*/ 189842 w 662851"/>
              <a:gd name="connsiteY3" fmla="*/ 405248 h 483398"/>
              <a:gd name="connsiteX4" fmla="*/ 216948 w 662851"/>
              <a:gd name="connsiteY4" fmla="*/ 458500 h 483398"/>
              <a:gd name="connsiteX5" fmla="*/ 223363 w 662851"/>
              <a:gd name="connsiteY5" fmla="*/ 483349 h 483398"/>
              <a:gd name="connsiteX6" fmla="*/ 240742 w 662851"/>
              <a:gd name="connsiteY6" fmla="*/ 456198 h 483398"/>
              <a:gd name="connsiteX7" fmla="*/ 239886 w 662851"/>
              <a:gd name="connsiteY7" fmla="*/ 477243 h 483398"/>
              <a:gd name="connsiteX8" fmla="*/ 225605 w 662851"/>
              <a:gd name="connsiteY8" fmla="*/ 450718 h 483398"/>
              <a:gd name="connsiteX9" fmla="*/ 246319 w 662851"/>
              <a:gd name="connsiteY9" fmla="*/ 440881 h 483398"/>
              <a:gd name="connsiteX10" fmla="*/ 259896 w 662851"/>
              <a:gd name="connsiteY10" fmla="*/ 437535 h 483398"/>
              <a:gd name="connsiteX11" fmla="*/ 327289 w 662851"/>
              <a:gd name="connsiteY11" fmla="*/ 381193 h 483398"/>
              <a:gd name="connsiteX12" fmla="*/ 405998 w 662851"/>
              <a:gd name="connsiteY12" fmla="*/ 325889 h 483398"/>
              <a:gd name="connsiteX13" fmla="*/ 448822 w 662851"/>
              <a:gd name="connsiteY13" fmla="*/ 282388 h 483398"/>
              <a:gd name="connsiteX14" fmla="*/ 492383 w 662851"/>
              <a:gd name="connsiteY14" fmla="*/ 260055 h 483398"/>
              <a:gd name="connsiteX15" fmla="*/ 529250 w 662851"/>
              <a:gd name="connsiteY15" fmla="*/ 227303 h 483398"/>
              <a:gd name="connsiteX16" fmla="*/ 659727 w 662851"/>
              <a:gd name="connsiteY16" fmla="*/ 98333 h 483398"/>
              <a:gd name="connsiteX17" fmla="*/ 624880 w 662851"/>
              <a:gd name="connsiteY17" fmla="*/ 76273 h 483398"/>
              <a:gd name="connsiteX18" fmla="*/ 499206 w 662851"/>
              <a:gd name="connsiteY18" fmla="*/ 62769 h 483398"/>
              <a:gd name="connsiteX19" fmla="*/ 482361 w 662851"/>
              <a:gd name="connsiteY19" fmla="*/ 48888 h 483398"/>
              <a:gd name="connsiteX20" fmla="*/ 456033 w 662851"/>
              <a:gd name="connsiteY20" fmla="*/ 27853 h 483398"/>
              <a:gd name="connsiteX21" fmla="*/ 418013 w 662851"/>
              <a:gd name="connsiteY21" fmla="*/ 5542 h 483398"/>
              <a:gd name="connsiteX22" fmla="*/ 381909 w 662851"/>
              <a:gd name="connsiteY22" fmla="*/ 5713 h 483398"/>
              <a:gd name="connsiteX23" fmla="*/ 265216 w 662851"/>
              <a:gd name="connsiteY23" fmla="*/ 141668 h 483398"/>
              <a:gd name="connsiteX24" fmla="*/ 111902 w 662851"/>
              <a:gd name="connsiteY24" fmla="*/ 197102 h 483398"/>
              <a:gd name="connsiteX25" fmla="*/ 60573 w 662851"/>
              <a:gd name="connsiteY25" fmla="*/ 205459 h 483398"/>
              <a:gd name="connsiteX26" fmla="*/ 7035 w 662851"/>
              <a:gd name="connsiteY26" fmla="*/ 227316 h 483398"/>
              <a:gd name="connsiteX27" fmla="*/ 1207 w 662851"/>
              <a:gd name="connsiteY27" fmla="*/ 221806 h 483398"/>
              <a:gd name="connsiteX28" fmla="*/ 26436 w 662851"/>
              <a:gd name="connsiteY28" fmla="*/ 243311 h 483398"/>
              <a:gd name="connsiteX29" fmla="*/ 15297 w 662851"/>
              <a:gd name="connsiteY29" fmla="*/ 237011 h 483398"/>
              <a:gd name="connsiteX0" fmla="*/ 15297 w 662851"/>
              <a:gd name="connsiteY0" fmla="*/ 231540 h 477927"/>
              <a:gd name="connsiteX1" fmla="*/ 30043 w 662851"/>
              <a:gd name="connsiteY1" fmla="*/ 257646 h 477927"/>
              <a:gd name="connsiteX2" fmla="*/ 119927 w 662851"/>
              <a:gd name="connsiteY2" fmla="*/ 318338 h 477927"/>
              <a:gd name="connsiteX3" fmla="*/ 189842 w 662851"/>
              <a:gd name="connsiteY3" fmla="*/ 399777 h 477927"/>
              <a:gd name="connsiteX4" fmla="*/ 216948 w 662851"/>
              <a:gd name="connsiteY4" fmla="*/ 453029 h 477927"/>
              <a:gd name="connsiteX5" fmla="*/ 223363 w 662851"/>
              <a:gd name="connsiteY5" fmla="*/ 477878 h 477927"/>
              <a:gd name="connsiteX6" fmla="*/ 240742 w 662851"/>
              <a:gd name="connsiteY6" fmla="*/ 450727 h 477927"/>
              <a:gd name="connsiteX7" fmla="*/ 239886 w 662851"/>
              <a:gd name="connsiteY7" fmla="*/ 471772 h 477927"/>
              <a:gd name="connsiteX8" fmla="*/ 225605 w 662851"/>
              <a:gd name="connsiteY8" fmla="*/ 445247 h 477927"/>
              <a:gd name="connsiteX9" fmla="*/ 246319 w 662851"/>
              <a:gd name="connsiteY9" fmla="*/ 435410 h 477927"/>
              <a:gd name="connsiteX10" fmla="*/ 259896 w 662851"/>
              <a:gd name="connsiteY10" fmla="*/ 432064 h 477927"/>
              <a:gd name="connsiteX11" fmla="*/ 327289 w 662851"/>
              <a:gd name="connsiteY11" fmla="*/ 375722 h 477927"/>
              <a:gd name="connsiteX12" fmla="*/ 405998 w 662851"/>
              <a:gd name="connsiteY12" fmla="*/ 320418 h 477927"/>
              <a:gd name="connsiteX13" fmla="*/ 448822 w 662851"/>
              <a:gd name="connsiteY13" fmla="*/ 276917 h 477927"/>
              <a:gd name="connsiteX14" fmla="*/ 492383 w 662851"/>
              <a:gd name="connsiteY14" fmla="*/ 254584 h 477927"/>
              <a:gd name="connsiteX15" fmla="*/ 529250 w 662851"/>
              <a:gd name="connsiteY15" fmla="*/ 221832 h 477927"/>
              <a:gd name="connsiteX16" fmla="*/ 659727 w 662851"/>
              <a:gd name="connsiteY16" fmla="*/ 92862 h 477927"/>
              <a:gd name="connsiteX17" fmla="*/ 624880 w 662851"/>
              <a:gd name="connsiteY17" fmla="*/ 70802 h 477927"/>
              <a:gd name="connsiteX18" fmla="*/ 499206 w 662851"/>
              <a:gd name="connsiteY18" fmla="*/ 57298 h 477927"/>
              <a:gd name="connsiteX19" fmla="*/ 482361 w 662851"/>
              <a:gd name="connsiteY19" fmla="*/ 43417 h 477927"/>
              <a:gd name="connsiteX20" fmla="*/ 456033 w 662851"/>
              <a:gd name="connsiteY20" fmla="*/ 22382 h 477927"/>
              <a:gd name="connsiteX21" fmla="*/ 418013 w 662851"/>
              <a:gd name="connsiteY21" fmla="*/ 71 h 477927"/>
              <a:gd name="connsiteX22" fmla="*/ 379899 w 662851"/>
              <a:gd name="connsiteY22" fmla="*/ 122457 h 477927"/>
              <a:gd name="connsiteX23" fmla="*/ 265216 w 662851"/>
              <a:gd name="connsiteY23" fmla="*/ 136197 h 477927"/>
              <a:gd name="connsiteX24" fmla="*/ 111902 w 662851"/>
              <a:gd name="connsiteY24" fmla="*/ 191631 h 477927"/>
              <a:gd name="connsiteX25" fmla="*/ 60573 w 662851"/>
              <a:gd name="connsiteY25" fmla="*/ 199988 h 477927"/>
              <a:gd name="connsiteX26" fmla="*/ 7035 w 662851"/>
              <a:gd name="connsiteY26" fmla="*/ 221845 h 477927"/>
              <a:gd name="connsiteX27" fmla="*/ 1207 w 662851"/>
              <a:gd name="connsiteY27" fmla="*/ 216335 h 477927"/>
              <a:gd name="connsiteX28" fmla="*/ 26436 w 662851"/>
              <a:gd name="connsiteY28" fmla="*/ 237840 h 477927"/>
              <a:gd name="connsiteX29" fmla="*/ 15297 w 662851"/>
              <a:gd name="connsiteY29" fmla="*/ 231540 h 477927"/>
              <a:gd name="connsiteX0" fmla="*/ 15297 w 662851"/>
              <a:gd name="connsiteY0" fmla="*/ 209582 h 455969"/>
              <a:gd name="connsiteX1" fmla="*/ 30043 w 662851"/>
              <a:gd name="connsiteY1" fmla="*/ 235688 h 455969"/>
              <a:gd name="connsiteX2" fmla="*/ 119927 w 662851"/>
              <a:gd name="connsiteY2" fmla="*/ 296380 h 455969"/>
              <a:gd name="connsiteX3" fmla="*/ 189842 w 662851"/>
              <a:gd name="connsiteY3" fmla="*/ 377819 h 455969"/>
              <a:gd name="connsiteX4" fmla="*/ 216948 w 662851"/>
              <a:gd name="connsiteY4" fmla="*/ 431071 h 455969"/>
              <a:gd name="connsiteX5" fmla="*/ 223363 w 662851"/>
              <a:gd name="connsiteY5" fmla="*/ 455920 h 455969"/>
              <a:gd name="connsiteX6" fmla="*/ 240742 w 662851"/>
              <a:gd name="connsiteY6" fmla="*/ 428769 h 455969"/>
              <a:gd name="connsiteX7" fmla="*/ 239886 w 662851"/>
              <a:gd name="connsiteY7" fmla="*/ 449814 h 455969"/>
              <a:gd name="connsiteX8" fmla="*/ 225605 w 662851"/>
              <a:gd name="connsiteY8" fmla="*/ 423289 h 455969"/>
              <a:gd name="connsiteX9" fmla="*/ 246319 w 662851"/>
              <a:gd name="connsiteY9" fmla="*/ 413452 h 455969"/>
              <a:gd name="connsiteX10" fmla="*/ 259896 w 662851"/>
              <a:gd name="connsiteY10" fmla="*/ 410106 h 455969"/>
              <a:gd name="connsiteX11" fmla="*/ 327289 w 662851"/>
              <a:gd name="connsiteY11" fmla="*/ 353764 h 455969"/>
              <a:gd name="connsiteX12" fmla="*/ 405998 w 662851"/>
              <a:gd name="connsiteY12" fmla="*/ 298460 h 455969"/>
              <a:gd name="connsiteX13" fmla="*/ 448822 w 662851"/>
              <a:gd name="connsiteY13" fmla="*/ 254959 h 455969"/>
              <a:gd name="connsiteX14" fmla="*/ 492383 w 662851"/>
              <a:gd name="connsiteY14" fmla="*/ 232626 h 455969"/>
              <a:gd name="connsiteX15" fmla="*/ 529250 w 662851"/>
              <a:gd name="connsiteY15" fmla="*/ 199874 h 455969"/>
              <a:gd name="connsiteX16" fmla="*/ 659727 w 662851"/>
              <a:gd name="connsiteY16" fmla="*/ 70904 h 455969"/>
              <a:gd name="connsiteX17" fmla="*/ 624880 w 662851"/>
              <a:gd name="connsiteY17" fmla="*/ 48844 h 455969"/>
              <a:gd name="connsiteX18" fmla="*/ 499206 w 662851"/>
              <a:gd name="connsiteY18" fmla="*/ 35340 h 455969"/>
              <a:gd name="connsiteX19" fmla="*/ 482361 w 662851"/>
              <a:gd name="connsiteY19" fmla="*/ 21459 h 455969"/>
              <a:gd name="connsiteX20" fmla="*/ 456033 w 662851"/>
              <a:gd name="connsiteY20" fmla="*/ 424 h 455969"/>
              <a:gd name="connsiteX21" fmla="*/ 466681 w 662851"/>
              <a:gd name="connsiteY21" fmla="*/ 80892 h 455969"/>
              <a:gd name="connsiteX22" fmla="*/ 379899 w 662851"/>
              <a:gd name="connsiteY22" fmla="*/ 100499 h 455969"/>
              <a:gd name="connsiteX23" fmla="*/ 265216 w 662851"/>
              <a:gd name="connsiteY23" fmla="*/ 114239 h 455969"/>
              <a:gd name="connsiteX24" fmla="*/ 111902 w 662851"/>
              <a:gd name="connsiteY24" fmla="*/ 169673 h 455969"/>
              <a:gd name="connsiteX25" fmla="*/ 60573 w 662851"/>
              <a:gd name="connsiteY25" fmla="*/ 178030 h 455969"/>
              <a:gd name="connsiteX26" fmla="*/ 7035 w 662851"/>
              <a:gd name="connsiteY26" fmla="*/ 199887 h 455969"/>
              <a:gd name="connsiteX27" fmla="*/ 1207 w 662851"/>
              <a:gd name="connsiteY27" fmla="*/ 194377 h 455969"/>
              <a:gd name="connsiteX28" fmla="*/ 26436 w 662851"/>
              <a:gd name="connsiteY28" fmla="*/ 215882 h 455969"/>
              <a:gd name="connsiteX29" fmla="*/ 15297 w 662851"/>
              <a:gd name="connsiteY29" fmla="*/ 209582 h 455969"/>
              <a:gd name="connsiteX0" fmla="*/ 15297 w 662851"/>
              <a:gd name="connsiteY0" fmla="*/ 188911 h 435298"/>
              <a:gd name="connsiteX1" fmla="*/ 30043 w 662851"/>
              <a:gd name="connsiteY1" fmla="*/ 215017 h 435298"/>
              <a:gd name="connsiteX2" fmla="*/ 119927 w 662851"/>
              <a:gd name="connsiteY2" fmla="*/ 275709 h 435298"/>
              <a:gd name="connsiteX3" fmla="*/ 189842 w 662851"/>
              <a:gd name="connsiteY3" fmla="*/ 357148 h 435298"/>
              <a:gd name="connsiteX4" fmla="*/ 216948 w 662851"/>
              <a:gd name="connsiteY4" fmla="*/ 410400 h 435298"/>
              <a:gd name="connsiteX5" fmla="*/ 223363 w 662851"/>
              <a:gd name="connsiteY5" fmla="*/ 435249 h 435298"/>
              <a:gd name="connsiteX6" fmla="*/ 240742 w 662851"/>
              <a:gd name="connsiteY6" fmla="*/ 408098 h 435298"/>
              <a:gd name="connsiteX7" fmla="*/ 239886 w 662851"/>
              <a:gd name="connsiteY7" fmla="*/ 429143 h 435298"/>
              <a:gd name="connsiteX8" fmla="*/ 225605 w 662851"/>
              <a:gd name="connsiteY8" fmla="*/ 402618 h 435298"/>
              <a:gd name="connsiteX9" fmla="*/ 246319 w 662851"/>
              <a:gd name="connsiteY9" fmla="*/ 392781 h 435298"/>
              <a:gd name="connsiteX10" fmla="*/ 259896 w 662851"/>
              <a:gd name="connsiteY10" fmla="*/ 389435 h 435298"/>
              <a:gd name="connsiteX11" fmla="*/ 327289 w 662851"/>
              <a:gd name="connsiteY11" fmla="*/ 333093 h 435298"/>
              <a:gd name="connsiteX12" fmla="*/ 405998 w 662851"/>
              <a:gd name="connsiteY12" fmla="*/ 277789 h 435298"/>
              <a:gd name="connsiteX13" fmla="*/ 448822 w 662851"/>
              <a:gd name="connsiteY13" fmla="*/ 234288 h 435298"/>
              <a:gd name="connsiteX14" fmla="*/ 492383 w 662851"/>
              <a:gd name="connsiteY14" fmla="*/ 211955 h 435298"/>
              <a:gd name="connsiteX15" fmla="*/ 529250 w 662851"/>
              <a:gd name="connsiteY15" fmla="*/ 179203 h 435298"/>
              <a:gd name="connsiteX16" fmla="*/ 659727 w 662851"/>
              <a:gd name="connsiteY16" fmla="*/ 50233 h 435298"/>
              <a:gd name="connsiteX17" fmla="*/ 624880 w 662851"/>
              <a:gd name="connsiteY17" fmla="*/ 28173 h 435298"/>
              <a:gd name="connsiteX18" fmla="*/ 499206 w 662851"/>
              <a:gd name="connsiteY18" fmla="*/ 14669 h 435298"/>
              <a:gd name="connsiteX19" fmla="*/ 482361 w 662851"/>
              <a:gd name="connsiteY19" fmla="*/ 788 h 435298"/>
              <a:gd name="connsiteX20" fmla="*/ 511952 w 662851"/>
              <a:gd name="connsiteY20" fmla="*/ 47563 h 435298"/>
              <a:gd name="connsiteX21" fmla="*/ 466681 w 662851"/>
              <a:gd name="connsiteY21" fmla="*/ 60221 h 435298"/>
              <a:gd name="connsiteX22" fmla="*/ 379899 w 662851"/>
              <a:gd name="connsiteY22" fmla="*/ 79828 h 435298"/>
              <a:gd name="connsiteX23" fmla="*/ 265216 w 662851"/>
              <a:gd name="connsiteY23" fmla="*/ 93568 h 435298"/>
              <a:gd name="connsiteX24" fmla="*/ 111902 w 662851"/>
              <a:gd name="connsiteY24" fmla="*/ 149002 h 435298"/>
              <a:gd name="connsiteX25" fmla="*/ 60573 w 662851"/>
              <a:gd name="connsiteY25" fmla="*/ 157359 h 435298"/>
              <a:gd name="connsiteX26" fmla="*/ 7035 w 662851"/>
              <a:gd name="connsiteY26" fmla="*/ 179216 h 435298"/>
              <a:gd name="connsiteX27" fmla="*/ 1207 w 662851"/>
              <a:gd name="connsiteY27" fmla="*/ 173706 h 435298"/>
              <a:gd name="connsiteX28" fmla="*/ 26436 w 662851"/>
              <a:gd name="connsiteY28" fmla="*/ 195211 h 435298"/>
              <a:gd name="connsiteX29" fmla="*/ 15297 w 662851"/>
              <a:gd name="connsiteY29" fmla="*/ 188911 h 435298"/>
              <a:gd name="connsiteX0" fmla="*/ 15297 w 662851"/>
              <a:gd name="connsiteY0" fmla="*/ 175347 h 421734"/>
              <a:gd name="connsiteX1" fmla="*/ 30043 w 662851"/>
              <a:gd name="connsiteY1" fmla="*/ 201453 h 421734"/>
              <a:gd name="connsiteX2" fmla="*/ 119927 w 662851"/>
              <a:gd name="connsiteY2" fmla="*/ 262145 h 421734"/>
              <a:gd name="connsiteX3" fmla="*/ 189842 w 662851"/>
              <a:gd name="connsiteY3" fmla="*/ 343584 h 421734"/>
              <a:gd name="connsiteX4" fmla="*/ 216948 w 662851"/>
              <a:gd name="connsiteY4" fmla="*/ 396836 h 421734"/>
              <a:gd name="connsiteX5" fmla="*/ 223363 w 662851"/>
              <a:gd name="connsiteY5" fmla="*/ 421685 h 421734"/>
              <a:gd name="connsiteX6" fmla="*/ 240742 w 662851"/>
              <a:gd name="connsiteY6" fmla="*/ 394534 h 421734"/>
              <a:gd name="connsiteX7" fmla="*/ 239886 w 662851"/>
              <a:gd name="connsiteY7" fmla="*/ 415579 h 421734"/>
              <a:gd name="connsiteX8" fmla="*/ 225605 w 662851"/>
              <a:gd name="connsiteY8" fmla="*/ 389054 h 421734"/>
              <a:gd name="connsiteX9" fmla="*/ 246319 w 662851"/>
              <a:gd name="connsiteY9" fmla="*/ 379217 h 421734"/>
              <a:gd name="connsiteX10" fmla="*/ 259896 w 662851"/>
              <a:gd name="connsiteY10" fmla="*/ 375871 h 421734"/>
              <a:gd name="connsiteX11" fmla="*/ 327289 w 662851"/>
              <a:gd name="connsiteY11" fmla="*/ 319529 h 421734"/>
              <a:gd name="connsiteX12" fmla="*/ 405998 w 662851"/>
              <a:gd name="connsiteY12" fmla="*/ 264225 h 421734"/>
              <a:gd name="connsiteX13" fmla="*/ 448822 w 662851"/>
              <a:gd name="connsiteY13" fmla="*/ 220724 h 421734"/>
              <a:gd name="connsiteX14" fmla="*/ 492383 w 662851"/>
              <a:gd name="connsiteY14" fmla="*/ 198391 h 421734"/>
              <a:gd name="connsiteX15" fmla="*/ 529250 w 662851"/>
              <a:gd name="connsiteY15" fmla="*/ 165639 h 421734"/>
              <a:gd name="connsiteX16" fmla="*/ 659727 w 662851"/>
              <a:gd name="connsiteY16" fmla="*/ 36669 h 421734"/>
              <a:gd name="connsiteX17" fmla="*/ 624880 w 662851"/>
              <a:gd name="connsiteY17" fmla="*/ 14609 h 421734"/>
              <a:gd name="connsiteX18" fmla="*/ 499206 w 662851"/>
              <a:gd name="connsiteY18" fmla="*/ 1105 h 421734"/>
              <a:gd name="connsiteX19" fmla="*/ 533305 w 662851"/>
              <a:gd name="connsiteY19" fmla="*/ 30814 h 421734"/>
              <a:gd name="connsiteX20" fmla="*/ 511952 w 662851"/>
              <a:gd name="connsiteY20" fmla="*/ 33999 h 421734"/>
              <a:gd name="connsiteX21" fmla="*/ 466681 w 662851"/>
              <a:gd name="connsiteY21" fmla="*/ 46657 h 421734"/>
              <a:gd name="connsiteX22" fmla="*/ 379899 w 662851"/>
              <a:gd name="connsiteY22" fmla="*/ 66264 h 421734"/>
              <a:gd name="connsiteX23" fmla="*/ 265216 w 662851"/>
              <a:gd name="connsiteY23" fmla="*/ 80004 h 421734"/>
              <a:gd name="connsiteX24" fmla="*/ 111902 w 662851"/>
              <a:gd name="connsiteY24" fmla="*/ 135438 h 421734"/>
              <a:gd name="connsiteX25" fmla="*/ 60573 w 662851"/>
              <a:gd name="connsiteY25" fmla="*/ 143795 h 421734"/>
              <a:gd name="connsiteX26" fmla="*/ 7035 w 662851"/>
              <a:gd name="connsiteY26" fmla="*/ 165652 h 421734"/>
              <a:gd name="connsiteX27" fmla="*/ 1207 w 662851"/>
              <a:gd name="connsiteY27" fmla="*/ 160142 h 421734"/>
              <a:gd name="connsiteX28" fmla="*/ 26436 w 662851"/>
              <a:gd name="connsiteY28" fmla="*/ 181647 h 421734"/>
              <a:gd name="connsiteX29" fmla="*/ 15297 w 662851"/>
              <a:gd name="connsiteY29" fmla="*/ 175347 h 421734"/>
              <a:gd name="connsiteX0" fmla="*/ 15297 w 662851"/>
              <a:gd name="connsiteY0" fmla="*/ 165670 h 412057"/>
              <a:gd name="connsiteX1" fmla="*/ 30043 w 662851"/>
              <a:gd name="connsiteY1" fmla="*/ 191776 h 412057"/>
              <a:gd name="connsiteX2" fmla="*/ 119927 w 662851"/>
              <a:gd name="connsiteY2" fmla="*/ 252468 h 412057"/>
              <a:gd name="connsiteX3" fmla="*/ 189842 w 662851"/>
              <a:gd name="connsiteY3" fmla="*/ 333907 h 412057"/>
              <a:gd name="connsiteX4" fmla="*/ 216948 w 662851"/>
              <a:gd name="connsiteY4" fmla="*/ 387159 h 412057"/>
              <a:gd name="connsiteX5" fmla="*/ 223363 w 662851"/>
              <a:gd name="connsiteY5" fmla="*/ 412008 h 412057"/>
              <a:gd name="connsiteX6" fmla="*/ 240742 w 662851"/>
              <a:gd name="connsiteY6" fmla="*/ 384857 h 412057"/>
              <a:gd name="connsiteX7" fmla="*/ 239886 w 662851"/>
              <a:gd name="connsiteY7" fmla="*/ 405902 h 412057"/>
              <a:gd name="connsiteX8" fmla="*/ 225605 w 662851"/>
              <a:gd name="connsiteY8" fmla="*/ 379377 h 412057"/>
              <a:gd name="connsiteX9" fmla="*/ 246319 w 662851"/>
              <a:gd name="connsiteY9" fmla="*/ 369540 h 412057"/>
              <a:gd name="connsiteX10" fmla="*/ 259896 w 662851"/>
              <a:gd name="connsiteY10" fmla="*/ 366194 h 412057"/>
              <a:gd name="connsiteX11" fmla="*/ 327289 w 662851"/>
              <a:gd name="connsiteY11" fmla="*/ 309852 h 412057"/>
              <a:gd name="connsiteX12" fmla="*/ 405998 w 662851"/>
              <a:gd name="connsiteY12" fmla="*/ 254548 h 412057"/>
              <a:gd name="connsiteX13" fmla="*/ 448822 w 662851"/>
              <a:gd name="connsiteY13" fmla="*/ 211047 h 412057"/>
              <a:gd name="connsiteX14" fmla="*/ 492383 w 662851"/>
              <a:gd name="connsiteY14" fmla="*/ 188714 h 412057"/>
              <a:gd name="connsiteX15" fmla="*/ 529250 w 662851"/>
              <a:gd name="connsiteY15" fmla="*/ 155962 h 412057"/>
              <a:gd name="connsiteX16" fmla="*/ 659727 w 662851"/>
              <a:gd name="connsiteY16" fmla="*/ 26992 h 412057"/>
              <a:gd name="connsiteX17" fmla="*/ 624880 w 662851"/>
              <a:gd name="connsiteY17" fmla="*/ 4932 h 412057"/>
              <a:gd name="connsiteX18" fmla="*/ 617470 w 662851"/>
              <a:gd name="connsiteY18" fmla="*/ 15681 h 412057"/>
              <a:gd name="connsiteX19" fmla="*/ 533305 w 662851"/>
              <a:gd name="connsiteY19" fmla="*/ 21137 h 412057"/>
              <a:gd name="connsiteX20" fmla="*/ 511952 w 662851"/>
              <a:gd name="connsiteY20" fmla="*/ 24322 h 412057"/>
              <a:gd name="connsiteX21" fmla="*/ 466681 w 662851"/>
              <a:gd name="connsiteY21" fmla="*/ 36980 h 412057"/>
              <a:gd name="connsiteX22" fmla="*/ 379899 w 662851"/>
              <a:gd name="connsiteY22" fmla="*/ 56587 h 412057"/>
              <a:gd name="connsiteX23" fmla="*/ 265216 w 662851"/>
              <a:gd name="connsiteY23" fmla="*/ 70327 h 412057"/>
              <a:gd name="connsiteX24" fmla="*/ 111902 w 662851"/>
              <a:gd name="connsiteY24" fmla="*/ 125761 h 412057"/>
              <a:gd name="connsiteX25" fmla="*/ 60573 w 662851"/>
              <a:gd name="connsiteY25" fmla="*/ 134118 h 412057"/>
              <a:gd name="connsiteX26" fmla="*/ 7035 w 662851"/>
              <a:gd name="connsiteY26" fmla="*/ 155975 h 412057"/>
              <a:gd name="connsiteX27" fmla="*/ 1207 w 662851"/>
              <a:gd name="connsiteY27" fmla="*/ 150465 h 412057"/>
              <a:gd name="connsiteX28" fmla="*/ 26436 w 662851"/>
              <a:gd name="connsiteY28" fmla="*/ 171970 h 412057"/>
              <a:gd name="connsiteX29" fmla="*/ 15297 w 662851"/>
              <a:gd name="connsiteY29" fmla="*/ 165670 h 412057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66681 w 662851"/>
              <a:gd name="connsiteY21" fmla="*/ 42604 h 417681"/>
              <a:gd name="connsiteX22" fmla="*/ 379899 w 662851"/>
              <a:gd name="connsiteY22" fmla="*/ 62211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66681 w 662851"/>
              <a:gd name="connsiteY21" fmla="*/ 42604 h 417681"/>
              <a:gd name="connsiteX22" fmla="*/ 381877 w 662851"/>
              <a:gd name="connsiteY22" fmla="*/ 52674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79565 w 662851"/>
              <a:gd name="connsiteY21" fmla="*/ 28676 h 417681"/>
              <a:gd name="connsiteX22" fmla="*/ 381877 w 662851"/>
              <a:gd name="connsiteY22" fmla="*/ 52674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384 h 417771"/>
              <a:gd name="connsiteX1" fmla="*/ 30043 w 662851"/>
              <a:gd name="connsiteY1" fmla="*/ 197490 h 417771"/>
              <a:gd name="connsiteX2" fmla="*/ 119927 w 662851"/>
              <a:gd name="connsiteY2" fmla="*/ 258182 h 417771"/>
              <a:gd name="connsiteX3" fmla="*/ 189842 w 662851"/>
              <a:gd name="connsiteY3" fmla="*/ 339621 h 417771"/>
              <a:gd name="connsiteX4" fmla="*/ 216948 w 662851"/>
              <a:gd name="connsiteY4" fmla="*/ 392873 h 417771"/>
              <a:gd name="connsiteX5" fmla="*/ 223363 w 662851"/>
              <a:gd name="connsiteY5" fmla="*/ 417722 h 417771"/>
              <a:gd name="connsiteX6" fmla="*/ 240742 w 662851"/>
              <a:gd name="connsiteY6" fmla="*/ 390571 h 417771"/>
              <a:gd name="connsiteX7" fmla="*/ 239886 w 662851"/>
              <a:gd name="connsiteY7" fmla="*/ 411616 h 417771"/>
              <a:gd name="connsiteX8" fmla="*/ 225605 w 662851"/>
              <a:gd name="connsiteY8" fmla="*/ 385091 h 417771"/>
              <a:gd name="connsiteX9" fmla="*/ 246319 w 662851"/>
              <a:gd name="connsiteY9" fmla="*/ 375254 h 417771"/>
              <a:gd name="connsiteX10" fmla="*/ 259896 w 662851"/>
              <a:gd name="connsiteY10" fmla="*/ 371908 h 417771"/>
              <a:gd name="connsiteX11" fmla="*/ 327289 w 662851"/>
              <a:gd name="connsiteY11" fmla="*/ 315566 h 417771"/>
              <a:gd name="connsiteX12" fmla="*/ 405998 w 662851"/>
              <a:gd name="connsiteY12" fmla="*/ 260262 h 417771"/>
              <a:gd name="connsiteX13" fmla="*/ 448822 w 662851"/>
              <a:gd name="connsiteY13" fmla="*/ 216761 h 417771"/>
              <a:gd name="connsiteX14" fmla="*/ 492383 w 662851"/>
              <a:gd name="connsiteY14" fmla="*/ 194428 h 417771"/>
              <a:gd name="connsiteX15" fmla="*/ 529250 w 662851"/>
              <a:gd name="connsiteY15" fmla="*/ 161676 h 417771"/>
              <a:gd name="connsiteX16" fmla="*/ 659727 w 662851"/>
              <a:gd name="connsiteY16" fmla="*/ 32706 h 417771"/>
              <a:gd name="connsiteX17" fmla="*/ 624880 w 662851"/>
              <a:gd name="connsiteY17" fmla="*/ 10646 h 417771"/>
              <a:gd name="connsiteX18" fmla="*/ 591338 w 662851"/>
              <a:gd name="connsiteY18" fmla="*/ 2779 h 417771"/>
              <a:gd name="connsiteX19" fmla="*/ 539698 w 662851"/>
              <a:gd name="connsiteY19" fmla="*/ 28163 h 417771"/>
              <a:gd name="connsiteX20" fmla="*/ 511952 w 662851"/>
              <a:gd name="connsiteY20" fmla="*/ 30036 h 417771"/>
              <a:gd name="connsiteX21" fmla="*/ 479565 w 662851"/>
              <a:gd name="connsiteY21" fmla="*/ 28766 h 417771"/>
              <a:gd name="connsiteX22" fmla="*/ 381877 w 662851"/>
              <a:gd name="connsiteY22" fmla="*/ 52764 h 417771"/>
              <a:gd name="connsiteX23" fmla="*/ 265216 w 662851"/>
              <a:gd name="connsiteY23" fmla="*/ 76041 h 417771"/>
              <a:gd name="connsiteX24" fmla="*/ 111902 w 662851"/>
              <a:gd name="connsiteY24" fmla="*/ 131475 h 417771"/>
              <a:gd name="connsiteX25" fmla="*/ 60573 w 662851"/>
              <a:gd name="connsiteY25" fmla="*/ 139832 h 417771"/>
              <a:gd name="connsiteX26" fmla="*/ 7035 w 662851"/>
              <a:gd name="connsiteY26" fmla="*/ 161689 h 417771"/>
              <a:gd name="connsiteX27" fmla="*/ 1207 w 662851"/>
              <a:gd name="connsiteY27" fmla="*/ 156179 h 417771"/>
              <a:gd name="connsiteX28" fmla="*/ 26436 w 662851"/>
              <a:gd name="connsiteY28" fmla="*/ 177684 h 417771"/>
              <a:gd name="connsiteX29" fmla="*/ 15297 w 662851"/>
              <a:gd name="connsiteY29" fmla="*/ 171384 h 417771"/>
              <a:gd name="connsiteX0" fmla="*/ 15297 w 662851"/>
              <a:gd name="connsiteY0" fmla="*/ 171384 h 417771"/>
              <a:gd name="connsiteX1" fmla="*/ 30043 w 662851"/>
              <a:gd name="connsiteY1" fmla="*/ 197490 h 417771"/>
              <a:gd name="connsiteX2" fmla="*/ 119927 w 662851"/>
              <a:gd name="connsiteY2" fmla="*/ 258182 h 417771"/>
              <a:gd name="connsiteX3" fmla="*/ 189842 w 662851"/>
              <a:gd name="connsiteY3" fmla="*/ 339621 h 417771"/>
              <a:gd name="connsiteX4" fmla="*/ 216948 w 662851"/>
              <a:gd name="connsiteY4" fmla="*/ 392873 h 417771"/>
              <a:gd name="connsiteX5" fmla="*/ 223363 w 662851"/>
              <a:gd name="connsiteY5" fmla="*/ 417722 h 417771"/>
              <a:gd name="connsiteX6" fmla="*/ 240742 w 662851"/>
              <a:gd name="connsiteY6" fmla="*/ 390571 h 417771"/>
              <a:gd name="connsiteX7" fmla="*/ 239886 w 662851"/>
              <a:gd name="connsiteY7" fmla="*/ 411616 h 417771"/>
              <a:gd name="connsiteX8" fmla="*/ 225605 w 662851"/>
              <a:gd name="connsiteY8" fmla="*/ 385091 h 417771"/>
              <a:gd name="connsiteX9" fmla="*/ 246319 w 662851"/>
              <a:gd name="connsiteY9" fmla="*/ 375254 h 417771"/>
              <a:gd name="connsiteX10" fmla="*/ 259896 w 662851"/>
              <a:gd name="connsiteY10" fmla="*/ 371908 h 417771"/>
              <a:gd name="connsiteX11" fmla="*/ 327289 w 662851"/>
              <a:gd name="connsiteY11" fmla="*/ 315566 h 417771"/>
              <a:gd name="connsiteX12" fmla="*/ 405998 w 662851"/>
              <a:gd name="connsiteY12" fmla="*/ 260262 h 417771"/>
              <a:gd name="connsiteX13" fmla="*/ 450042 w 662851"/>
              <a:gd name="connsiteY13" fmla="*/ 226954 h 417771"/>
              <a:gd name="connsiteX14" fmla="*/ 492383 w 662851"/>
              <a:gd name="connsiteY14" fmla="*/ 194428 h 417771"/>
              <a:gd name="connsiteX15" fmla="*/ 529250 w 662851"/>
              <a:gd name="connsiteY15" fmla="*/ 161676 h 417771"/>
              <a:gd name="connsiteX16" fmla="*/ 659727 w 662851"/>
              <a:gd name="connsiteY16" fmla="*/ 32706 h 417771"/>
              <a:gd name="connsiteX17" fmla="*/ 624880 w 662851"/>
              <a:gd name="connsiteY17" fmla="*/ 10646 h 417771"/>
              <a:gd name="connsiteX18" fmla="*/ 591338 w 662851"/>
              <a:gd name="connsiteY18" fmla="*/ 2779 h 417771"/>
              <a:gd name="connsiteX19" fmla="*/ 539698 w 662851"/>
              <a:gd name="connsiteY19" fmla="*/ 28163 h 417771"/>
              <a:gd name="connsiteX20" fmla="*/ 511952 w 662851"/>
              <a:gd name="connsiteY20" fmla="*/ 30036 h 417771"/>
              <a:gd name="connsiteX21" fmla="*/ 479565 w 662851"/>
              <a:gd name="connsiteY21" fmla="*/ 28766 h 417771"/>
              <a:gd name="connsiteX22" fmla="*/ 381877 w 662851"/>
              <a:gd name="connsiteY22" fmla="*/ 52764 h 417771"/>
              <a:gd name="connsiteX23" fmla="*/ 265216 w 662851"/>
              <a:gd name="connsiteY23" fmla="*/ 76041 h 417771"/>
              <a:gd name="connsiteX24" fmla="*/ 111902 w 662851"/>
              <a:gd name="connsiteY24" fmla="*/ 131475 h 417771"/>
              <a:gd name="connsiteX25" fmla="*/ 60573 w 662851"/>
              <a:gd name="connsiteY25" fmla="*/ 139832 h 417771"/>
              <a:gd name="connsiteX26" fmla="*/ 7035 w 662851"/>
              <a:gd name="connsiteY26" fmla="*/ 161689 h 417771"/>
              <a:gd name="connsiteX27" fmla="*/ 1207 w 662851"/>
              <a:gd name="connsiteY27" fmla="*/ 156179 h 417771"/>
              <a:gd name="connsiteX28" fmla="*/ 26436 w 662851"/>
              <a:gd name="connsiteY28" fmla="*/ 177684 h 417771"/>
              <a:gd name="connsiteX29" fmla="*/ 15297 w 662851"/>
              <a:gd name="connsiteY29" fmla="*/ 171384 h 417771"/>
              <a:gd name="connsiteX0" fmla="*/ 15297 w 659727"/>
              <a:gd name="connsiteY0" fmla="*/ 171384 h 417771"/>
              <a:gd name="connsiteX1" fmla="*/ 30043 w 659727"/>
              <a:gd name="connsiteY1" fmla="*/ 197490 h 417771"/>
              <a:gd name="connsiteX2" fmla="*/ 119927 w 659727"/>
              <a:gd name="connsiteY2" fmla="*/ 258182 h 417771"/>
              <a:gd name="connsiteX3" fmla="*/ 189842 w 659727"/>
              <a:gd name="connsiteY3" fmla="*/ 339621 h 417771"/>
              <a:gd name="connsiteX4" fmla="*/ 216948 w 659727"/>
              <a:gd name="connsiteY4" fmla="*/ 392873 h 417771"/>
              <a:gd name="connsiteX5" fmla="*/ 223363 w 659727"/>
              <a:gd name="connsiteY5" fmla="*/ 417722 h 417771"/>
              <a:gd name="connsiteX6" fmla="*/ 240742 w 659727"/>
              <a:gd name="connsiteY6" fmla="*/ 390571 h 417771"/>
              <a:gd name="connsiteX7" fmla="*/ 239886 w 659727"/>
              <a:gd name="connsiteY7" fmla="*/ 411616 h 417771"/>
              <a:gd name="connsiteX8" fmla="*/ 225605 w 659727"/>
              <a:gd name="connsiteY8" fmla="*/ 385091 h 417771"/>
              <a:gd name="connsiteX9" fmla="*/ 246319 w 659727"/>
              <a:gd name="connsiteY9" fmla="*/ 375254 h 417771"/>
              <a:gd name="connsiteX10" fmla="*/ 259896 w 659727"/>
              <a:gd name="connsiteY10" fmla="*/ 371908 h 417771"/>
              <a:gd name="connsiteX11" fmla="*/ 327289 w 659727"/>
              <a:gd name="connsiteY11" fmla="*/ 315566 h 417771"/>
              <a:gd name="connsiteX12" fmla="*/ 405998 w 659727"/>
              <a:gd name="connsiteY12" fmla="*/ 260262 h 417771"/>
              <a:gd name="connsiteX13" fmla="*/ 450042 w 659727"/>
              <a:gd name="connsiteY13" fmla="*/ 226954 h 417771"/>
              <a:gd name="connsiteX14" fmla="*/ 492383 w 659727"/>
              <a:gd name="connsiteY14" fmla="*/ 194428 h 417771"/>
              <a:gd name="connsiteX15" fmla="*/ 529250 w 659727"/>
              <a:gd name="connsiteY15" fmla="*/ 161676 h 417771"/>
              <a:gd name="connsiteX16" fmla="*/ 578520 w 659727"/>
              <a:gd name="connsiteY16" fmla="*/ 132552 h 417771"/>
              <a:gd name="connsiteX17" fmla="*/ 659727 w 659727"/>
              <a:gd name="connsiteY17" fmla="*/ 32706 h 417771"/>
              <a:gd name="connsiteX18" fmla="*/ 624880 w 659727"/>
              <a:gd name="connsiteY18" fmla="*/ 10646 h 417771"/>
              <a:gd name="connsiteX19" fmla="*/ 591338 w 659727"/>
              <a:gd name="connsiteY19" fmla="*/ 2779 h 417771"/>
              <a:gd name="connsiteX20" fmla="*/ 539698 w 659727"/>
              <a:gd name="connsiteY20" fmla="*/ 28163 h 417771"/>
              <a:gd name="connsiteX21" fmla="*/ 511952 w 659727"/>
              <a:gd name="connsiteY21" fmla="*/ 30036 h 417771"/>
              <a:gd name="connsiteX22" fmla="*/ 479565 w 659727"/>
              <a:gd name="connsiteY22" fmla="*/ 28766 h 417771"/>
              <a:gd name="connsiteX23" fmla="*/ 381877 w 659727"/>
              <a:gd name="connsiteY23" fmla="*/ 52764 h 417771"/>
              <a:gd name="connsiteX24" fmla="*/ 265216 w 659727"/>
              <a:gd name="connsiteY24" fmla="*/ 76041 h 417771"/>
              <a:gd name="connsiteX25" fmla="*/ 111902 w 659727"/>
              <a:gd name="connsiteY25" fmla="*/ 131475 h 417771"/>
              <a:gd name="connsiteX26" fmla="*/ 60573 w 659727"/>
              <a:gd name="connsiteY26" fmla="*/ 139832 h 417771"/>
              <a:gd name="connsiteX27" fmla="*/ 7035 w 659727"/>
              <a:gd name="connsiteY27" fmla="*/ 161689 h 417771"/>
              <a:gd name="connsiteX28" fmla="*/ 1207 w 659727"/>
              <a:gd name="connsiteY28" fmla="*/ 156179 h 417771"/>
              <a:gd name="connsiteX29" fmla="*/ 26436 w 659727"/>
              <a:gd name="connsiteY29" fmla="*/ 177684 h 417771"/>
              <a:gd name="connsiteX30" fmla="*/ 15297 w 659727"/>
              <a:gd name="connsiteY30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19927 w 673192"/>
              <a:gd name="connsiteY2" fmla="*/ 258182 h 417771"/>
              <a:gd name="connsiteX3" fmla="*/ 189842 w 673192"/>
              <a:gd name="connsiteY3" fmla="*/ 339621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5605 w 673192"/>
              <a:gd name="connsiteY8" fmla="*/ 385091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19927 w 673192"/>
              <a:gd name="connsiteY2" fmla="*/ 258182 h 417771"/>
              <a:gd name="connsiteX3" fmla="*/ 189842 w 673192"/>
              <a:gd name="connsiteY3" fmla="*/ 339621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3192" h="417771">
                <a:moveTo>
                  <a:pt x="15297" y="171384"/>
                </a:moveTo>
                <a:cubicBezTo>
                  <a:pt x="15898" y="174685"/>
                  <a:pt x="-3075" y="169453"/>
                  <a:pt x="30043" y="197490"/>
                </a:cubicBezTo>
                <a:cubicBezTo>
                  <a:pt x="52460" y="213391"/>
                  <a:pt x="98323" y="236354"/>
                  <a:pt x="119927" y="258182"/>
                </a:cubicBezTo>
                <a:cubicBezTo>
                  <a:pt x="141531" y="280011"/>
                  <a:pt x="173672" y="317173"/>
                  <a:pt x="189842" y="339621"/>
                </a:cubicBezTo>
                <a:cubicBezTo>
                  <a:pt x="206012" y="362069"/>
                  <a:pt x="199879" y="368940"/>
                  <a:pt x="216948" y="392873"/>
                </a:cubicBezTo>
                <a:cubicBezTo>
                  <a:pt x="234017" y="416806"/>
                  <a:pt x="219397" y="418106"/>
                  <a:pt x="223363" y="417722"/>
                </a:cubicBezTo>
                <a:cubicBezTo>
                  <a:pt x="227329" y="417338"/>
                  <a:pt x="231376" y="397338"/>
                  <a:pt x="240742" y="390571"/>
                </a:cubicBezTo>
                <a:cubicBezTo>
                  <a:pt x="250108" y="383804"/>
                  <a:pt x="228870" y="420662"/>
                  <a:pt x="239886" y="411616"/>
                </a:cubicBezTo>
                <a:cubicBezTo>
                  <a:pt x="250902" y="402570"/>
                  <a:pt x="208886" y="415083"/>
                  <a:pt x="220992" y="407344"/>
                </a:cubicBezTo>
                <a:cubicBezTo>
                  <a:pt x="240600" y="393283"/>
                  <a:pt x="219034" y="389284"/>
                  <a:pt x="246319" y="375254"/>
                </a:cubicBezTo>
                <a:cubicBezTo>
                  <a:pt x="270122" y="362867"/>
                  <a:pt x="241003" y="382650"/>
                  <a:pt x="259896" y="371908"/>
                </a:cubicBezTo>
                <a:cubicBezTo>
                  <a:pt x="278789" y="361166"/>
                  <a:pt x="320623" y="320103"/>
                  <a:pt x="327289" y="315566"/>
                </a:cubicBezTo>
                <a:cubicBezTo>
                  <a:pt x="333955" y="311029"/>
                  <a:pt x="403442" y="275244"/>
                  <a:pt x="405998" y="260262"/>
                </a:cubicBezTo>
                <a:cubicBezTo>
                  <a:pt x="408554" y="245280"/>
                  <a:pt x="457613" y="239117"/>
                  <a:pt x="450042" y="226954"/>
                </a:cubicBezTo>
                <a:cubicBezTo>
                  <a:pt x="442471" y="214791"/>
                  <a:pt x="478978" y="203609"/>
                  <a:pt x="492383" y="194428"/>
                </a:cubicBezTo>
                <a:cubicBezTo>
                  <a:pt x="505788" y="185247"/>
                  <a:pt x="516915" y="172956"/>
                  <a:pt x="529250" y="161676"/>
                </a:cubicBezTo>
                <a:cubicBezTo>
                  <a:pt x="541585" y="150397"/>
                  <a:pt x="560747" y="148702"/>
                  <a:pt x="578520" y="132552"/>
                </a:cubicBezTo>
                <a:cubicBezTo>
                  <a:pt x="596293" y="116402"/>
                  <a:pt x="655077" y="68242"/>
                  <a:pt x="668611" y="51601"/>
                </a:cubicBezTo>
                <a:cubicBezTo>
                  <a:pt x="682145" y="34960"/>
                  <a:pt x="661562" y="41728"/>
                  <a:pt x="659727" y="32706"/>
                </a:cubicBezTo>
                <a:cubicBezTo>
                  <a:pt x="636968" y="504"/>
                  <a:pt x="640126" y="25403"/>
                  <a:pt x="624880" y="10646"/>
                </a:cubicBezTo>
                <a:cubicBezTo>
                  <a:pt x="609634" y="-4111"/>
                  <a:pt x="605535" y="-141"/>
                  <a:pt x="591338" y="2779"/>
                </a:cubicBezTo>
                <a:cubicBezTo>
                  <a:pt x="577141" y="5699"/>
                  <a:pt x="551203" y="36605"/>
                  <a:pt x="539698" y="28163"/>
                </a:cubicBezTo>
                <a:cubicBezTo>
                  <a:pt x="528193" y="19721"/>
                  <a:pt x="523881" y="37213"/>
                  <a:pt x="511952" y="30036"/>
                </a:cubicBezTo>
                <a:cubicBezTo>
                  <a:pt x="500023" y="22859"/>
                  <a:pt x="495859" y="27491"/>
                  <a:pt x="479565" y="28766"/>
                </a:cubicBezTo>
                <a:cubicBezTo>
                  <a:pt x="463271" y="30041"/>
                  <a:pt x="421550" y="39389"/>
                  <a:pt x="381877" y="52764"/>
                </a:cubicBezTo>
                <a:cubicBezTo>
                  <a:pt x="323442" y="73051"/>
                  <a:pt x="348083" y="40430"/>
                  <a:pt x="265216" y="76041"/>
                </a:cubicBezTo>
                <a:cubicBezTo>
                  <a:pt x="208771" y="101490"/>
                  <a:pt x="161705" y="103565"/>
                  <a:pt x="111902" y="131475"/>
                </a:cubicBezTo>
                <a:cubicBezTo>
                  <a:pt x="76598" y="150359"/>
                  <a:pt x="74005" y="130226"/>
                  <a:pt x="60573" y="139832"/>
                </a:cubicBezTo>
                <a:cubicBezTo>
                  <a:pt x="47141" y="149438"/>
                  <a:pt x="14978" y="156978"/>
                  <a:pt x="7035" y="161689"/>
                </a:cubicBezTo>
                <a:cubicBezTo>
                  <a:pt x="-9378" y="173904"/>
                  <a:pt x="9176" y="149133"/>
                  <a:pt x="1207" y="156179"/>
                </a:cubicBezTo>
                <a:cubicBezTo>
                  <a:pt x="-6762" y="163225"/>
                  <a:pt x="29364" y="171319"/>
                  <a:pt x="26436" y="177684"/>
                </a:cubicBezTo>
                <a:cubicBezTo>
                  <a:pt x="20526" y="186658"/>
                  <a:pt x="14696" y="168083"/>
                  <a:pt x="15297" y="17138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1673E0C-2567-485B-A306-DC4ACEC791C5}"/>
              </a:ext>
            </a:extLst>
          </p:cNvPr>
          <p:cNvSpPr/>
          <p:nvPr/>
        </p:nvSpPr>
        <p:spPr>
          <a:xfrm rot="19475756">
            <a:off x="5237981" y="1397942"/>
            <a:ext cx="608372" cy="446360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777485"/>
              <a:gd name="connsiteY0" fmla="*/ 240453 h 554061"/>
              <a:gd name="connsiteX1" fmla="*/ 268095 w 777485"/>
              <a:gd name="connsiteY1" fmla="*/ 408674 h 554061"/>
              <a:gd name="connsiteX2" fmla="*/ 348377 w 777485"/>
              <a:gd name="connsiteY2" fmla="*/ 506802 h 554061"/>
              <a:gd name="connsiteX3" fmla="*/ 370510 w 777485"/>
              <a:gd name="connsiteY3" fmla="*/ 552274 h 554061"/>
              <a:gd name="connsiteX4" fmla="*/ 387790 w 777485"/>
              <a:gd name="connsiteY4" fmla="*/ 541675 h 554061"/>
              <a:gd name="connsiteX5" fmla="*/ 436495 w 777485"/>
              <a:gd name="connsiteY5" fmla="*/ 516541 h 554061"/>
              <a:gd name="connsiteX6" fmla="*/ 461231 w 777485"/>
              <a:gd name="connsiteY6" fmla="*/ 494703 h 554061"/>
              <a:gd name="connsiteX7" fmla="*/ 499343 w 777485"/>
              <a:gd name="connsiteY7" fmla="*/ 465235 h 554061"/>
              <a:gd name="connsiteX8" fmla="*/ 570751 w 777485"/>
              <a:gd name="connsiteY8" fmla="*/ 424036 h 554061"/>
              <a:gd name="connsiteX9" fmla="*/ 615152 w 777485"/>
              <a:gd name="connsiteY9" fmla="*/ 386178 h 554061"/>
              <a:gd name="connsiteX10" fmla="*/ 661179 w 777485"/>
              <a:gd name="connsiteY10" fmla="*/ 363945 h 554061"/>
              <a:gd name="connsiteX11" fmla="*/ 777347 w 777485"/>
              <a:gd name="connsiteY11" fmla="*/ 284112 h 554061"/>
              <a:gd name="connsiteX12" fmla="*/ 692371 w 777485"/>
              <a:gd name="connsiteY12" fmla="*/ 247305 h 554061"/>
              <a:gd name="connsiteX13" fmla="*/ 716791 w 777485"/>
              <a:gd name="connsiteY13" fmla="*/ 139671 h 554061"/>
              <a:gd name="connsiteX14" fmla="*/ 652857 w 777485"/>
              <a:gd name="connsiteY14" fmla="*/ 85129 h 554061"/>
              <a:gd name="connsiteX15" fmla="*/ 613073 w 777485"/>
              <a:gd name="connsiteY15" fmla="*/ 51127 h 554061"/>
              <a:gd name="connsiteX16" fmla="*/ 590938 w 777485"/>
              <a:gd name="connsiteY16" fmla="*/ 38648 h 554061"/>
              <a:gd name="connsiteX17" fmla="*/ 563622 w 777485"/>
              <a:gd name="connsiteY17" fmla="*/ 22383 h 554061"/>
              <a:gd name="connsiteX18" fmla="*/ 525602 w 777485"/>
              <a:gd name="connsiteY18" fmla="*/ 71 h 554061"/>
              <a:gd name="connsiteX19" fmla="*/ 490338 w 777485"/>
              <a:gd name="connsiteY19" fmla="*/ 20299 h 554061"/>
              <a:gd name="connsiteX20" fmla="*/ 326755 w 777485"/>
              <a:gd name="connsiteY20" fmla="*/ 77036 h 554061"/>
              <a:gd name="connsiteX21" fmla="*/ 153619 w 777485"/>
              <a:gd name="connsiteY21" fmla="*/ 155751 h 554061"/>
              <a:gd name="connsiteX22" fmla="*/ 99274 w 777485"/>
              <a:gd name="connsiteY22" fmla="*/ 186689 h 554061"/>
              <a:gd name="connsiteX23" fmla="*/ 70583 w 777485"/>
              <a:gd name="connsiteY23" fmla="*/ 201212 h 554061"/>
              <a:gd name="connsiteX24" fmla="*/ 47687 w 777485"/>
              <a:gd name="connsiteY24" fmla="*/ 213745 h 554061"/>
              <a:gd name="connsiteX25" fmla="*/ 4259 w 777485"/>
              <a:gd name="connsiteY25" fmla="*/ 236911 h 554061"/>
              <a:gd name="connsiteX26" fmla="*/ 69388 w 777485"/>
              <a:gd name="connsiteY26" fmla="*/ 240453 h 554061"/>
              <a:gd name="connsiteX0" fmla="*/ 69388 w 724795"/>
              <a:gd name="connsiteY0" fmla="*/ 240453 h 554061"/>
              <a:gd name="connsiteX1" fmla="*/ 268095 w 724795"/>
              <a:gd name="connsiteY1" fmla="*/ 408674 h 554061"/>
              <a:gd name="connsiteX2" fmla="*/ 348377 w 724795"/>
              <a:gd name="connsiteY2" fmla="*/ 506802 h 554061"/>
              <a:gd name="connsiteX3" fmla="*/ 370510 w 724795"/>
              <a:gd name="connsiteY3" fmla="*/ 552274 h 554061"/>
              <a:gd name="connsiteX4" fmla="*/ 387790 w 724795"/>
              <a:gd name="connsiteY4" fmla="*/ 541675 h 554061"/>
              <a:gd name="connsiteX5" fmla="*/ 436495 w 724795"/>
              <a:gd name="connsiteY5" fmla="*/ 516541 h 554061"/>
              <a:gd name="connsiteX6" fmla="*/ 461231 w 724795"/>
              <a:gd name="connsiteY6" fmla="*/ 494703 h 554061"/>
              <a:gd name="connsiteX7" fmla="*/ 499343 w 724795"/>
              <a:gd name="connsiteY7" fmla="*/ 465235 h 554061"/>
              <a:gd name="connsiteX8" fmla="*/ 570751 w 724795"/>
              <a:gd name="connsiteY8" fmla="*/ 424036 h 554061"/>
              <a:gd name="connsiteX9" fmla="*/ 615152 w 724795"/>
              <a:gd name="connsiteY9" fmla="*/ 386178 h 554061"/>
              <a:gd name="connsiteX10" fmla="*/ 661179 w 724795"/>
              <a:gd name="connsiteY10" fmla="*/ 363945 h 554061"/>
              <a:gd name="connsiteX11" fmla="*/ 705700 w 724795"/>
              <a:gd name="connsiteY11" fmla="*/ 304218 h 554061"/>
              <a:gd name="connsiteX12" fmla="*/ 692371 w 724795"/>
              <a:gd name="connsiteY12" fmla="*/ 247305 h 554061"/>
              <a:gd name="connsiteX13" fmla="*/ 716791 w 724795"/>
              <a:gd name="connsiteY13" fmla="*/ 139671 h 554061"/>
              <a:gd name="connsiteX14" fmla="*/ 652857 w 724795"/>
              <a:gd name="connsiteY14" fmla="*/ 85129 h 554061"/>
              <a:gd name="connsiteX15" fmla="*/ 613073 w 724795"/>
              <a:gd name="connsiteY15" fmla="*/ 51127 h 554061"/>
              <a:gd name="connsiteX16" fmla="*/ 590938 w 724795"/>
              <a:gd name="connsiteY16" fmla="*/ 38648 h 554061"/>
              <a:gd name="connsiteX17" fmla="*/ 563622 w 724795"/>
              <a:gd name="connsiteY17" fmla="*/ 22383 h 554061"/>
              <a:gd name="connsiteX18" fmla="*/ 525602 w 724795"/>
              <a:gd name="connsiteY18" fmla="*/ 71 h 554061"/>
              <a:gd name="connsiteX19" fmla="*/ 490338 w 724795"/>
              <a:gd name="connsiteY19" fmla="*/ 20299 h 554061"/>
              <a:gd name="connsiteX20" fmla="*/ 326755 w 724795"/>
              <a:gd name="connsiteY20" fmla="*/ 77036 h 554061"/>
              <a:gd name="connsiteX21" fmla="*/ 153619 w 724795"/>
              <a:gd name="connsiteY21" fmla="*/ 155751 h 554061"/>
              <a:gd name="connsiteX22" fmla="*/ 99274 w 724795"/>
              <a:gd name="connsiteY22" fmla="*/ 186689 h 554061"/>
              <a:gd name="connsiteX23" fmla="*/ 70583 w 724795"/>
              <a:gd name="connsiteY23" fmla="*/ 201212 h 554061"/>
              <a:gd name="connsiteX24" fmla="*/ 47687 w 724795"/>
              <a:gd name="connsiteY24" fmla="*/ 213745 h 554061"/>
              <a:gd name="connsiteX25" fmla="*/ 4259 w 724795"/>
              <a:gd name="connsiteY25" fmla="*/ 236911 h 554061"/>
              <a:gd name="connsiteX26" fmla="*/ 69388 w 724795"/>
              <a:gd name="connsiteY26" fmla="*/ 240453 h 554061"/>
              <a:gd name="connsiteX0" fmla="*/ 69388 w 741426"/>
              <a:gd name="connsiteY0" fmla="*/ 240453 h 554061"/>
              <a:gd name="connsiteX1" fmla="*/ 268095 w 741426"/>
              <a:gd name="connsiteY1" fmla="*/ 408674 h 554061"/>
              <a:gd name="connsiteX2" fmla="*/ 348377 w 741426"/>
              <a:gd name="connsiteY2" fmla="*/ 506802 h 554061"/>
              <a:gd name="connsiteX3" fmla="*/ 370510 w 741426"/>
              <a:gd name="connsiteY3" fmla="*/ 552274 h 554061"/>
              <a:gd name="connsiteX4" fmla="*/ 387790 w 741426"/>
              <a:gd name="connsiteY4" fmla="*/ 541675 h 554061"/>
              <a:gd name="connsiteX5" fmla="*/ 436495 w 741426"/>
              <a:gd name="connsiteY5" fmla="*/ 516541 h 554061"/>
              <a:gd name="connsiteX6" fmla="*/ 461231 w 741426"/>
              <a:gd name="connsiteY6" fmla="*/ 494703 h 554061"/>
              <a:gd name="connsiteX7" fmla="*/ 499343 w 741426"/>
              <a:gd name="connsiteY7" fmla="*/ 465235 h 554061"/>
              <a:gd name="connsiteX8" fmla="*/ 570751 w 741426"/>
              <a:gd name="connsiteY8" fmla="*/ 424036 h 554061"/>
              <a:gd name="connsiteX9" fmla="*/ 615152 w 741426"/>
              <a:gd name="connsiteY9" fmla="*/ 386178 h 554061"/>
              <a:gd name="connsiteX10" fmla="*/ 661179 w 741426"/>
              <a:gd name="connsiteY10" fmla="*/ 363945 h 554061"/>
              <a:gd name="connsiteX11" fmla="*/ 705700 w 741426"/>
              <a:gd name="connsiteY11" fmla="*/ 304218 h 554061"/>
              <a:gd name="connsiteX12" fmla="*/ 739402 w 741426"/>
              <a:gd name="connsiteY12" fmla="*/ 249493 h 554061"/>
              <a:gd name="connsiteX13" fmla="*/ 716791 w 741426"/>
              <a:gd name="connsiteY13" fmla="*/ 139671 h 554061"/>
              <a:gd name="connsiteX14" fmla="*/ 652857 w 741426"/>
              <a:gd name="connsiteY14" fmla="*/ 85129 h 554061"/>
              <a:gd name="connsiteX15" fmla="*/ 613073 w 741426"/>
              <a:gd name="connsiteY15" fmla="*/ 51127 h 554061"/>
              <a:gd name="connsiteX16" fmla="*/ 590938 w 741426"/>
              <a:gd name="connsiteY16" fmla="*/ 38648 h 554061"/>
              <a:gd name="connsiteX17" fmla="*/ 563622 w 741426"/>
              <a:gd name="connsiteY17" fmla="*/ 22383 h 554061"/>
              <a:gd name="connsiteX18" fmla="*/ 525602 w 741426"/>
              <a:gd name="connsiteY18" fmla="*/ 71 h 554061"/>
              <a:gd name="connsiteX19" fmla="*/ 490338 w 741426"/>
              <a:gd name="connsiteY19" fmla="*/ 20299 h 554061"/>
              <a:gd name="connsiteX20" fmla="*/ 326755 w 741426"/>
              <a:gd name="connsiteY20" fmla="*/ 77036 h 554061"/>
              <a:gd name="connsiteX21" fmla="*/ 153619 w 741426"/>
              <a:gd name="connsiteY21" fmla="*/ 155751 h 554061"/>
              <a:gd name="connsiteX22" fmla="*/ 99274 w 741426"/>
              <a:gd name="connsiteY22" fmla="*/ 186689 h 554061"/>
              <a:gd name="connsiteX23" fmla="*/ 70583 w 741426"/>
              <a:gd name="connsiteY23" fmla="*/ 201212 h 554061"/>
              <a:gd name="connsiteX24" fmla="*/ 47687 w 741426"/>
              <a:gd name="connsiteY24" fmla="*/ 213745 h 554061"/>
              <a:gd name="connsiteX25" fmla="*/ 4259 w 741426"/>
              <a:gd name="connsiteY25" fmla="*/ 236911 h 554061"/>
              <a:gd name="connsiteX26" fmla="*/ 69388 w 741426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52857 w 741427"/>
              <a:gd name="connsiteY14" fmla="*/ 8512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13073 w 741427"/>
              <a:gd name="connsiteY15" fmla="*/ 51127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938 w 741427"/>
              <a:gd name="connsiteY16" fmla="*/ 38648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53 h 554061"/>
              <a:gd name="connsiteX1" fmla="*/ 268095 w 741427"/>
              <a:gd name="connsiteY1" fmla="*/ 408674 h 554061"/>
              <a:gd name="connsiteX2" fmla="*/ 348377 w 741427"/>
              <a:gd name="connsiteY2" fmla="*/ 506802 h 554061"/>
              <a:gd name="connsiteX3" fmla="*/ 370510 w 741427"/>
              <a:gd name="connsiteY3" fmla="*/ 552274 h 554061"/>
              <a:gd name="connsiteX4" fmla="*/ 387790 w 741427"/>
              <a:gd name="connsiteY4" fmla="*/ 541675 h 554061"/>
              <a:gd name="connsiteX5" fmla="*/ 436495 w 741427"/>
              <a:gd name="connsiteY5" fmla="*/ 516541 h 554061"/>
              <a:gd name="connsiteX6" fmla="*/ 461231 w 741427"/>
              <a:gd name="connsiteY6" fmla="*/ 494703 h 554061"/>
              <a:gd name="connsiteX7" fmla="*/ 499343 w 741427"/>
              <a:gd name="connsiteY7" fmla="*/ 465235 h 554061"/>
              <a:gd name="connsiteX8" fmla="*/ 570751 w 741427"/>
              <a:gd name="connsiteY8" fmla="*/ 424036 h 554061"/>
              <a:gd name="connsiteX9" fmla="*/ 615152 w 741427"/>
              <a:gd name="connsiteY9" fmla="*/ 386178 h 554061"/>
              <a:gd name="connsiteX10" fmla="*/ 661179 w 741427"/>
              <a:gd name="connsiteY10" fmla="*/ 363945 h 554061"/>
              <a:gd name="connsiteX11" fmla="*/ 705700 w 741427"/>
              <a:gd name="connsiteY11" fmla="*/ 304218 h 554061"/>
              <a:gd name="connsiteX12" fmla="*/ 739402 w 741427"/>
              <a:gd name="connsiteY12" fmla="*/ 249493 h 554061"/>
              <a:gd name="connsiteX13" fmla="*/ 703174 w 741427"/>
              <a:gd name="connsiteY13" fmla="*/ 169192 h 554061"/>
              <a:gd name="connsiteX14" fmla="*/ 645590 w 741427"/>
              <a:gd name="connsiteY14" fmla="*/ 96069 h 554061"/>
              <a:gd name="connsiteX15" fmla="*/ 607635 w 741427"/>
              <a:gd name="connsiteY15" fmla="*/ 77355 h 554061"/>
              <a:gd name="connsiteX16" fmla="*/ 590790 w 741427"/>
              <a:gd name="connsiteY16" fmla="*/ 63474 h 554061"/>
              <a:gd name="connsiteX17" fmla="*/ 563622 w 741427"/>
              <a:gd name="connsiteY17" fmla="*/ 22383 h 554061"/>
              <a:gd name="connsiteX18" fmla="*/ 525602 w 741427"/>
              <a:gd name="connsiteY18" fmla="*/ 71 h 554061"/>
              <a:gd name="connsiteX19" fmla="*/ 490338 w 741427"/>
              <a:gd name="connsiteY19" fmla="*/ 20299 h 554061"/>
              <a:gd name="connsiteX20" fmla="*/ 326755 w 741427"/>
              <a:gd name="connsiteY20" fmla="*/ 77036 h 554061"/>
              <a:gd name="connsiteX21" fmla="*/ 153619 w 741427"/>
              <a:gd name="connsiteY21" fmla="*/ 155751 h 554061"/>
              <a:gd name="connsiteX22" fmla="*/ 99274 w 741427"/>
              <a:gd name="connsiteY22" fmla="*/ 186689 h 554061"/>
              <a:gd name="connsiteX23" fmla="*/ 70583 w 741427"/>
              <a:gd name="connsiteY23" fmla="*/ 201212 h 554061"/>
              <a:gd name="connsiteX24" fmla="*/ 47687 w 741427"/>
              <a:gd name="connsiteY24" fmla="*/ 213745 h 554061"/>
              <a:gd name="connsiteX25" fmla="*/ 4259 w 741427"/>
              <a:gd name="connsiteY25" fmla="*/ 236911 h 554061"/>
              <a:gd name="connsiteX26" fmla="*/ 69388 w 741427"/>
              <a:gd name="connsiteY26" fmla="*/ 240453 h 554061"/>
              <a:gd name="connsiteX0" fmla="*/ 69388 w 741427"/>
              <a:gd name="connsiteY0" fmla="*/ 240412 h 554020"/>
              <a:gd name="connsiteX1" fmla="*/ 268095 w 741427"/>
              <a:gd name="connsiteY1" fmla="*/ 408633 h 554020"/>
              <a:gd name="connsiteX2" fmla="*/ 348377 w 741427"/>
              <a:gd name="connsiteY2" fmla="*/ 506761 h 554020"/>
              <a:gd name="connsiteX3" fmla="*/ 370510 w 741427"/>
              <a:gd name="connsiteY3" fmla="*/ 552233 h 554020"/>
              <a:gd name="connsiteX4" fmla="*/ 387790 w 741427"/>
              <a:gd name="connsiteY4" fmla="*/ 541634 h 554020"/>
              <a:gd name="connsiteX5" fmla="*/ 436495 w 741427"/>
              <a:gd name="connsiteY5" fmla="*/ 516500 h 554020"/>
              <a:gd name="connsiteX6" fmla="*/ 461231 w 741427"/>
              <a:gd name="connsiteY6" fmla="*/ 494662 h 554020"/>
              <a:gd name="connsiteX7" fmla="*/ 499343 w 741427"/>
              <a:gd name="connsiteY7" fmla="*/ 465194 h 554020"/>
              <a:gd name="connsiteX8" fmla="*/ 570751 w 741427"/>
              <a:gd name="connsiteY8" fmla="*/ 423995 h 554020"/>
              <a:gd name="connsiteX9" fmla="*/ 615152 w 741427"/>
              <a:gd name="connsiteY9" fmla="*/ 386137 h 554020"/>
              <a:gd name="connsiteX10" fmla="*/ 661179 w 741427"/>
              <a:gd name="connsiteY10" fmla="*/ 363904 h 554020"/>
              <a:gd name="connsiteX11" fmla="*/ 705700 w 741427"/>
              <a:gd name="connsiteY11" fmla="*/ 304177 h 554020"/>
              <a:gd name="connsiteX12" fmla="*/ 739402 w 741427"/>
              <a:gd name="connsiteY12" fmla="*/ 249452 h 554020"/>
              <a:gd name="connsiteX13" fmla="*/ 703174 w 741427"/>
              <a:gd name="connsiteY13" fmla="*/ 169151 h 554020"/>
              <a:gd name="connsiteX14" fmla="*/ 645590 w 741427"/>
              <a:gd name="connsiteY14" fmla="*/ 96028 h 554020"/>
              <a:gd name="connsiteX15" fmla="*/ 607635 w 741427"/>
              <a:gd name="connsiteY15" fmla="*/ 77314 h 554020"/>
              <a:gd name="connsiteX16" fmla="*/ 590790 w 741427"/>
              <a:gd name="connsiteY16" fmla="*/ 63433 h 554020"/>
              <a:gd name="connsiteX17" fmla="*/ 558680 w 741427"/>
              <a:gd name="connsiteY17" fmla="*/ 46185 h 554020"/>
              <a:gd name="connsiteX18" fmla="*/ 525602 w 741427"/>
              <a:gd name="connsiteY18" fmla="*/ 30 h 554020"/>
              <a:gd name="connsiteX19" fmla="*/ 490338 w 741427"/>
              <a:gd name="connsiteY19" fmla="*/ 20258 h 554020"/>
              <a:gd name="connsiteX20" fmla="*/ 326755 w 741427"/>
              <a:gd name="connsiteY20" fmla="*/ 76995 h 554020"/>
              <a:gd name="connsiteX21" fmla="*/ 153619 w 741427"/>
              <a:gd name="connsiteY21" fmla="*/ 155710 h 554020"/>
              <a:gd name="connsiteX22" fmla="*/ 99274 w 741427"/>
              <a:gd name="connsiteY22" fmla="*/ 186648 h 554020"/>
              <a:gd name="connsiteX23" fmla="*/ 70583 w 741427"/>
              <a:gd name="connsiteY23" fmla="*/ 201171 h 554020"/>
              <a:gd name="connsiteX24" fmla="*/ 47687 w 741427"/>
              <a:gd name="connsiteY24" fmla="*/ 213704 h 554020"/>
              <a:gd name="connsiteX25" fmla="*/ 4259 w 741427"/>
              <a:gd name="connsiteY25" fmla="*/ 236870 h 554020"/>
              <a:gd name="connsiteX26" fmla="*/ 69388 w 741427"/>
              <a:gd name="connsiteY26" fmla="*/ 240412 h 554020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58680 w 741427"/>
              <a:gd name="connsiteY17" fmla="*/ 31640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53619 w 741427"/>
              <a:gd name="connsiteY21" fmla="*/ 141165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99274 w 741427"/>
              <a:gd name="connsiteY22" fmla="*/ 172103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70583 w 741427"/>
              <a:gd name="connsiteY23" fmla="*/ 186626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69388 w 741427"/>
              <a:gd name="connsiteY0" fmla="*/ 225867 h 539475"/>
              <a:gd name="connsiteX1" fmla="*/ 268095 w 741427"/>
              <a:gd name="connsiteY1" fmla="*/ 394088 h 539475"/>
              <a:gd name="connsiteX2" fmla="*/ 348377 w 741427"/>
              <a:gd name="connsiteY2" fmla="*/ 492216 h 539475"/>
              <a:gd name="connsiteX3" fmla="*/ 370510 w 741427"/>
              <a:gd name="connsiteY3" fmla="*/ 537688 h 539475"/>
              <a:gd name="connsiteX4" fmla="*/ 387790 w 741427"/>
              <a:gd name="connsiteY4" fmla="*/ 527089 h 539475"/>
              <a:gd name="connsiteX5" fmla="*/ 436495 w 741427"/>
              <a:gd name="connsiteY5" fmla="*/ 501955 h 539475"/>
              <a:gd name="connsiteX6" fmla="*/ 461231 w 741427"/>
              <a:gd name="connsiteY6" fmla="*/ 480117 h 539475"/>
              <a:gd name="connsiteX7" fmla="*/ 499343 w 741427"/>
              <a:gd name="connsiteY7" fmla="*/ 450649 h 539475"/>
              <a:gd name="connsiteX8" fmla="*/ 570751 w 741427"/>
              <a:gd name="connsiteY8" fmla="*/ 409450 h 539475"/>
              <a:gd name="connsiteX9" fmla="*/ 615152 w 741427"/>
              <a:gd name="connsiteY9" fmla="*/ 371592 h 539475"/>
              <a:gd name="connsiteX10" fmla="*/ 661179 w 741427"/>
              <a:gd name="connsiteY10" fmla="*/ 349359 h 539475"/>
              <a:gd name="connsiteX11" fmla="*/ 705700 w 741427"/>
              <a:gd name="connsiteY11" fmla="*/ 289632 h 539475"/>
              <a:gd name="connsiteX12" fmla="*/ 739402 w 741427"/>
              <a:gd name="connsiteY12" fmla="*/ 234907 h 539475"/>
              <a:gd name="connsiteX13" fmla="*/ 703174 w 741427"/>
              <a:gd name="connsiteY13" fmla="*/ 154606 h 539475"/>
              <a:gd name="connsiteX14" fmla="*/ 645590 w 741427"/>
              <a:gd name="connsiteY14" fmla="*/ 81483 h 539475"/>
              <a:gd name="connsiteX15" fmla="*/ 607635 w 741427"/>
              <a:gd name="connsiteY15" fmla="*/ 62769 h 539475"/>
              <a:gd name="connsiteX16" fmla="*/ 590790 w 741427"/>
              <a:gd name="connsiteY16" fmla="*/ 48888 h 539475"/>
              <a:gd name="connsiteX17" fmla="*/ 564462 w 741427"/>
              <a:gd name="connsiteY17" fmla="*/ 27853 h 539475"/>
              <a:gd name="connsiteX18" fmla="*/ 526442 w 741427"/>
              <a:gd name="connsiteY18" fmla="*/ 5542 h 539475"/>
              <a:gd name="connsiteX19" fmla="*/ 490338 w 741427"/>
              <a:gd name="connsiteY19" fmla="*/ 5713 h 539475"/>
              <a:gd name="connsiteX20" fmla="*/ 326755 w 741427"/>
              <a:gd name="connsiteY20" fmla="*/ 62450 h 539475"/>
              <a:gd name="connsiteX21" fmla="*/ 138742 w 741427"/>
              <a:gd name="connsiteY21" fmla="*/ 140599 h 539475"/>
              <a:gd name="connsiteX22" fmla="*/ 81580 w 741427"/>
              <a:gd name="connsiteY22" fmla="*/ 161016 h 539475"/>
              <a:gd name="connsiteX23" fmla="*/ 42805 w 741427"/>
              <a:gd name="connsiteY23" fmla="*/ 175958 h 539475"/>
              <a:gd name="connsiteX24" fmla="*/ 47687 w 741427"/>
              <a:gd name="connsiteY24" fmla="*/ 199159 h 539475"/>
              <a:gd name="connsiteX25" fmla="*/ 4259 w 741427"/>
              <a:gd name="connsiteY25" fmla="*/ 222325 h 539475"/>
              <a:gd name="connsiteX26" fmla="*/ 69388 w 741427"/>
              <a:gd name="connsiteY26" fmla="*/ 225867 h 539475"/>
              <a:gd name="connsiteX0" fmla="*/ 31670 w 703709"/>
              <a:gd name="connsiteY0" fmla="*/ 225867 h 539475"/>
              <a:gd name="connsiteX1" fmla="*/ 230377 w 703709"/>
              <a:gd name="connsiteY1" fmla="*/ 394088 h 539475"/>
              <a:gd name="connsiteX2" fmla="*/ 310659 w 703709"/>
              <a:gd name="connsiteY2" fmla="*/ 492216 h 539475"/>
              <a:gd name="connsiteX3" fmla="*/ 332792 w 703709"/>
              <a:gd name="connsiteY3" fmla="*/ 537688 h 539475"/>
              <a:gd name="connsiteX4" fmla="*/ 350072 w 703709"/>
              <a:gd name="connsiteY4" fmla="*/ 527089 h 539475"/>
              <a:gd name="connsiteX5" fmla="*/ 398777 w 703709"/>
              <a:gd name="connsiteY5" fmla="*/ 501955 h 539475"/>
              <a:gd name="connsiteX6" fmla="*/ 423513 w 703709"/>
              <a:gd name="connsiteY6" fmla="*/ 480117 h 539475"/>
              <a:gd name="connsiteX7" fmla="*/ 461625 w 703709"/>
              <a:gd name="connsiteY7" fmla="*/ 450649 h 539475"/>
              <a:gd name="connsiteX8" fmla="*/ 533033 w 703709"/>
              <a:gd name="connsiteY8" fmla="*/ 409450 h 539475"/>
              <a:gd name="connsiteX9" fmla="*/ 577434 w 703709"/>
              <a:gd name="connsiteY9" fmla="*/ 371592 h 539475"/>
              <a:gd name="connsiteX10" fmla="*/ 623461 w 703709"/>
              <a:gd name="connsiteY10" fmla="*/ 349359 h 539475"/>
              <a:gd name="connsiteX11" fmla="*/ 667982 w 703709"/>
              <a:gd name="connsiteY11" fmla="*/ 289632 h 539475"/>
              <a:gd name="connsiteX12" fmla="*/ 701684 w 703709"/>
              <a:gd name="connsiteY12" fmla="*/ 234907 h 539475"/>
              <a:gd name="connsiteX13" fmla="*/ 665456 w 703709"/>
              <a:gd name="connsiteY13" fmla="*/ 154606 h 539475"/>
              <a:gd name="connsiteX14" fmla="*/ 607872 w 703709"/>
              <a:gd name="connsiteY14" fmla="*/ 81483 h 539475"/>
              <a:gd name="connsiteX15" fmla="*/ 569917 w 703709"/>
              <a:gd name="connsiteY15" fmla="*/ 62769 h 539475"/>
              <a:gd name="connsiteX16" fmla="*/ 553072 w 703709"/>
              <a:gd name="connsiteY16" fmla="*/ 48888 h 539475"/>
              <a:gd name="connsiteX17" fmla="*/ 526744 w 703709"/>
              <a:gd name="connsiteY17" fmla="*/ 27853 h 539475"/>
              <a:gd name="connsiteX18" fmla="*/ 488724 w 703709"/>
              <a:gd name="connsiteY18" fmla="*/ 5542 h 539475"/>
              <a:gd name="connsiteX19" fmla="*/ 452620 w 703709"/>
              <a:gd name="connsiteY19" fmla="*/ 5713 h 539475"/>
              <a:gd name="connsiteX20" fmla="*/ 289037 w 703709"/>
              <a:gd name="connsiteY20" fmla="*/ 62450 h 539475"/>
              <a:gd name="connsiteX21" fmla="*/ 101024 w 703709"/>
              <a:gd name="connsiteY21" fmla="*/ 140599 h 539475"/>
              <a:gd name="connsiteX22" fmla="*/ 43862 w 703709"/>
              <a:gd name="connsiteY22" fmla="*/ 161016 h 539475"/>
              <a:gd name="connsiteX23" fmla="*/ 5087 w 703709"/>
              <a:gd name="connsiteY23" fmla="*/ 175958 h 539475"/>
              <a:gd name="connsiteX24" fmla="*/ 9969 w 703709"/>
              <a:gd name="connsiteY24" fmla="*/ 199159 h 539475"/>
              <a:gd name="connsiteX25" fmla="*/ 33318 w 703709"/>
              <a:gd name="connsiteY25" fmla="*/ 213649 h 539475"/>
              <a:gd name="connsiteX26" fmla="*/ 31670 w 703709"/>
              <a:gd name="connsiteY26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230377 w 703709"/>
              <a:gd name="connsiteY2" fmla="*/ 394088 h 539475"/>
              <a:gd name="connsiteX3" fmla="*/ 310659 w 703709"/>
              <a:gd name="connsiteY3" fmla="*/ 492216 h 539475"/>
              <a:gd name="connsiteX4" fmla="*/ 332792 w 703709"/>
              <a:gd name="connsiteY4" fmla="*/ 537688 h 539475"/>
              <a:gd name="connsiteX5" fmla="*/ 350072 w 703709"/>
              <a:gd name="connsiteY5" fmla="*/ 527089 h 539475"/>
              <a:gd name="connsiteX6" fmla="*/ 398777 w 703709"/>
              <a:gd name="connsiteY6" fmla="*/ 501955 h 539475"/>
              <a:gd name="connsiteX7" fmla="*/ 423513 w 703709"/>
              <a:gd name="connsiteY7" fmla="*/ 480117 h 539475"/>
              <a:gd name="connsiteX8" fmla="*/ 461625 w 703709"/>
              <a:gd name="connsiteY8" fmla="*/ 450649 h 539475"/>
              <a:gd name="connsiteX9" fmla="*/ 533033 w 703709"/>
              <a:gd name="connsiteY9" fmla="*/ 409450 h 539475"/>
              <a:gd name="connsiteX10" fmla="*/ 577434 w 703709"/>
              <a:gd name="connsiteY10" fmla="*/ 371592 h 539475"/>
              <a:gd name="connsiteX11" fmla="*/ 623461 w 703709"/>
              <a:gd name="connsiteY11" fmla="*/ 349359 h 539475"/>
              <a:gd name="connsiteX12" fmla="*/ 667982 w 703709"/>
              <a:gd name="connsiteY12" fmla="*/ 289632 h 539475"/>
              <a:gd name="connsiteX13" fmla="*/ 701684 w 703709"/>
              <a:gd name="connsiteY13" fmla="*/ 234907 h 539475"/>
              <a:gd name="connsiteX14" fmla="*/ 665456 w 703709"/>
              <a:gd name="connsiteY14" fmla="*/ 154606 h 539475"/>
              <a:gd name="connsiteX15" fmla="*/ 607872 w 703709"/>
              <a:gd name="connsiteY15" fmla="*/ 81483 h 539475"/>
              <a:gd name="connsiteX16" fmla="*/ 569917 w 703709"/>
              <a:gd name="connsiteY16" fmla="*/ 62769 h 539475"/>
              <a:gd name="connsiteX17" fmla="*/ 553072 w 703709"/>
              <a:gd name="connsiteY17" fmla="*/ 48888 h 539475"/>
              <a:gd name="connsiteX18" fmla="*/ 526744 w 703709"/>
              <a:gd name="connsiteY18" fmla="*/ 27853 h 539475"/>
              <a:gd name="connsiteX19" fmla="*/ 488724 w 703709"/>
              <a:gd name="connsiteY19" fmla="*/ 5542 h 539475"/>
              <a:gd name="connsiteX20" fmla="*/ 452620 w 703709"/>
              <a:gd name="connsiteY20" fmla="*/ 5713 h 539475"/>
              <a:gd name="connsiteX21" fmla="*/ 289037 w 703709"/>
              <a:gd name="connsiteY21" fmla="*/ 62450 h 539475"/>
              <a:gd name="connsiteX22" fmla="*/ 101024 w 703709"/>
              <a:gd name="connsiteY22" fmla="*/ 140599 h 539475"/>
              <a:gd name="connsiteX23" fmla="*/ 43862 w 703709"/>
              <a:gd name="connsiteY23" fmla="*/ 161016 h 539475"/>
              <a:gd name="connsiteX24" fmla="*/ 5087 w 703709"/>
              <a:gd name="connsiteY24" fmla="*/ 175958 h 539475"/>
              <a:gd name="connsiteX25" fmla="*/ 9969 w 703709"/>
              <a:gd name="connsiteY25" fmla="*/ 199159 h 539475"/>
              <a:gd name="connsiteX26" fmla="*/ 33318 w 703709"/>
              <a:gd name="connsiteY26" fmla="*/ 213649 h 539475"/>
              <a:gd name="connsiteX27" fmla="*/ 31670 w 703709"/>
              <a:gd name="connsiteY27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30377 w 703709"/>
              <a:gd name="connsiteY3" fmla="*/ 39408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9475"/>
              <a:gd name="connsiteX1" fmla="*/ 100754 w 703709"/>
              <a:gd name="connsiteY1" fmla="*/ 263117 h 539475"/>
              <a:gd name="connsiteX2" fmla="*/ 190638 w 703709"/>
              <a:gd name="connsiteY2" fmla="*/ 323809 h 539475"/>
              <a:gd name="connsiteX3" fmla="*/ 260553 w 703709"/>
              <a:gd name="connsiteY3" fmla="*/ 405248 h 539475"/>
              <a:gd name="connsiteX4" fmla="*/ 310659 w 703709"/>
              <a:gd name="connsiteY4" fmla="*/ 492216 h 539475"/>
              <a:gd name="connsiteX5" fmla="*/ 332792 w 703709"/>
              <a:gd name="connsiteY5" fmla="*/ 537688 h 539475"/>
              <a:gd name="connsiteX6" fmla="*/ 350072 w 703709"/>
              <a:gd name="connsiteY6" fmla="*/ 527089 h 539475"/>
              <a:gd name="connsiteX7" fmla="*/ 398777 w 703709"/>
              <a:gd name="connsiteY7" fmla="*/ 501955 h 539475"/>
              <a:gd name="connsiteX8" fmla="*/ 423513 w 703709"/>
              <a:gd name="connsiteY8" fmla="*/ 480117 h 539475"/>
              <a:gd name="connsiteX9" fmla="*/ 461625 w 703709"/>
              <a:gd name="connsiteY9" fmla="*/ 450649 h 539475"/>
              <a:gd name="connsiteX10" fmla="*/ 533033 w 703709"/>
              <a:gd name="connsiteY10" fmla="*/ 409450 h 539475"/>
              <a:gd name="connsiteX11" fmla="*/ 577434 w 703709"/>
              <a:gd name="connsiteY11" fmla="*/ 371592 h 539475"/>
              <a:gd name="connsiteX12" fmla="*/ 623461 w 703709"/>
              <a:gd name="connsiteY12" fmla="*/ 349359 h 539475"/>
              <a:gd name="connsiteX13" fmla="*/ 667982 w 703709"/>
              <a:gd name="connsiteY13" fmla="*/ 289632 h 539475"/>
              <a:gd name="connsiteX14" fmla="*/ 701684 w 703709"/>
              <a:gd name="connsiteY14" fmla="*/ 234907 h 539475"/>
              <a:gd name="connsiteX15" fmla="*/ 665456 w 703709"/>
              <a:gd name="connsiteY15" fmla="*/ 154606 h 539475"/>
              <a:gd name="connsiteX16" fmla="*/ 607872 w 703709"/>
              <a:gd name="connsiteY16" fmla="*/ 81483 h 539475"/>
              <a:gd name="connsiteX17" fmla="*/ 569917 w 703709"/>
              <a:gd name="connsiteY17" fmla="*/ 62769 h 539475"/>
              <a:gd name="connsiteX18" fmla="*/ 553072 w 703709"/>
              <a:gd name="connsiteY18" fmla="*/ 48888 h 539475"/>
              <a:gd name="connsiteX19" fmla="*/ 526744 w 703709"/>
              <a:gd name="connsiteY19" fmla="*/ 27853 h 539475"/>
              <a:gd name="connsiteX20" fmla="*/ 488724 w 703709"/>
              <a:gd name="connsiteY20" fmla="*/ 5542 h 539475"/>
              <a:gd name="connsiteX21" fmla="*/ 452620 w 703709"/>
              <a:gd name="connsiteY21" fmla="*/ 5713 h 539475"/>
              <a:gd name="connsiteX22" fmla="*/ 289037 w 703709"/>
              <a:gd name="connsiteY22" fmla="*/ 62450 h 539475"/>
              <a:gd name="connsiteX23" fmla="*/ 101024 w 703709"/>
              <a:gd name="connsiteY23" fmla="*/ 140599 h 539475"/>
              <a:gd name="connsiteX24" fmla="*/ 43862 w 703709"/>
              <a:gd name="connsiteY24" fmla="*/ 161016 h 539475"/>
              <a:gd name="connsiteX25" fmla="*/ 5087 w 703709"/>
              <a:gd name="connsiteY25" fmla="*/ 175958 h 539475"/>
              <a:gd name="connsiteX26" fmla="*/ 9969 w 703709"/>
              <a:gd name="connsiteY26" fmla="*/ 199159 h 539475"/>
              <a:gd name="connsiteX27" fmla="*/ 33318 w 703709"/>
              <a:gd name="connsiteY27" fmla="*/ 213649 h 539475"/>
              <a:gd name="connsiteX28" fmla="*/ 31670 w 703709"/>
              <a:gd name="connsiteY28" fmla="*/ 225867 h 539475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23461 w 703709"/>
              <a:gd name="connsiteY12" fmla="*/ 349359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77434 w 703709"/>
              <a:gd name="connsiteY11" fmla="*/ 371592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07872 w 703709"/>
              <a:gd name="connsiteY16" fmla="*/ 8148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03709"/>
              <a:gd name="connsiteY0" fmla="*/ 225867 h 538312"/>
              <a:gd name="connsiteX1" fmla="*/ 100754 w 703709"/>
              <a:gd name="connsiteY1" fmla="*/ 263117 h 538312"/>
              <a:gd name="connsiteX2" fmla="*/ 190638 w 703709"/>
              <a:gd name="connsiteY2" fmla="*/ 323809 h 538312"/>
              <a:gd name="connsiteX3" fmla="*/ 260553 w 703709"/>
              <a:gd name="connsiteY3" fmla="*/ 405248 h 538312"/>
              <a:gd name="connsiteX4" fmla="*/ 316789 w 703709"/>
              <a:gd name="connsiteY4" fmla="*/ 510873 h 538312"/>
              <a:gd name="connsiteX5" fmla="*/ 332792 w 703709"/>
              <a:gd name="connsiteY5" fmla="*/ 537688 h 538312"/>
              <a:gd name="connsiteX6" fmla="*/ 350072 w 703709"/>
              <a:gd name="connsiteY6" fmla="*/ 527089 h 538312"/>
              <a:gd name="connsiteX7" fmla="*/ 398777 w 703709"/>
              <a:gd name="connsiteY7" fmla="*/ 501955 h 538312"/>
              <a:gd name="connsiteX8" fmla="*/ 423513 w 703709"/>
              <a:gd name="connsiteY8" fmla="*/ 480117 h 538312"/>
              <a:gd name="connsiteX9" fmla="*/ 461625 w 703709"/>
              <a:gd name="connsiteY9" fmla="*/ 450649 h 538312"/>
              <a:gd name="connsiteX10" fmla="*/ 533033 w 703709"/>
              <a:gd name="connsiteY10" fmla="*/ 409450 h 538312"/>
              <a:gd name="connsiteX11" fmla="*/ 551064 w 703709"/>
              <a:gd name="connsiteY11" fmla="*/ 366184 h 538312"/>
              <a:gd name="connsiteX12" fmla="*/ 601466 w 703709"/>
              <a:gd name="connsiteY12" fmla="*/ 334903 h 538312"/>
              <a:gd name="connsiteX13" fmla="*/ 667982 w 703709"/>
              <a:gd name="connsiteY13" fmla="*/ 289632 h 538312"/>
              <a:gd name="connsiteX14" fmla="*/ 701684 w 703709"/>
              <a:gd name="connsiteY14" fmla="*/ 234907 h 538312"/>
              <a:gd name="connsiteX15" fmla="*/ 665456 w 703709"/>
              <a:gd name="connsiteY15" fmla="*/ 154606 h 538312"/>
              <a:gd name="connsiteX16" fmla="*/ 695591 w 703709"/>
              <a:gd name="connsiteY16" fmla="*/ 76273 h 538312"/>
              <a:gd name="connsiteX17" fmla="*/ 569917 w 703709"/>
              <a:gd name="connsiteY17" fmla="*/ 62769 h 538312"/>
              <a:gd name="connsiteX18" fmla="*/ 553072 w 703709"/>
              <a:gd name="connsiteY18" fmla="*/ 48888 h 538312"/>
              <a:gd name="connsiteX19" fmla="*/ 526744 w 703709"/>
              <a:gd name="connsiteY19" fmla="*/ 27853 h 538312"/>
              <a:gd name="connsiteX20" fmla="*/ 488724 w 703709"/>
              <a:gd name="connsiteY20" fmla="*/ 5542 h 538312"/>
              <a:gd name="connsiteX21" fmla="*/ 452620 w 703709"/>
              <a:gd name="connsiteY21" fmla="*/ 5713 h 538312"/>
              <a:gd name="connsiteX22" fmla="*/ 289037 w 703709"/>
              <a:gd name="connsiteY22" fmla="*/ 62450 h 538312"/>
              <a:gd name="connsiteX23" fmla="*/ 101024 w 703709"/>
              <a:gd name="connsiteY23" fmla="*/ 140599 h 538312"/>
              <a:gd name="connsiteX24" fmla="*/ 43862 w 703709"/>
              <a:gd name="connsiteY24" fmla="*/ 161016 h 538312"/>
              <a:gd name="connsiteX25" fmla="*/ 5087 w 703709"/>
              <a:gd name="connsiteY25" fmla="*/ 175958 h 538312"/>
              <a:gd name="connsiteX26" fmla="*/ 9969 w 703709"/>
              <a:gd name="connsiteY26" fmla="*/ 199159 h 538312"/>
              <a:gd name="connsiteX27" fmla="*/ 33318 w 703709"/>
              <a:gd name="connsiteY27" fmla="*/ 213649 h 538312"/>
              <a:gd name="connsiteX28" fmla="*/ 31670 w 703709"/>
              <a:gd name="connsiteY28" fmla="*/ 225867 h 538312"/>
              <a:gd name="connsiteX0" fmla="*/ 31670 w 737964"/>
              <a:gd name="connsiteY0" fmla="*/ 225867 h 538312"/>
              <a:gd name="connsiteX1" fmla="*/ 100754 w 737964"/>
              <a:gd name="connsiteY1" fmla="*/ 263117 h 538312"/>
              <a:gd name="connsiteX2" fmla="*/ 190638 w 737964"/>
              <a:gd name="connsiteY2" fmla="*/ 323809 h 538312"/>
              <a:gd name="connsiteX3" fmla="*/ 260553 w 737964"/>
              <a:gd name="connsiteY3" fmla="*/ 405248 h 538312"/>
              <a:gd name="connsiteX4" fmla="*/ 316789 w 737964"/>
              <a:gd name="connsiteY4" fmla="*/ 510873 h 538312"/>
              <a:gd name="connsiteX5" fmla="*/ 332792 w 737964"/>
              <a:gd name="connsiteY5" fmla="*/ 537688 h 538312"/>
              <a:gd name="connsiteX6" fmla="*/ 350072 w 737964"/>
              <a:gd name="connsiteY6" fmla="*/ 527089 h 538312"/>
              <a:gd name="connsiteX7" fmla="*/ 398777 w 737964"/>
              <a:gd name="connsiteY7" fmla="*/ 501955 h 538312"/>
              <a:gd name="connsiteX8" fmla="*/ 423513 w 737964"/>
              <a:gd name="connsiteY8" fmla="*/ 480117 h 538312"/>
              <a:gd name="connsiteX9" fmla="*/ 461625 w 737964"/>
              <a:gd name="connsiteY9" fmla="*/ 450649 h 538312"/>
              <a:gd name="connsiteX10" fmla="*/ 533033 w 737964"/>
              <a:gd name="connsiteY10" fmla="*/ 409450 h 538312"/>
              <a:gd name="connsiteX11" fmla="*/ 551064 w 737964"/>
              <a:gd name="connsiteY11" fmla="*/ 366184 h 538312"/>
              <a:gd name="connsiteX12" fmla="*/ 601466 w 737964"/>
              <a:gd name="connsiteY12" fmla="*/ 334903 h 538312"/>
              <a:gd name="connsiteX13" fmla="*/ 667982 w 737964"/>
              <a:gd name="connsiteY13" fmla="*/ 289632 h 538312"/>
              <a:gd name="connsiteX14" fmla="*/ 701684 w 737964"/>
              <a:gd name="connsiteY14" fmla="*/ 234907 h 538312"/>
              <a:gd name="connsiteX15" fmla="*/ 730438 w 737964"/>
              <a:gd name="connsiteY15" fmla="*/ 98333 h 538312"/>
              <a:gd name="connsiteX16" fmla="*/ 695591 w 737964"/>
              <a:gd name="connsiteY16" fmla="*/ 76273 h 538312"/>
              <a:gd name="connsiteX17" fmla="*/ 569917 w 737964"/>
              <a:gd name="connsiteY17" fmla="*/ 62769 h 538312"/>
              <a:gd name="connsiteX18" fmla="*/ 553072 w 737964"/>
              <a:gd name="connsiteY18" fmla="*/ 48888 h 538312"/>
              <a:gd name="connsiteX19" fmla="*/ 526744 w 737964"/>
              <a:gd name="connsiteY19" fmla="*/ 27853 h 538312"/>
              <a:gd name="connsiteX20" fmla="*/ 488724 w 737964"/>
              <a:gd name="connsiteY20" fmla="*/ 5542 h 538312"/>
              <a:gd name="connsiteX21" fmla="*/ 452620 w 737964"/>
              <a:gd name="connsiteY21" fmla="*/ 5713 h 538312"/>
              <a:gd name="connsiteX22" fmla="*/ 289037 w 737964"/>
              <a:gd name="connsiteY22" fmla="*/ 62450 h 538312"/>
              <a:gd name="connsiteX23" fmla="*/ 101024 w 737964"/>
              <a:gd name="connsiteY23" fmla="*/ 140599 h 538312"/>
              <a:gd name="connsiteX24" fmla="*/ 43862 w 737964"/>
              <a:gd name="connsiteY24" fmla="*/ 161016 h 538312"/>
              <a:gd name="connsiteX25" fmla="*/ 5087 w 737964"/>
              <a:gd name="connsiteY25" fmla="*/ 175958 h 538312"/>
              <a:gd name="connsiteX26" fmla="*/ 9969 w 737964"/>
              <a:gd name="connsiteY26" fmla="*/ 199159 h 538312"/>
              <a:gd name="connsiteX27" fmla="*/ 33318 w 737964"/>
              <a:gd name="connsiteY27" fmla="*/ 213649 h 538312"/>
              <a:gd name="connsiteX28" fmla="*/ 31670 w 737964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667982 w 733538"/>
              <a:gd name="connsiteY13" fmla="*/ 289632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485032 w 733538"/>
              <a:gd name="connsiteY13" fmla="*/ 271998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38"/>
              <a:gd name="connsiteY0" fmla="*/ 225867 h 538312"/>
              <a:gd name="connsiteX1" fmla="*/ 100754 w 733538"/>
              <a:gd name="connsiteY1" fmla="*/ 263117 h 538312"/>
              <a:gd name="connsiteX2" fmla="*/ 190638 w 733538"/>
              <a:gd name="connsiteY2" fmla="*/ 323809 h 538312"/>
              <a:gd name="connsiteX3" fmla="*/ 260553 w 733538"/>
              <a:gd name="connsiteY3" fmla="*/ 405248 h 538312"/>
              <a:gd name="connsiteX4" fmla="*/ 316789 w 733538"/>
              <a:gd name="connsiteY4" fmla="*/ 510873 h 538312"/>
              <a:gd name="connsiteX5" fmla="*/ 332792 w 733538"/>
              <a:gd name="connsiteY5" fmla="*/ 537688 h 538312"/>
              <a:gd name="connsiteX6" fmla="*/ 350072 w 733538"/>
              <a:gd name="connsiteY6" fmla="*/ 527089 h 538312"/>
              <a:gd name="connsiteX7" fmla="*/ 398777 w 733538"/>
              <a:gd name="connsiteY7" fmla="*/ 501955 h 538312"/>
              <a:gd name="connsiteX8" fmla="*/ 423513 w 733538"/>
              <a:gd name="connsiteY8" fmla="*/ 480117 h 538312"/>
              <a:gd name="connsiteX9" fmla="*/ 461625 w 733538"/>
              <a:gd name="connsiteY9" fmla="*/ 450649 h 538312"/>
              <a:gd name="connsiteX10" fmla="*/ 533033 w 733538"/>
              <a:gd name="connsiteY10" fmla="*/ 409450 h 538312"/>
              <a:gd name="connsiteX11" fmla="*/ 551064 w 733538"/>
              <a:gd name="connsiteY11" fmla="*/ 366184 h 538312"/>
              <a:gd name="connsiteX12" fmla="*/ 601466 w 733538"/>
              <a:gd name="connsiteY12" fmla="*/ 334903 h 538312"/>
              <a:gd name="connsiteX13" fmla="*/ 519533 w 733538"/>
              <a:gd name="connsiteY13" fmla="*/ 282388 h 538312"/>
              <a:gd name="connsiteX14" fmla="*/ 598643 w 733538"/>
              <a:gd name="connsiteY14" fmla="*/ 233660 h 538312"/>
              <a:gd name="connsiteX15" fmla="*/ 730438 w 733538"/>
              <a:gd name="connsiteY15" fmla="*/ 98333 h 538312"/>
              <a:gd name="connsiteX16" fmla="*/ 695591 w 733538"/>
              <a:gd name="connsiteY16" fmla="*/ 76273 h 538312"/>
              <a:gd name="connsiteX17" fmla="*/ 569917 w 733538"/>
              <a:gd name="connsiteY17" fmla="*/ 62769 h 538312"/>
              <a:gd name="connsiteX18" fmla="*/ 553072 w 733538"/>
              <a:gd name="connsiteY18" fmla="*/ 48888 h 538312"/>
              <a:gd name="connsiteX19" fmla="*/ 526744 w 733538"/>
              <a:gd name="connsiteY19" fmla="*/ 27853 h 538312"/>
              <a:gd name="connsiteX20" fmla="*/ 488724 w 733538"/>
              <a:gd name="connsiteY20" fmla="*/ 5542 h 538312"/>
              <a:gd name="connsiteX21" fmla="*/ 452620 w 733538"/>
              <a:gd name="connsiteY21" fmla="*/ 5713 h 538312"/>
              <a:gd name="connsiteX22" fmla="*/ 289037 w 733538"/>
              <a:gd name="connsiteY22" fmla="*/ 62450 h 538312"/>
              <a:gd name="connsiteX23" fmla="*/ 101024 w 733538"/>
              <a:gd name="connsiteY23" fmla="*/ 140599 h 538312"/>
              <a:gd name="connsiteX24" fmla="*/ 43862 w 733538"/>
              <a:gd name="connsiteY24" fmla="*/ 161016 h 538312"/>
              <a:gd name="connsiteX25" fmla="*/ 5087 w 733538"/>
              <a:gd name="connsiteY25" fmla="*/ 175958 h 538312"/>
              <a:gd name="connsiteX26" fmla="*/ 9969 w 733538"/>
              <a:gd name="connsiteY26" fmla="*/ 199159 h 538312"/>
              <a:gd name="connsiteX27" fmla="*/ 33318 w 733538"/>
              <a:gd name="connsiteY27" fmla="*/ 213649 h 538312"/>
              <a:gd name="connsiteX28" fmla="*/ 31670 w 733538"/>
              <a:gd name="connsiteY28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601466 w 733562"/>
              <a:gd name="connsiteY12" fmla="*/ 334903 h 538312"/>
              <a:gd name="connsiteX13" fmla="*/ 519533 w 733562"/>
              <a:gd name="connsiteY13" fmla="*/ 282388 h 538312"/>
              <a:gd name="connsiteX14" fmla="*/ 599961 w 733562"/>
              <a:gd name="connsiteY14" fmla="*/ 227303 h 538312"/>
              <a:gd name="connsiteX15" fmla="*/ 730438 w 733562"/>
              <a:gd name="connsiteY15" fmla="*/ 98333 h 538312"/>
              <a:gd name="connsiteX16" fmla="*/ 695591 w 733562"/>
              <a:gd name="connsiteY16" fmla="*/ 76273 h 538312"/>
              <a:gd name="connsiteX17" fmla="*/ 569917 w 733562"/>
              <a:gd name="connsiteY17" fmla="*/ 62769 h 538312"/>
              <a:gd name="connsiteX18" fmla="*/ 553072 w 733562"/>
              <a:gd name="connsiteY18" fmla="*/ 48888 h 538312"/>
              <a:gd name="connsiteX19" fmla="*/ 526744 w 733562"/>
              <a:gd name="connsiteY19" fmla="*/ 27853 h 538312"/>
              <a:gd name="connsiteX20" fmla="*/ 488724 w 733562"/>
              <a:gd name="connsiteY20" fmla="*/ 5542 h 538312"/>
              <a:gd name="connsiteX21" fmla="*/ 452620 w 733562"/>
              <a:gd name="connsiteY21" fmla="*/ 5713 h 538312"/>
              <a:gd name="connsiteX22" fmla="*/ 289037 w 733562"/>
              <a:gd name="connsiteY22" fmla="*/ 62450 h 538312"/>
              <a:gd name="connsiteX23" fmla="*/ 101024 w 733562"/>
              <a:gd name="connsiteY23" fmla="*/ 140599 h 538312"/>
              <a:gd name="connsiteX24" fmla="*/ 43862 w 733562"/>
              <a:gd name="connsiteY24" fmla="*/ 161016 h 538312"/>
              <a:gd name="connsiteX25" fmla="*/ 5087 w 733562"/>
              <a:gd name="connsiteY25" fmla="*/ 175958 h 538312"/>
              <a:gd name="connsiteX26" fmla="*/ 9969 w 733562"/>
              <a:gd name="connsiteY26" fmla="*/ 199159 h 538312"/>
              <a:gd name="connsiteX27" fmla="*/ 33318 w 733562"/>
              <a:gd name="connsiteY27" fmla="*/ 213649 h 538312"/>
              <a:gd name="connsiteX28" fmla="*/ 31670 w 733562"/>
              <a:gd name="connsiteY28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601466 w 733562"/>
              <a:gd name="connsiteY12" fmla="*/ 334903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551064 w 733562"/>
              <a:gd name="connsiteY11" fmla="*/ 366184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533033 w 733562"/>
              <a:gd name="connsiteY10" fmla="*/ 409450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319800 w 733562"/>
              <a:gd name="connsiteY10" fmla="*/ 425376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461625 w 733562"/>
              <a:gd name="connsiteY9" fmla="*/ 450649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98777 w 733562"/>
              <a:gd name="connsiteY7" fmla="*/ 501955 h 538312"/>
              <a:gd name="connsiteX8" fmla="*/ 423513 w 733562"/>
              <a:gd name="connsiteY8" fmla="*/ 480117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423513 w 733562"/>
              <a:gd name="connsiteY8" fmla="*/ 480117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264255 w 733562"/>
              <a:gd name="connsiteY8" fmla="*/ 460713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38312"/>
              <a:gd name="connsiteX1" fmla="*/ 100754 w 733562"/>
              <a:gd name="connsiteY1" fmla="*/ 263117 h 538312"/>
              <a:gd name="connsiteX2" fmla="*/ 190638 w 733562"/>
              <a:gd name="connsiteY2" fmla="*/ 323809 h 538312"/>
              <a:gd name="connsiteX3" fmla="*/ 260553 w 733562"/>
              <a:gd name="connsiteY3" fmla="*/ 405248 h 538312"/>
              <a:gd name="connsiteX4" fmla="*/ 316789 w 733562"/>
              <a:gd name="connsiteY4" fmla="*/ 510873 h 538312"/>
              <a:gd name="connsiteX5" fmla="*/ 332792 w 733562"/>
              <a:gd name="connsiteY5" fmla="*/ 537688 h 538312"/>
              <a:gd name="connsiteX6" fmla="*/ 350072 w 733562"/>
              <a:gd name="connsiteY6" fmla="*/ 527089 h 538312"/>
              <a:gd name="connsiteX7" fmla="*/ 310597 w 733562"/>
              <a:gd name="connsiteY7" fmla="*/ 477243 h 538312"/>
              <a:gd name="connsiteX8" fmla="*/ 296316 w 733562"/>
              <a:gd name="connsiteY8" fmla="*/ 450718 h 538312"/>
              <a:gd name="connsiteX9" fmla="*/ 317030 w 733562"/>
              <a:gd name="connsiteY9" fmla="*/ 440881 h 538312"/>
              <a:gd name="connsiteX10" fmla="*/ 330607 w 733562"/>
              <a:gd name="connsiteY10" fmla="*/ 437535 h 538312"/>
              <a:gd name="connsiteX11" fmla="*/ 398000 w 733562"/>
              <a:gd name="connsiteY11" fmla="*/ 381193 h 538312"/>
              <a:gd name="connsiteX12" fmla="*/ 476709 w 733562"/>
              <a:gd name="connsiteY12" fmla="*/ 325889 h 538312"/>
              <a:gd name="connsiteX13" fmla="*/ 519533 w 733562"/>
              <a:gd name="connsiteY13" fmla="*/ 282388 h 538312"/>
              <a:gd name="connsiteX14" fmla="*/ 563094 w 733562"/>
              <a:gd name="connsiteY14" fmla="*/ 260055 h 538312"/>
              <a:gd name="connsiteX15" fmla="*/ 599961 w 733562"/>
              <a:gd name="connsiteY15" fmla="*/ 227303 h 538312"/>
              <a:gd name="connsiteX16" fmla="*/ 730438 w 733562"/>
              <a:gd name="connsiteY16" fmla="*/ 98333 h 538312"/>
              <a:gd name="connsiteX17" fmla="*/ 695591 w 733562"/>
              <a:gd name="connsiteY17" fmla="*/ 76273 h 538312"/>
              <a:gd name="connsiteX18" fmla="*/ 569917 w 733562"/>
              <a:gd name="connsiteY18" fmla="*/ 62769 h 538312"/>
              <a:gd name="connsiteX19" fmla="*/ 553072 w 733562"/>
              <a:gd name="connsiteY19" fmla="*/ 48888 h 538312"/>
              <a:gd name="connsiteX20" fmla="*/ 526744 w 733562"/>
              <a:gd name="connsiteY20" fmla="*/ 27853 h 538312"/>
              <a:gd name="connsiteX21" fmla="*/ 488724 w 733562"/>
              <a:gd name="connsiteY21" fmla="*/ 5542 h 538312"/>
              <a:gd name="connsiteX22" fmla="*/ 452620 w 733562"/>
              <a:gd name="connsiteY22" fmla="*/ 5713 h 538312"/>
              <a:gd name="connsiteX23" fmla="*/ 289037 w 733562"/>
              <a:gd name="connsiteY23" fmla="*/ 62450 h 538312"/>
              <a:gd name="connsiteX24" fmla="*/ 101024 w 733562"/>
              <a:gd name="connsiteY24" fmla="*/ 140599 h 538312"/>
              <a:gd name="connsiteX25" fmla="*/ 43862 w 733562"/>
              <a:gd name="connsiteY25" fmla="*/ 161016 h 538312"/>
              <a:gd name="connsiteX26" fmla="*/ 5087 w 733562"/>
              <a:gd name="connsiteY26" fmla="*/ 175958 h 538312"/>
              <a:gd name="connsiteX27" fmla="*/ 9969 w 733562"/>
              <a:gd name="connsiteY27" fmla="*/ 199159 h 538312"/>
              <a:gd name="connsiteX28" fmla="*/ 33318 w 733562"/>
              <a:gd name="connsiteY28" fmla="*/ 213649 h 538312"/>
              <a:gd name="connsiteX29" fmla="*/ 31670 w 733562"/>
              <a:gd name="connsiteY29" fmla="*/ 225867 h 538312"/>
              <a:gd name="connsiteX0" fmla="*/ 31670 w 733562"/>
              <a:gd name="connsiteY0" fmla="*/ 225867 h 527744"/>
              <a:gd name="connsiteX1" fmla="*/ 100754 w 733562"/>
              <a:gd name="connsiteY1" fmla="*/ 263117 h 527744"/>
              <a:gd name="connsiteX2" fmla="*/ 190638 w 733562"/>
              <a:gd name="connsiteY2" fmla="*/ 323809 h 527744"/>
              <a:gd name="connsiteX3" fmla="*/ 260553 w 733562"/>
              <a:gd name="connsiteY3" fmla="*/ 405248 h 527744"/>
              <a:gd name="connsiteX4" fmla="*/ 316789 w 733562"/>
              <a:gd name="connsiteY4" fmla="*/ 510873 h 527744"/>
              <a:gd name="connsiteX5" fmla="*/ 294074 w 733562"/>
              <a:gd name="connsiteY5" fmla="*/ 483349 h 527744"/>
              <a:gd name="connsiteX6" fmla="*/ 350072 w 733562"/>
              <a:gd name="connsiteY6" fmla="*/ 527089 h 527744"/>
              <a:gd name="connsiteX7" fmla="*/ 310597 w 733562"/>
              <a:gd name="connsiteY7" fmla="*/ 477243 h 527744"/>
              <a:gd name="connsiteX8" fmla="*/ 296316 w 733562"/>
              <a:gd name="connsiteY8" fmla="*/ 450718 h 527744"/>
              <a:gd name="connsiteX9" fmla="*/ 317030 w 733562"/>
              <a:gd name="connsiteY9" fmla="*/ 440881 h 527744"/>
              <a:gd name="connsiteX10" fmla="*/ 330607 w 733562"/>
              <a:gd name="connsiteY10" fmla="*/ 437535 h 527744"/>
              <a:gd name="connsiteX11" fmla="*/ 398000 w 733562"/>
              <a:gd name="connsiteY11" fmla="*/ 381193 h 527744"/>
              <a:gd name="connsiteX12" fmla="*/ 476709 w 733562"/>
              <a:gd name="connsiteY12" fmla="*/ 325889 h 527744"/>
              <a:gd name="connsiteX13" fmla="*/ 519533 w 733562"/>
              <a:gd name="connsiteY13" fmla="*/ 282388 h 527744"/>
              <a:gd name="connsiteX14" fmla="*/ 563094 w 733562"/>
              <a:gd name="connsiteY14" fmla="*/ 260055 h 527744"/>
              <a:gd name="connsiteX15" fmla="*/ 599961 w 733562"/>
              <a:gd name="connsiteY15" fmla="*/ 227303 h 527744"/>
              <a:gd name="connsiteX16" fmla="*/ 730438 w 733562"/>
              <a:gd name="connsiteY16" fmla="*/ 98333 h 527744"/>
              <a:gd name="connsiteX17" fmla="*/ 695591 w 733562"/>
              <a:gd name="connsiteY17" fmla="*/ 76273 h 527744"/>
              <a:gd name="connsiteX18" fmla="*/ 569917 w 733562"/>
              <a:gd name="connsiteY18" fmla="*/ 62769 h 527744"/>
              <a:gd name="connsiteX19" fmla="*/ 553072 w 733562"/>
              <a:gd name="connsiteY19" fmla="*/ 48888 h 527744"/>
              <a:gd name="connsiteX20" fmla="*/ 526744 w 733562"/>
              <a:gd name="connsiteY20" fmla="*/ 27853 h 527744"/>
              <a:gd name="connsiteX21" fmla="*/ 488724 w 733562"/>
              <a:gd name="connsiteY21" fmla="*/ 5542 h 527744"/>
              <a:gd name="connsiteX22" fmla="*/ 452620 w 733562"/>
              <a:gd name="connsiteY22" fmla="*/ 5713 h 527744"/>
              <a:gd name="connsiteX23" fmla="*/ 289037 w 733562"/>
              <a:gd name="connsiteY23" fmla="*/ 62450 h 527744"/>
              <a:gd name="connsiteX24" fmla="*/ 101024 w 733562"/>
              <a:gd name="connsiteY24" fmla="*/ 140599 h 527744"/>
              <a:gd name="connsiteX25" fmla="*/ 43862 w 733562"/>
              <a:gd name="connsiteY25" fmla="*/ 161016 h 527744"/>
              <a:gd name="connsiteX26" fmla="*/ 5087 w 733562"/>
              <a:gd name="connsiteY26" fmla="*/ 175958 h 527744"/>
              <a:gd name="connsiteX27" fmla="*/ 9969 w 733562"/>
              <a:gd name="connsiteY27" fmla="*/ 199159 h 527744"/>
              <a:gd name="connsiteX28" fmla="*/ 33318 w 733562"/>
              <a:gd name="connsiteY28" fmla="*/ 213649 h 527744"/>
              <a:gd name="connsiteX29" fmla="*/ 31670 w 733562"/>
              <a:gd name="connsiteY29" fmla="*/ 225867 h 527744"/>
              <a:gd name="connsiteX0" fmla="*/ 31670 w 733562"/>
              <a:gd name="connsiteY0" fmla="*/ 225867 h 518107"/>
              <a:gd name="connsiteX1" fmla="*/ 100754 w 733562"/>
              <a:gd name="connsiteY1" fmla="*/ 263117 h 518107"/>
              <a:gd name="connsiteX2" fmla="*/ 190638 w 733562"/>
              <a:gd name="connsiteY2" fmla="*/ 323809 h 518107"/>
              <a:gd name="connsiteX3" fmla="*/ 260553 w 733562"/>
              <a:gd name="connsiteY3" fmla="*/ 405248 h 518107"/>
              <a:gd name="connsiteX4" fmla="*/ 316789 w 733562"/>
              <a:gd name="connsiteY4" fmla="*/ 510873 h 518107"/>
              <a:gd name="connsiteX5" fmla="*/ 294074 w 733562"/>
              <a:gd name="connsiteY5" fmla="*/ 483349 h 518107"/>
              <a:gd name="connsiteX6" fmla="*/ 311453 w 733562"/>
              <a:gd name="connsiteY6" fmla="*/ 456198 h 518107"/>
              <a:gd name="connsiteX7" fmla="*/ 310597 w 733562"/>
              <a:gd name="connsiteY7" fmla="*/ 477243 h 518107"/>
              <a:gd name="connsiteX8" fmla="*/ 296316 w 733562"/>
              <a:gd name="connsiteY8" fmla="*/ 450718 h 518107"/>
              <a:gd name="connsiteX9" fmla="*/ 317030 w 733562"/>
              <a:gd name="connsiteY9" fmla="*/ 440881 h 518107"/>
              <a:gd name="connsiteX10" fmla="*/ 330607 w 733562"/>
              <a:gd name="connsiteY10" fmla="*/ 437535 h 518107"/>
              <a:gd name="connsiteX11" fmla="*/ 398000 w 733562"/>
              <a:gd name="connsiteY11" fmla="*/ 381193 h 518107"/>
              <a:gd name="connsiteX12" fmla="*/ 476709 w 733562"/>
              <a:gd name="connsiteY12" fmla="*/ 325889 h 518107"/>
              <a:gd name="connsiteX13" fmla="*/ 519533 w 733562"/>
              <a:gd name="connsiteY13" fmla="*/ 282388 h 518107"/>
              <a:gd name="connsiteX14" fmla="*/ 563094 w 733562"/>
              <a:gd name="connsiteY14" fmla="*/ 260055 h 518107"/>
              <a:gd name="connsiteX15" fmla="*/ 599961 w 733562"/>
              <a:gd name="connsiteY15" fmla="*/ 227303 h 518107"/>
              <a:gd name="connsiteX16" fmla="*/ 730438 w 733562"/>
              <a:gd name="connsiteY16" fmla="*/ 98333 h 518107"/>
              <a:gd name="connsiteX17" fmla="*/ 695591 w 733562"/>
              <a:gd name="connsiteY17" fmla="*/ 76273 h 518107"/>
              <a:gd name="connsiteX18" fmla="*/ 569917 w 733562"/>
              <a:gd name="connsiteY18" fmla="*/ 62769 h 518107"/>
              <a:gd name="connsiteX19" fmla="*/ 553072 w 733562"/>
              <a:gd name="connsiteY19" fmla="*/ 48888 h 518107"/>
              <a:gd name="connsiteX20" fmla="*/ 526744 w 733562"/>
              <a:gd name="connsiteY20" fmla="*/ 27853 h 518107"/>
              <a:gd name="connsiteX21" fmla="*/ 488724 w 733562"/>
              <a:gd name="connsiteY21" fmla="*/ 5542 h 518107"/>
              <a:gd name="connsiteX22" fmla="*/ 452620 w 733562"/>
              <a:gd name="connsiteY22" fmla="*/ 5713 h 518107"/>
              <a:gd name="connsiteX23" fmla="*/ 289037 w 733562"/>
              <a:gd name="connsiteY23" fmla="*/ 62450 h 518107"/>
              <a:gd name="connsiteX24" fmla="*/ 101024 w 733562"/>
              <a:gd name="connsiteY24" fmla="*/ 140599 h 518107"/>
              <a:gd name="connsiteX25" fmla="*/ 43862 w 733562"/>
              <a:gd name="connsiteY25" fmla="*/ 161016 h 518107"/>
              <a:gd name="connsiteX26" fmla="*/ 5087 w 733562"/>
              <a:gd name="connsiteY26" fmla="*/ 175958 h 518107"/>
              <a:gd name="connsiteX27" fmla="*/ 9969 w 733562"/>
              <a:gd name="connsiteY27" fmla="*/ 199159 h 518107"/>
              <a:gd name="connsiteX28" fmla="*/ 33318 w 733562"/>
              <a:gd name="connsiteY28" fmla="*/ 213649 h 518107"/>
              <a:gd name="connsiteX29" fmla="*/ 31670 w 733562"/>
              <a:gd name="connsiteY29" fmla="*/ 225867 h 518107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289037 w 733562"/>
              <a:gd name="connsiteY23" fmla="*/ 62450 h 483398"/>
              <a:gd name="connsiteX24" fmla="*/ 101024 w 733562"/>
              <a:gd name="connsiteY24" fmla="*/ 140599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289037 w 733562"/>
              <a:gd name="connsiteY23" fmla="*/ 62450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15629 w 733562"/>
              <a:gd name="connsiteY23" fmla="*/ 110990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53286 w 733562"/>
              <a:gd name="connsiteY24" fmla="*/ 177831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74803 w 733562"/>
              <a:gd name="connsiteY24" fmla="*/ 218700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3292 w 733562"/>
              <a:gd name="connsiteY23" fmla="*/ 154384 h 483398"/>
              <a:gd name="connsiteX24" fmla="*/ 182613 w 733562"/>
              <a:gd name="connsiteY24" fmla="*/ 197102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43862 w 733562"/>
              <a:gd name="connsiteY25" fmla="*/ 161016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120937 w 733562"/>
              <a:gd name="connsiteY25" fmla="*/ 223222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31670 w 733562"/>
              <a:gd name="connsiteY0" fmla="*/ 225867 h 483398"/>
              <a:gd name="connsiteX1" fmla="*/ 100754 w 733562"/>
              <a:gd name="connsiteY1" fmla="*/ 263117 h 483398"/>
              <a:gd name="connsiteX2" fmla="*/ 190638 w 733562"/>
              <a:gd name="connsiteY2" fmla="*/ 323809 h 483398"/>
              <a:gd name="connsiteX3" fmla="*/ 260553 w 733562"/>
              <a:gd name="connsiteY3" fmla="*/ 405248 h 483398"/>
              <a:gd name="connsiteX4" fmla="*/ 287659 w 733562"/>
              <a:gd name="connsiteY4" fmla="*/ 458500 h 483398"/>
              <a:gd name="connsiteX5" fmla="*/ 294074 w 733562"/>
              <a:gd name="connsiteY5" fmla="*/ 483349 h 483398"/>
              <a:gd name="connsiteX6" fmla="*/ 311453 w 733562"/>
              <a:gd name="connsiteY6" fmla="*/ 456198 h 483398"/>
              <a:gd name="connsiteX7" fmla="*/ 310597 w 733562"/>
              <a:gd name="connsiteY7" fmla="*/ 477243 h 483398"/>
              <a:gd name="connsiteX8" fmla="*/ 296316 w 733562"/>
              <a:gd name="connsiteY8" fmla="*/ 450718 h 483398"/>
              <a:gd name="connsiteX9" fmla="*/ 317030 w 733562"/>
              <a:gd name="connsiteY9" fmla="*/ 440881 h 483398"/>
              <a:gd name="connsiteX10" fmla="*/ 330607 w 733562"/>
              <a:gd name="connsiteY10" fmla="*/ 437535 h 483398"/>
              <a:gd name="connsiteX11" fmla="*/ 398000 w 733562"/>
              <a:gd name="connsiteY11" fmla="*/ 381193 h 483398"/>
              <a:gd name="connsiteX12" fmla="*/ 476709 w 733562"/>
              <a:gd name="connsiteY12" fmla="*/ 325889 h 483398"/>
              <a:gd name="connsiteX13" fmla="*/ 519533 w 733562"/>
              <a:gd name="connsiteY13" fmla="*/ 282388 h 483398"/>
              <a:gd name="connsiteX14" fmla="*/ 563094 w 733562"/>
              <a:gd name="connsiteY14" fmla="*/ 260055 h 483398"/>
              <a:gd name="connsiteX15" fmla="*/ 599961 w 733562"/>
              <a:gd name="connsiteY15" fmla="*/ 227303 h 483398"/>
              <a:gd name="connsiteX16" fmla="*/ 730438 w 733562"/>
              <a:gd name="connsiteY16" fmla="*/ 98333 h 483398"/>
              <a:gd name="connsiteX17" fmla="*/ 695591 w 733562"/>
              <a:gd name="connsiteY17" fmla="*/ 76273 h 483398"/>
              <a:gd name="connsiteX18" fmla="*/ 569917 w 733562"/>
              <a:gd name="connsiteY18" fmla="*/ 62769 h 483398"/>
              <a:gd name="connsiteX19" fmla="*/ 553072 w 733562"/>
              <a:gd name="connsiteY19" fmla="*/ 48888 h 483398"/>
              <a:gd name="connsiteX20" fmla="*/ 526744 w 733562"/>
              <a:gd name="connsiteY20" fmla="*/ 27853 h 483398"/>
              <a:gd name="connsiteX21" fmla="*/ 488724 w 733562"/>
              <a:gd name="connsiteY21" fmla="*/ 5542 h 483398"/>
              <a:gd name="connsiteX22" fmla="*/ 452620 w 733562"/>
              <a:gd name="connsiteY22" fmla="*/ 5713 h 483398"/>
              <a:gd name="connsiteX23" fmla="*/ 335927 w 733562"/>
              <a:gd name="connsiteY23" fmla="*/ 141668 h 483398"/>
              <a:gd name="connsiteX24" fmla="*/ 182613 w 733562"/>
              <a:gd name="connsiteY24" fmla="*/ 197102 h 483398"/>
              <a:gd name="connsiteX25" fmla="*/ 131284 w 733562"/>
              <a:gd name="connsiteY25" fmla="*/ 205459 h 483398"/>
              <a:gd name="connsiteX26" fmla="*/ 5087 w 733562"/>
              <a:gd name="connsiteY26" fmla="*/ 175958 h 483398"/>
              <a:gd name="connsiteX27" fmla="*/ 9969 w 733562"/>
              <a:gd name="connsiteY27" fmla="*/ 199159 h 483398"/>
              <a:gd name="connsiteX28" fmla="*/ 33318 w 733562"/>
              <a:gd name="connsiteY28" fmla="*/ 213649 h 483398"/>
              <a:gd name="connsiteX29" fmla="*/ 31670 w 733562"/>
              <a:gd name="connsiteY29" fmla="*/ 225867 h 483398"/>
              <a:gd name="connsiteX0" fmla="*/ 22907 w 724799"/>
              <a:gd name="connsiteY0" fmla="*/ 225867 h 483398"/>
              <a:gd name="connsiteX1" fmla="*/ 91991 w 724799"/>
              <a:gd name="connsiteY1" fmla="*/ 263117 h 483398"/>
              <a:gd name="connsiteX2" fmla="*/ 181875 w 724799"/>
              <a:gd name="connsiteY2" fmla="*/ 323809 h 483398"/>
              <a:gd name="connsiteX3" fmla="*/ 251790 w 724799"/>
              <a:gd name="connsiteY3" fmla="*/ 405248 h 483398"/>
              <a:gd name="connsiteX4" fmla="*/ 278896 w 724799"/>
              <a:gd name="connsiteY4" fmla="*/ 458500 h 483398"/>
              <a:gd name="connsiteX5" fmla="*/ 285311 w 724799"/>
              <a:gd name="connsiteY5" fmla="*/ 483349 h 483398"/>
              <a:gd name="connsiteX6" fmla="*/ 302690 w 724799"/>
              <a:gd name="connsiteY6" fmla="*/ 456198 h 483398"/>
              <a:gd name="connsiteX7" fmla="*/ 301834 w 724799"/>
              <a:gd name="connsiteY7" fmla="*/ 477243 h 483398"/>
              <a:gd name="connsiteX8" fmla="*/ 287553 w 724799"/>
              <a:gd name="connsiteY8" fmla="*/ 450718 h 483398"/>
              <a:gd name="connsiteX9" fmla="*/ 308267 w 724799"/>
              <a:gd name="connsiteY9" fmla="*/ 440881 h 483398"/>
              <a:gd name="connsiteX10" fmla="*/ 321844 w 724799"/>
              <a:gd name="connsiteY10" fmla="*/ 437535 h 483398"/>
              <a:gd name="connsiteX11" fmla="*/ 389237 w 724799"/>
              <a:gd name="connsiteY11" fmla="*/ 381193 h 483398"/>
              <a:gd name="connsiteX12" fmla="*/ 467946 w 724799"/>
              <a:gd name="connsiteY12" fmla="*/ 325889 h 483398"/>
              <a:gd name="connsiteX13" fmla="*/ 510770 w 724799"/>
              <a:gd name="connsiteY13" fmla="*/ 282388 h 483398"/>
              <a:gd name="connsiteX14" fmla="*/ 554331 w 724799"/>
              <a:gd name="connsiteY14" fmla="*/ 260055 h 483398"/>
              <a:gd name="connsiteX15" fmla="*/ 591198 w 724799"/>
              <a:gd name="connsiteY15" fmla="*/ 227303 h 483398"/>
              <a:gd name="connsiteX16" fmla="*/ 721675 w 724799"/>
              <a:gd name="connsiteY16" fmla="*/ 98333 h 483398"/>
              <a:gd name="connsiteX17" fmla="*/ 686828 w 724799"/>
              <a:gd name="connsiteY17" fmla="*/ 76273 h 483398"/>
              <a:gd name="connsiteX18" fmla="*/ 561154 w 724799"/>
              <a:gd name="connsiteY18" fmla="*/ 62769 h 483398"/>
              <a:gd name="connsiteX19" fmla="*/ 544309 w 724799"/>
              <a:gd name="connsiteY19" fmla="*/ 48888 h 483398"/>
              <a:gd name="connsiteX20" fmla="*/ 517981 w 724799"/>
              <a:gd name="connsiteY20" fmla="*/ 27853 h 483398"/>
              <a:gd name="connsiteX21" fmla="*/ 479961 w 724799"/>
              <a:gd name="connsiteY21" fmla="*/ 5542 h 483398"/>
              <a:gd name="connsiteX22" fmla="*/ 443857 w 724799"/>
              <a:gd name="connsiteY22" fmla="*/ 5713 h 483398"/>
              <a:gd name="connsiteX23" fmla="*/ 327164 w 724799"/>
              <a:gd name="connsiteY23" fmla="*/ 141668 h 483398"/>
              <a:gd name="connsiteX24" fmla="*/ 173850 w 724799"/>
              <a:gd name="connsiteY24" fmla="*/ 197102 h 483398"/>
              <a:gd name="connsiteX25" fmla="*/ 122521 w 724799"/>
              <a:gd name="connsiteY25" fmla="*/ 205459 h 483398"/>
              <a:gd name="connsiteX26" fmla="*/ 68983 w 724799"/>
              <a:gd name="connsiteY26" fmla="*/ 227316 h 483398"/>
              <a:gd name="connsiteX27" fmla="*/ 1206 w 724799"/>
              <a:gd name="connsiteY27" fmla="*/ 199159 h 483398"/>
              <a:gd name="connsiteX28" fmla="*/ 24555 w 724799"/>
              <a:gd name="connsiteY28" fmla="*/ 213649 h 483398"/>
              <a:gd name="connsiteX29" fmla="*/ 22907 w 724799"/>
              <a:gd name="connsiteY29" fmla="*/ 225867 h 483398"/>
              <a:gd name="connsiteX0" fmla="*/ 22162 w 724054"/>
              <a:gd name="connsiteY0" fmla="*/ 225867 h 483398"/>
              <a:gd name="connsiteX1" fmla="*/ 91246 w 724054"/>
              <a:gd name="connsiteY1" fmla="*/ 263117 h 483398"/>
              <a:gd name="connsiteX2" fmla="*/ 181130 w 724054"/>
              <a:gd name="connsiteY2" fmla="*/ 323809 h 483398"/>
              <a:gd name="connsiteX3" fmla="*/ 251045 w 724054"/>
              <a:gd name="connsiteY3" fmla="*/ 405248 h 483398"/>
              <a:gd name="connsiteX4" fmla="*/ 278151 w 724054"/>
              <a:gd name="connsiteY4" fmla="*/ 458500 h 483398"/>
              <a:gd name="connsiteX5" fmla="*/ 284566 w 724054"/>
              <a:gd name="connsiteY5" fmla="*/ 483349 h 483398"/>
              <a:gd name="connsiteX6" fmla="*/ 301945 w 724054"/>
              <a:gd name="connsiteY6" fmla="*/ 456198 h 483398"/>
              <a:gd name="connsiteX7" fmla="*/ 301089 w 724054"/>
              <a:gd name="connsiteY7" fmla="*/ 477243 h 483398"/>
              <a:gd name="connsiteX8" fmla="*/ 286808 w 724054"/>
              <a:gd name="connsiteY8" fmla="*/ 450718 h 483398"/>
              <a:gd name="connsiteX9" fmla="*/ 307522 w 724054"/>
              <a:gd name="connsiteY9" fmla="*/ 440881 h 483398"/>
              <a:gd name="connsiteX10" fmla="*/ 321099 w 724054"/>
              <a:gd name="connsiteY10" fmla="*/ 437535 h 483398"/>
              <a:gd name="connsiteX11" fmla="*/ 388492 w 724054"/>
              <a:gd name="connsiteY11" fmla="*/ 381193 h 483398"/>
              <a:gd name="connsiteX12" fmla="*/ 467201 w 724054"/>
              <a:gd name="connsiteY12" fmla="*/ 325889 h 483398"/>
              <a:gd name="connsiteX13" fmla="*/ 510025 w 724054"/>
              <a:gd name="connsiteY13" fmla="*/ 282388 h 483398"/>
              <a:gd name="connsiteX14" fmla="*/ 553586 w 724054"/>
              <a:gd name="connsiteY14" fmla="*/ 260055 h 483398"/>
              <a:gd name="connsiteX15" fmla="*/ 590453 w 724054"/>
              <a:gd name="connsiteY15" fmla="*/ 227303 h 483398"/>
              <a:gd name="connsiteX16" fmla="*/ 720930 w 724054"/>
              <a:gd name="connsiteY16" fmla="*/ 98333 h 483398"/>
              <a:gd name="connsiteX17" fmla="*/ 686083 w 724054"/>
              <a:gd name="connsiteY17" fmla="*/ 76273 h 483398"/>
              <a:gd name="connsiteX18" fmla="*/ 560409 w 724054"/>
              <a:gd name="connsiteY18" fmla="*/ 62769 h 483398"/>
              <a:gd name="connsiteX19" fmla="*/ 543564 w 724054"/>
              <a:gd name="connsiteY19" fmla="*/ 48888 h 483398"/>
              <a:gd name="connsiteX20" fmla="*/ 517236 w 724054"/>
              <a:gd name="connsiteY20" fmla="*/ 27853 h 483398"/>
              <a:gd name="connsiteX21" fmla="*/ 479216 w 724054"/>
              <a:gd name="connsiteY21" fmla="*/ 5542 h 483398"/>
              <a:gd name="connsiteX22" fmla="*/ 443112 w 724054"/>
              <a:gd name="connsiteY22" fmla="*/ 5713 h 483398"/>
              <a:gd name="connsiteX23" fmla="*/ 326419 w 724054"/>
              <a:gd name="connsiteY23" fmla="*/ 141668 h 483398"/>
              <a:gd name="connsiteX24" fmla="*/ 173105 w 724054"/>
              <a:gd name="connsiteY24" fmla="*/ 197102 h 483398"/>
              <a:gd name="connsiteX25" fmla="*/ 121776 w 724054"/>
              <a:gd name="connsiteY25" fmla="*/ 205459 h 483398"/>
              <a:gd name="connsiteX26" fmla="*/ 68238 w 724054"/>
              <a:gd name="connsiteY26" fmla="*/ 227316 h 483398"/>
              <a:gd name="connsiteX27" fmla="*/ 461 w 724054"/>
              <a:gd name="connsiteY27" fmla="*/ 199159 h 483398"/>
              <a:gd name="connsiteX28" fmla="*/ 87639 w 724054"/>
              <a:gd name="connsiteY28" fmla="*/ 243311 h 483398"/>
              <a:gd name="connsiteX29" fmla="*/ 22162 w 724054"/>
              <a:gd name="connsiteY29" fmla="*/ 225867 h 483398"/>
              <a:gd name="connsiteX0" fmla="*/ 4 w 701896"/>
              <a:gd name="connsiteY0" fmla="*/ 225867 h 483398"/>
              <a:gd name="connsiteX1" fmla="*/ 69088 w 701896"/>
              <a:gd name="connsiteY1" fmla="*/ 263117 h 483398"/>
              <a:gd name="connsiteX2" fmla="*/ 158972 w 701896"/>
              <a:gd name="connsiteY2" fmla="*/ 323809 h 483398"/>
              <a:gd name="connsiteX3" fmla="*/ 228887 w 701896"/>
              <a:gd name="connsiteY3" fmla="*/ 405248 h 483398"/>
              <a:gd name="connsiteX4" fmla="*/ 255993 w 701896"/>
              <a:gd name="connsiteY4" fmla="*/ 458500 h 483398"/>
              <a:gd name="connsiteX5" fmla="*/ 262408 w 701896"/>
              <a:gd name="connsiteY5" fmla="*/ 483349 h 483398"/>
              <a:gd name="connsiteX6" fmla="*/ 279787 w 701896"/>
              <a:gd name="connsiteY6" fmla="*/ 456198 h 483398"/>
              <a:gd name="connsiteX7" fmla="*/ 278931 w 701896"/>
              <a:gd name="connsiteY7" fmla="*/ 477243 h 483398"/>
              <a:gd name="connsiteX8" fmla="*/ 264650 w 701896"/>
              <a:gd name="connsiteY8" fmla="*/ 450718 h 483398"/>
              <a:gd name="connsiteX9" fmla="*/ 285364 w 701896"/>
              <a:gd name="connsiteY9" fmla="*/ 440881 h 483398"/>
              <a:gd name="connsiteX10" fmla="*/ 298941 w 701896"/>
              <a:gd name="connsiteY10" fmla="*/ 437535 h 483398"/>
              <a:gd name="connsiteX11" fmla="*/ 366334 w 701896"/>
              <a:gd name="connsiteY11" fmla="*/ 381193 h 483398"/>
              <a:gd name="connsiteX12" fmla="*/ 445043 w 701896"/>
              <a:gd name="connsiteY12" fmla="*/ 325889 h 483398"/>
              <a:gd name="connsiteX13" fmla="*/ 487867 w 701896"/>
              <a:gd name="connsiteY13" fmla="*/ 282388 h 483398"/>
              <a:gd name="connsiteX14" fmla="*/ 531428 w 701896"/>
              <a:gd name="connsiteY14" fmla="*/ 260055 h 483398"/>
              <a:gd name="connsiteX15" fmla="*/ 568295 w 701896"/>
              <a:gd name="connsiteY15" fmla="*/ 227303 h 483398"/>
              <a:gd name="connsiteX16" fmla="*/ 698772 w 701896"/>
              <a:gd name="connsiteY16" fmla="*/ 98333 h 483398"/>
              <a:gd name="connsiteX17" fmla="*/ 663925 w 701896"/>
              <a:gd name="connsiteY17" fmla="*/ 76273 h 483398"/>
              <a:gd name="connsiteX18" fmla="*/ 538251 w 701896"/>
              <a:gd name="connsiteY18" fmla="*/ 62769 h 483398"/>
              <a:gd name="connsiteX19" fmla="*/ 521406 w 701896"/>
              <a:gd name="connsiteY19" fmla="*/ 48888 h 483398"/>
              <a:gd name="connsiteX20" fmla="*/ 495078 w 701896"/>
              <a:gd name="connsiteY20" fmla="*/ 27853 h 483398"/>
              <a:gd name="connsiteX21" fmla="*/ 457058 w 701896"/>
              <a:gd name="connsiteY21" fmla="*/ 5542 h 483398"/>
              <a:gd name="connsiteX22" fmla="*/ 420954 w 701896"/>
              <a:gd name="connsiteY22" fmla="*/ 5713 h 483398"/>
              <a:gd name="connsiteX23" fmla="*/ 304261 w 701896"/>
              <a:gd name="connsiteY23" fmla="*/ 141668 h 483398"/>
              <a:gd name="connsiteX24" fmla="*/ 150947 w 701896"/>
              <a:gd name="connsiteY24" fmla="*/ 197102 h 483398"/>
              <a:gd name="connsiteX25" fmla="*/ 99618 w 701896"/>
              <a:gd name="connsiteY25" fmla="*/ 205459 h 483398"/>
              <a:gd name="connsiteX26" fmla="*/ 46080 w 701896"/>
              <a:gd name="connsiteY26" fmla="*/ 227316 h 483398"/>
              <a:gd name="connsiteX27" fmla="*/ 40252 w 701896"/>
              <a:gd name="connsiteY27" fmla="*/ 221806 h 483398"/>
              <a:gd name="connsiteX28" fmla="*/ 65481 w 701896"/>
              <a:gd name="connsiteY28" fmla="*/ 243311 h 483398"/>
              <a:gd name="connsiteX29" fmla="*/ 4 w 701896"/>
              <a:gd name="connsiteY29" fmla="*/ 225867 h 483398"/>
              <a:gd name="connsiteX0" fmla="*/ 15297 w 662851"/>
              <a:gd name="connsiteY0" fmla="*/ 237011 h 483398"/>
              <a:gd name="connsiteX1" fmla="*/ 30043 w 662851"/>
              <a:gd name="connsiteY1" fmla="*/ 263117 h 483398"/>
              <a:gd name="connsiteX2" fmla="*/ 119927 w 662851"/>
              <a:gd name="connsiteY2" fmla="*/ 323809 h 483398"/>
              <a:gd name="connsiteX3" fmla="*/ 189842 w 662851"/>
              <a:gd name="connsiteY3" fmla="*/ 405248 h 483398"/>
              <a:gd name="connsiteX4" fmla="*/ 216948 w 662851"/>
              <a:gd name="connsiteY4" fmla="*/ 458500 h 483398"/>
              <a:gd name="connsiteX5" fmla="*/ 223363 w 662851"/>
              <a:gd name="connsiteY5" fmla="*/ 483349 h 483398"/>
              <a:gd name="connsiteX6" fmla="*/ 240742 w 662851"/>
              <a:gd name="connsiteY6" fmla="*/ 456198 h 483398"/>
              <a:gd name="connsiteX7" fmla="*/ 239886 w 662851"/>
              <a:gd name="connsiteY7" fmla="*/ 477243 h 483398"/>
              <a:gd name="connsiteX8" fmla="*/ 225605 w 662851"/>
              <a:gd name="connsiteY8" fmla="*/ 450718 h 483398"/>
              <a:gd name="connsiteX9" fmla="*/ 246319 w 662851"/>
              <a:gd name="connsiteY9" fmla="*/ 440881 h 483398"/>
              <a:gd name="connsiteX10" fmla="*/ 259896 w 662851"/>
              <a:gd name="connsiteY10" fmla="*/ 437535 h 483398"/>
              <a:gd name="connsiteX11" fmla="*/ 327289 w 662851"/>
              <a:gd name="connsiteY11" fmla="*/ 381193 h 483398"/>
              <a:gd name="connsiteX12" fmla="*/ 405998 w 662851"/>
              <a:gd name="connsiteY12" fmla="*/ 325889 h 483398"/>
              <a:gd name="connsiteX13" fmla="*/ 448822 w 662851"/>
              <a:gd name="connsiteY13" fmla="*/ 282388 h 483398"/>
              <a:gd name="connsiteX14" fmla="*/ 492383 w 662851"/>
              <a:gd name="connsiteY14" fmla="*/ 260055 h 483398"/>
              <a:gd name="connsiteX15" fmla="*/ 529250 w 662851"/>
              <a:gd name="connsiteY15" fmla="*/ 227303 h 483398"/>
              <a:gd name="connsiteX16" fmla="*/ 659727 w 662851"/>
              <a:gd name="connsiteY16" fmla="*/ 98333 h 483398"/>
              <a:gd name="connsiteX17" fmla="*/ 624880 w 662851"/>
              <a:gd name="connsiteY17" fmla="*/ 76273 h 483398"/>
              <a:gd name="connsiteX18" fmla="*/ 499206 w 662851"/>
              <a:gd name="connsiteY18" fmla="*/ 62769 h 483398"/>
              <a:gd name="connsiteX19" fmla="*/ 482361 w 662851"/>
              <a:gd name="connsiteY19" fmla="*/ 48888 h 483398"/>
              <a:gd name="connsiteX20" fmla="*/ 456033 w 662851"/>
              <a:gd name="connsiteY20" fmla="*/ 27853 h 483398"/>
              <a:gd name="connsiteX21" fmla="*/ 418013 w 662851"/>
              <a:gd name="connsiteY21" fmla="*/ 5542 h 483398"/>
              <a:gd name="connsiteX22" fmla="*/ 381909 w 662851"/>
              <a:gd name="connsiteY22" fmla="*/ 5713 h 483398"/>
              <a:gd name="connsiteX23" fmla="*/ 265216 w 662851"/>
              <a:gd name="connsiteY23" fmla="*/ 141668 h 483398"/>
              <a:gd name="connsiteX24" fmla="*/ 111902 w 662851"/>
              <a:gd name="connsiteY24" fmla="*/ 197102 h 483398"/>
              <a:gd name="connsiteX25" fmla="*/ 60573 w 662851"/>
              <a:gd name="connsiteY25" fmla="*/ 205459 h 483398"/>
              <a:gd name="connsiteX26" fmla="*/ 7035 w 662851"/>
              <a:gd name="connsiteY26" fmla="*/ 227316 h 483398"/>
              <a:gd name="connsiteX27" fmla="*/ 1207 w 662851"/>
              <a:gd name="connsiteY27" fmla="*/ 221806 h 483398"/>
              <a:gd name="connsiteX28" fmla="*/ 26436 w 662851"/>
              <a:gd name="connsiteY28" fmla="*/ 243311 h 483398"/>
              <a:gd name="connsiteX29" fmla="*/ 15297 w 662851"/>
              <a:gd name="connsiteY29" fmla="*/ 237011 h 483398"/>
              <a:gd name="connsiteX0" fmla="*/ 15297 w 662851"/>
              <a:gd name="connsiteY0" fmla="*/ 231540 h 477927"/>
              <a:gd name="connsiteX1" fmla="*/ 30043 w 662851"/>
              <a:gd name="connsiteY1" fmla="*/ 257646 h 477927"/>
              <a:gd name="connsiteX2" fmla="*/ 119927 w 662851"/>
              <a:gd name="connsiteY2" fmla="*/ 318338 h 477927"/>
              <a:gd name="connsiteX3" fmla="*/ 189842 w 662851"/>
              <a:gd name="connsiteY3" fmla="*/ 399777 h 477927"/>
              <a:gd name="connsiteX4" fmla="*/ 216948 w 662851"/>
              <a:gd name="connsiteY4" fmla="*/ 453029 h 477927"/>
              <a:gd name="connsiteX5" fmla="*/ 223363 w 662851"/>
              <a:gd name="connsiteY5" fmla="*/ 477878 h 477927"/>
              <a:gd name="connsiteX6" fmla="*/ 240742 w 662851"/>
              <a:gd name="connsiteY6" fmla="*/ 450727 h 477927"/>
              <a:gd name="connsiteX7" fmla="*/ 239886 w 662851"/>
              <a:gd name="connsiteY7" fmla="*/ 471772 h 477927"/>
              <a:gd name="connsiteX8" fmla="*/ 225605 w 662851"/>
              <a:gd name="connsiteY8" fmla="*/ 445247 h 477927"/>
              <a:gd name="connsiteX9" fmla="*/ 246319 w 662851"/>
              <a:gd name="connsiteY9" fmla="*/ 435410 h 477927"/>
              <a:gd name="connsiteX10" fmla="*/ 259896 w 662851"/>
              <a:gd name="connsiteY10" fmla="*/ 432064 h 477927"/>
              <a:gd name="connsiteX11" fmla="*/ 327289 w 662851"/>
              <a:gd name="connsiteY11" fmla="*/ 375722 h 477927"/>
              <a:gd name="connsiteX12" fmla="*/ 405998 w 662851"/>
              <a:gd name="connsiteY12" fmla="*/ 320418 h 477927"/>
              <a:gd name="connsiteX13" fmla="*/ 448822 w 662851"/>
              <a:gd name="connsiteY13" fmla="*/ 276917 h 477927"/>
              <a:gd name="connsiteX14" fmla="*/ 492383 w 662851"/>
              <a:gd name="connsiteY14" fmla="*/ 254584 h 477927"/>
              <a:gd name="connsiteX15" fmla="*/ 529250 w 662851"/>
              <a:gd name="connsiteY15" fmla="*/ 221832 h 477927"/>
              <a:gd name="connsiteX16" fmla="*/ 659727 w 662851"/>
              <a:gd name="connsiteY16" fmla="*/ 92862 h 477927"/>
              <a:gd name="connsiteX17" fmla="*/ 624880 w 662851"/>
              <a:gd name="connsiteY17" fmla="*/ 70802 h 477927"/>
              <a:gd name="connsiteX18" fmla="*/ 499206 w 662851"/>
              <a:gd name="connsiteY18" fmla="*/ 57298 h 477927"/>
              <a:gd name="connsiteX19" fmla="*/ 482361 w 662851"/>
              <a:gd name="connsiteY19" fmla="*/ 43417 h 477927"/>
              <a:gd name="connsiteX20" fmla="*/ 456033 w 662851"/>
              <a:gd name="connsiteY20" fmla="*/ 22382 h 477927"/>
              <a:gd name="connsiteX21" fmla="*/ 418013 w 662851"/>
              <a:gd name="connsiteY21" fmla="*/ 71 h 477927"/>
              <a:gd name="connsiteX22" fmla="*/ 379899 w 662851"/>
              <a:gd name="connsiteY22" fmla="*/ 122457 h 477927"/>
              <a:gd name="connsiteX23" fmla="*/ 265216 w 662851"/>
              <a:gd name="connsiteY23" fmla="*/ 136197 h 477927"/>
              <a:gd name="connsiteX24" fmla="*/ 111902 w 662851"/>
              <a:gd name="connsiteY24" fmla="*/ 191631 h 477927"/>
              <a:gd name="connsiteX25" fmla="*/ 60573 w 662851"/>
              <a:gd name="connsiteY25" fmla="*/ 199988 h 477927"/>
              <a:gd name="connsiteX26" fmla="*/ 7035 w 662851"/>
              <a:gd name="connsiteY26" fmla="*/ 221845 h 477927"/>
              <a:gd name="connsiteX27" fmla="*/ 1207 w 662851"/>
              <a:gd name="connsiteY27" fmla="*/ 216335 h 477927"/>
              <a:gd name="connsiteX28" fmla="*/ 26436 w 662851"/>
              <a:gd name="connsiteY28" fmla="*/ 237840 h 477927"/>
              <a:gd name="connsiteX29" fmla="*/ 15297 w 662851"/>
              <a:gd name="connsiteY29" fmla="*/ 231540 h 477927"/>
              <a:gd name="connsiteX0" fmla="*/ 15297 w 662851"/>
              <a:gd name="connsiteY0" fmla="*/ 209582 h 455969"/>
              <a:gd name="connsiteX1" fmla="*/ 30043 w 662851"/>
              <a:gd name="connsiteY1" fmla="*/ 235688 h 455969"/>
              <a:gd name="connsiteX2" fmla="*/ 119927 w 662851"/>
              <a:gd name="connsiteY2" fmla="*/ 296380 h 455969"/>
              <a:gd name="connsiteX3" fmla="*/ 189842 w 662851"/>
              <a:gd name="connsiteY3" fmla="*/ 377819 h 455969"/>
              <a:gd name="connsiteX4" fmla="*/ 216948 w 662851"/>
              <a:gd name="connsiteY4" fmla="*/ 431071 h 455969"/>
              <a:gd name="connsiteX5" fmla="*/ 223363 w 662851"/>
              <a:gd name="connsiteY5" fmla="*/ 455920 h 455969"/>
              <a:gd name="connsiteX6" fmla="*/ 240742 w 662851"/>
              <a:gd name="connsiteY6" fmla="*/ 428769 h 455969"/>
              <a:gd name="connsiteX7" fmla="*/ 239886 w 662851"/>
              <a:gd name="connsiteY7" fmla="*/ 449814 h 455969"/>
              <a:gd name="connsiteX8" fmla="*/ 225605 w 662851"/>
              <a:gd name="connsiteY8" fmla="*/ 423289 h 455969"/>
              <a:gd name="connsiteX9" fmla="*/ 246319 w 662851"/>
              <a:gd name="connsiteY9" fmla="*/ 413452 h 455969"/>
              <a:gd name="connsiteX10" fmla="*/ 259896 w 662851"/>
              <a:gd name="connsiteY10" fmla="*/ 410106 h 455969"/>
              <a:gd name="connsiteX11" fmla="*/ 327289 w 662851"/>
              <a:gd name="connsiteY11" fmla="*/ 353764 h 455969"/>
              <a:gd name="connsiteX12" fmla="*/ 405998 w 662851"/>
              <a:gd name="connsiteY12" fmla="*/ 298460 h 455969"/>
              <a:gd name="connsiteX13" fmla="*/ 448822 w 662851"/>
              <a:gd name="connsiteY13" fmla="*/ 254959 h 455969"/>
              <a:gd name="connsiteX14" fmla="*/ 492383 w 662851"/>
              <a:gd name="connsiteY14" fmla="*/ 232626 h 455969"/>
              <a:gd name="connsiteX15" fmla="*/ 529250 w 662851"/>
              <a:gd name="connsiteY15" fmla="*/ 199874 h 455969"/>
              <a:gd name="connsiteX16" fmla="*/ 659727 w 662851"/>
              <a:gd name="connsiteY16" fmla="*/ 70904 h 455969"/>
              <a:gd name="connsiteX17" fmla="*/ 624880 w 662851"/>
              <a:gd name="connsiteY17" fmla="*/ 48844 h 455969"/>
              <a:gd name="connsiteX18" fmla="*/ 499206 w 662851"/>
              <a:gd name="connsiteY18" fmla="*/ 35340 h 455969"/>
              <a:gd name="connsiteX19" fmla="*/ 482361 w 662851"/>
              <a:gd name="connsiteY19" fmla="*/ 21459 h 455969"/>
              <a:gd name="connsiteX20" fmla="*/ 456033 w 662851"/>
              <a:gd name="connsiteY20" fmla="*/ 424 h 455969"/>
              <a:gd name="connsiteX21" fmla="*/ 466681 w 662851"/>
              <a:gd name="connsiteY21" fmla="*/ 80892 h 455969"/>
              <a:gd name="connsiteX22" fmla="*/ 379899 w 662851"/>
              <a:gd name="connsiteY22" fmla="*/ 100499 h 455969"/>
              <a:gd name="connsiteX23" fmla="*/ 265216 w 662851"/>
              <a:gd name="connsiteY23" fmla="*/ 114239 h 455969"/>
              <a:gd name="connsiteX24" fmla="*/ 111902 w 662851"/>
              <a:gd name="connsiteY24" fmla="*/ 169673 h 455969"/>
              <a:gd name="connsiteX25" fmla="*/ 60573 w 662851"/>
              <a:gd name="connsiteY25" fmla="*/ 178030 h 455969"/>
              <a:gd name="connsiteX26" fmla="*/ 7035 w 662851"/>
              <a:gd name="connsiteY26" fmla="*/ 199887 h 455969"/>
              <a:gd name="connsiteX27" fmla="*/ 1207 w 662851"/>
              <a:gd name="connsiteY27" fmla="*/ 194377 h 455969"/>
              <a:gd name="connsiteX28" fmla="*/ 26436 w 662851"/>
              <a:gd name="connsiteY28" fmla="*/ 215882 h 455969"/>
              <a:gd name="connsiteX29" fmla="*/ 15297 w 662851"/>
              <a:gd name="connsiteY29" fmla="*/ 209582 h 455969"/>
              <a:gd name="connsiteX0" fmla="*/ 15297 w 662851"/>
              <a:gd name="connsiteY0" fmla="*/ 188911 h 435298"/>
              <a:gd name="connsiteX1" fmla="*/ 30043 w 662851"/>
              <a:gd name="connsiteY1" fmla="*/ 215017 h 435298"/>
              <a:gd name="connsiteX2" fmla="*/ 119927 w 662851"/>
              <a:gd name="connsiteY2" fmla="*/ 275709 h 435298"/>
              <a:gd name="connsiteX3" fmla="*/ 189842 w 662851"/>
              <a:gd name="connsiteY3" fmla="*/ 357148 h 435298"/>
              <a:gd name="connsiteX4" fmla="*/ 216948 w 662851"/>
              <a:gd name="connsiteY4" fmla="*/ 410400 h 435298"/>
              <a:gd name="connsiteX5" fmla="*/ 223363 w 662851"/>
              <a:gd name="connsiteY5" fmla="*/ 435249 h 435298"/>
              <a:gd name="connsiteX6" fmla="*/ 240742 w 662851"/>
              <a:gd name="connsiteY6" fmla="*/ 408098 h 435298"/>
              <a:gd name="connsiteX7" fmla="*/ 239886 w 662851"/>
              <a:gd name="connsiteY7" fmla="*/ 429143 h 435298"/>
              <a:gd name="connsiteX8" fmla="*/ 225605 w 662851"/>
              <a:gd name="connsiteY8" fmla="*/ 402618 h 435298"/>
              <a:gd name="connsiteX9" fmla="*/ 246319 w 662851"/>
              <a:gd name="connsiteY9" fmla="*/ 392781 h 435298"/>
              <a:gd name="connsiteX10" fmla="*/ 259896 w 662851"/>
              <a:gd name="connsiteY10" fmla="*/ 389435 h 435298"/>
              <a:gd name="connsiteX11" fmla="*/ 327289 w 662851"/>
              <a:gd name="connsiteY11" fmla="*/ 333093 h 435298"/>
              <a:gd name="connsiteX12" fmla="*/ 405998 w 662851"/>
              <a:gd name="connsiteY12" fmla="*/ 277789 h 435298"/>
              <a:gd name="connsiteX13" fmla="*/ 448822 w 662851"/>
              <a:gd name="connsiteY13" fmla="*/ 234288 h 435298"/>
              <a:gd name="connsiteX14" fmla="*/ 492383 w 662851"/>
              <a:gd name="connsiteY14" fmla="*/ 211955 h 435298"/>
              <a:gd name="connsiteX15" fmla="*/ 529250 w 662851"/>
              <a:gd name="connsiteY15" fmla="*/ 179203 h 435298"/>
              <a:gd name="connsiteX16" fmla="*/ 659727 w 662851"/>
              <a:gd name="connsiteY16" fmla="*/ 50233 h 435298"/>
              <a:gd name="connsiteX17" fmla="*/ 624880 w 662851"/>
              <a:gd name="connsiteY17" fmla="*/ 28173 h 435298"/>
              <a:gd name="connsiteX18" fmla="*/ 499206 w 662851"/>
              <a:gd name="connsiteY18" fmla="*/ 14669 h 435298"/>
              <a:gd name="connsiteX19" fmla="*/ 482361 w 662851"/>
              <a:gd name="connsiteY19" fmla="*/ 788 h 435298"/>
              <a:gd name="connsiteX20" fmla="*/ 511952 w 662851"/>
              <a:gd name="connsiteY20" fmla="*/ 47563 h 435298"/>
              <a:gd name="connsiteX21" fmla="*/ 466681 w 662851"/>
              <a:gd name="connsiteY21" fmla="*/ 60221 h 435298"/>
              <a:gd name="connsiteX22" fmla="*/ 379899 w 662851"/>
              <a:gd name="connsiteY22" fmla="*/ 79828 h 435298"/>
              <a:gd name="connsiteX23" fmla="*/ 265216 w 662851"/>
              <a:gd name="connsiteY23" fmla="*/ 93568 h 435298"/>
              <a:gd name="connsiteX24" fmla="*/ 111902 w 662851"/>
              <a:gd name="connsiteY24" fmla="*/ 149002 h 435298"/>
              <a:gd name="connsiteX25" fmla="*/ 60573 w 662851"/>
              <a:gd name="connsiteY25" fmla="*/ 157359 h 435298"/>
              <a:gd name="connsiteX26" fmla="*/ 7035 w 662851"/>
              <a:gd name="connsiteY26" fmla="*/ 179216 h 435298"/>
              <a:gd name="connsiteX27" fmla="*/ 1207 w 662851"/>
              <a:gd name="connsiteY27" fmla="*/ 173706 h 435298"/>
              <a:gd name="connsiteX28" fmla="*/ 26436 w 662851"/>
              <a:gd name="connsiteY28" fmla="*/ 195211 h 435298"/>
              <a:gd name="connsiteX29" fmla="*/ 15297 w 662851"/>
              <a:gd name="connsiteY29" fmla="*/ 188911 h 435298"/>
              <a:gd name="connsiteX0" fmla="*/ 15297 w 662851"/>
              <a:gd name="connsiteY0" fmla="*/ 175347 h 421734"/>
              <a:gd name="connsiteX1" fmla="*/ 30043 w 662851"/>
              <a:gd name="connsiteY1" fmla="*/ 201453 h 421734"/>
              <a:gd name="connsiteX2" fmla="*/ 119927 w 662851"/>
              <a:gd name="connsiteY2" fmla="*/ 262145 h 421734"/>
              <a:gd name="connsiteX3" fmla="*/ 189842 w 662851"/>
              <a:gd name="connsiteY3" fmla="*/ 343584 h 421734"/>
              <a:gd name="connsiteX4" fmla="*/ 216948 w 662851"/>
              <a:gd name="connsiteY4" fmla="*/ 396836 h 421734"/>
              <a:gd name="connsiteX5" fmla="*/ 223363 w 662851"/>
              <a:gd name="connsiteY5" fmla="*/ 421685 h 421734"/>
              <a:gd name="connsiteX6" fmla="*/ 240742 w 662851"/>
              <a:gd name="connsiteY6" fmla="*/ 394534 h 421734"/>
              <a:gd name="connsiteX7" fmla="*/ 239886 w 662851"/>
              <a:gd name="connsiteY7" fmla="*/ 415579 h 421734"/>
              <a:gd name="connsiteX8" fmla="*/ 225605 w 662851"/>
              <a:gd name="connsiteY8" fmla="*/ 389054 h 421734"/>
              <a:gd name="connsiteX9" fmla="*/ 246319 w 662851"/>
              <a:gd name="connsiteY9" fmla="*/ 379217 h 421734"/>
              <a:gd name="connsiteX10" fmla="*/ 259896 w 662851"/>
              <a:gd name="connsiteY10" fmla="*/ 375871 h 421734"/>
              <a:gd name="connsiteX11" fmla="*/ 327289 w 662851"/>
              <a:gd name="connsiteY11" fmla="*/ 319529 h 421734"/>
              <a:gd name="connsiteX12" fmla="*/ 405998 w 662851"/>
              <a:gd name="connsiteY12" fmla="*/ 264225 h 421734"/>
              <a:gd name="connsiteX13" fmla="*/ 448822 w 662851"/>
              <a:gd name="connsiteY13" fmla="*/ 220724 h 421734"/>
              <a:gd name="connsiteX14" fmla="*/ 492383 w 662851"/>
              <a:gd name="connsiteY14" fmla="*/ 198391 h 421734"/>
              <a:gd name="connsiteX15" fmla="*/ 529250 w 662851"/>
              <a:gd name="connsiteY15" fmla="*/ 165639 h 421734"/>
              <a:gd name="connsiteX16" fmla="*/ 659727 w 662851"/>
              <a:gd name="connsiteY16" fmla="*/ 36669 h 421734"/>
              <a:gd name="connsiteX17" fmla="*/ 624880 w 662851"/>
              <a:gd name="connsiteY17" fmla="*/ 14609 h 421734"/>
              <a:gd name="connsiteX18" fmla="*/ 499206 w 662851"/>
              <a:gd name="connsiteY18" fmla="*/ 1105 h 421734"/>
              <a:gd name="connsiteX19" fmla="*/ 533305 w 662851"/>
              <a:gd name="connsiteY19" fmla="*/ 30814 h 421734"/>
              <a:gd name="connsiteX20" fmla="*/ 511952 w 662851"/>
              <a:gd name="connsiteY20" fmla="*/ 33999 h 421734"/>
              <a:gd name="connsiteX21" fmla="*/ 466681 w 662851"/>
              <a:gd name="connsiteY21" fmla="*/ 46657 h 421734"/>
              <a:gd name="connsiteX22" fmla="*/ 379899 w 662851"/>
              <a:gd name="connsiteY22" fmla="*/ 66264 h 421734"/>
              <a:gd name="connsiteX23" fmla="*/ 265216 w 662851"/>
              <a:gd name="connsiteY23" fmla="*/ 80004 h 421734"/>
              <a:gd name="connsiteX24" fmla="*/ 111902 w 662851"/>
              <a:gd name="connsiteY24" fmla="*/ 135438 h 421734"/>
              <a:gd name="connsiteX25" fmla="*/ 60573 w 662851"/>
              <a:gd name="connsiteY25" fmla="*/ 143795 h 421734"/>
              <a:gd name="connsiteX26" fmla="*/ 7035 w 662851"/>
              <a:gd name="connsiteY26" fmla="*/ 165652 h 421734"/>
              <a:gd name="connsiteX27" fmla="*/ 1207 w 662851"/>
              <a:gd name="connsiteY27" fmla="*/ 160142 h 421734"/>
              <a:gd name="connsiteX28" fmla="*/ 26436 w 662851"/>
              <a:gd name="connsiteY28" fmla="*/ 181647 h 421734"/>
              <a:gd name="connsiteX29" fmla="*/ 15297 w 662851"/>
              <a:gd name="connsiteY29" fmla="*/ 175347 h 421734"/>
              <a:gd name="connsiteX0" fmla="*/ 15297 w 662851"/>
              <a:gd name="connsiteY0" fmla="*/ 165670 h 412057"/>
              <a:gd name="connsiteX1" fmla="*/ 30043 w 662851"/>
              <a:gd name="connsiteY1" fmla="*/ 191776 h 412057"/>
              <a:gd name="connsiteX2" fmla="*/ 119927 w 662851"/>
              <a:gd name="connsiteY2" fmla="*/ 252468 h 412057"/>
              <a:gd name="connsiteX3" fmla="*/ 189842 w 662851"/>
              <a:gd name="connsiteY3" fmla="*/ 333907 h 412057"/>
              <a:gd name="connsiteX4" fmla="*/ 216948 w 662851"/>
              <a:gd name="connsiteY4" fmla="*/ 387159 h 412057"/>
              <a:gd name="connsiteX5" fmla="*/ 223363 w 662851"/>
              <a:gd name="connsiteY5" fmla="*/ 412008 h 412057"/>
              <a:gd name="connsiteX6" fmla="*/ 240742 w 662851"/>
              <a:gd name="connsiteY6" fmla="*/ 384857 h 412057"/>
              <a:gd name="connsiteX7" fmla="*/ 239886 w 662851"/>
              <a:gd name="connsiteY7" fmla="*/ 405902 h 412057"/>
              <a:gd name="connsiteX8" fmla="*/ 225605 w 662851"/>
              <a:gd name="connsiteY8" fmla="*/ 379377 h 412057"/>
              <a:gd name="connsiteX9" fmla="*/ 246319 w 662851"/>
              <a:gd name="connsiteY9" fmla="*/ 369540 h 412057"/>
              <a:gd name="connsiteX10" fmla="*/ 259896 w 662851"/>
              <a:gd name="connsiteY10" fmla="*/ 366194 h 412057"/>
              <a:gd name="connsiteX11" fmla="*/ 327289 w 662851"/>
              <a:gd name="connsiteY11" fmla="*/ 309852 h 412057"/>
              <a:gd name="connsiteX12" fmla="*/ 405998 w 662851"/>
              <a:gd name="connsiteY12" fmla="*/ 254548 h 412057"/>
              <a:gd name="connsiteX13" fmla="*/ 448822 w 662851"/>
              <a:gd name="connsiteY13" fmla="*/ 211047 h 412057"/>
              <a:gd name="connsiteX14" fmla="*/ 492383 w 662851"/>
              <a:gd name="connsiteY14" fmla="*/ 188714 h 412057"/>
              <a:gd name="connsiteX15" fmla="*/ 529250 w 662851"/>
              <a:gd name="connsiteY15" fmla="*/ 155962 h 412057"/>
              <a:gd name="connsiteX16" fmla="*/ 659727 w 662851"/>
              <a:gd name="connsiteY16" fmla="*/ 26992 h 412057"/>
              <a:gd name="connsiteX17" fmla="*/ 624880 w 662851"/>
              <a:gd name="connsiteY17" fmla="*/ 4932 h 412057"/>
              <a:gd name="connsiteX18" fmla="*/ 617470 w 662851"/>
              <a:gd name="connsiteY18" fmla="*/ 15681 h 412057"/>
              <a:gd name="connsiteX19" fmla="*/ 533305 w 662851"/>
              <a:gd name="connsiteY19" fmla="*/ 21137 h 412057"/>
              <a:gd name="connsiteX20" fmla="*/ 511952 w 662851"/>
              <a:gd name="connsiteY20" fmla="*/ 24322 h 412057"/>
              <a:gd name="connsiteX21" fmla="*/ 466681 w 662851"/>
              <a:gd name="connsiteY21" fmla="*/ 36980 h 412057"/>
              <a:gd name="connsiteX22" fmla="*/ 379899 w 662851"/>
              <a:gd name="connsiteY22" fmla="*/ 56587 h 412057"/>
              <a:gd name="connsiteX23" fmla="*/ 265216 w 662851"/>
              <a:gd name="connsiteY23" fmla="*/ 70327 h 412057"/>
              <a:gd name="connsiteX24" fmla="*/ 111902 w 662851"/>
              <a:gd name="connsiteY24" fmla="*/ 125761 h 412057"/>
              <a:gd name="connsiteX25" fmla="*/ 60573 w 662851"/>
              <a:gd name="connsiteY25" fmla="*/ 134118 h 412057"/>
              <a:gd name="connsiteX26" fmla="*/ 7035 w 662851"/>
              <a:gd name="connsiteY26" fmla="*/ 155975 h 412057"/>
              <a:gd name="connsiteX27" fmla="*/ 1207 w 662851"/>
              <a:gd name="connsiteY27" fmla="*/ 150465 h 412057"/>
              <a:gd name="connsiteX28" fmla="*/ 26436 w 662851"/>
              <a:gd name="connsiteY28" fmla="*/ 171970 h 412057"/>
              <a:gd name="connsiteX29" fmla="*/ 15297 w 662851"/>
              <a:gd name="connsiteY29" fmla="*/ 165670 h 412057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66681 w 662851"/>
              <a:gd name="connsiteY21" fmla="*/ 42604 h 417681"/>
              <a:gd name="connsiteX22" fmla="*/ 379899 w 662851"/>
              <a:gd name="connsiteY22" fmla="*/ 62211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66681 w 662851"/>
              <a:gd name="connsiteY21" fmla="*/ 42604 h 417681"/>
              <a:gd name="connsiteX22" fmla="*/ 381877 w 662851"/>
              <a:gd name="connsiteY22" fmla="*/ 52674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294 h 417681"/>
              <a:gd name="connsiteX1" fmla="*/ 30043 w 662851"/>
              <a:gd name="connsiteY1" fmla="*/ 197400 h 417681"/>
              <a:gd name="connsiteX2" fmla="*/ 119927 w 662851"/>
              <a:gd name="connsiteY2" fmla="*/ 258092 h 417681"/>
              <a:gd name="connsiteX3" fmla="*/ 189842 w 662851"/>
              <a:gd name="connsiteY3" fmla="*/ 339531 h 417681"/>
              <a:gd name="connsiteX4" fmla="*/ 216948 w 662851"/>
              <a:gd name="connsiteY4" fmla="*/ 392783 h 417681"/>
              <a:gd name="connsiteX5" fmla="*/ 223363 w 662851"/>
              <a:gd name="connsiteY5" fmla="*/ 417632 h 417681"/>
              <a:gd name="connsiteX6" fmla="*/ 240742 w 662851"/>
              <a:gd name="connsiteY6" fmla="*/ 390481 h 417681"/>
              <a:gd name="connsiteX7" fmla="*/ 239886 w 662851"/>
              <a:gd name="connsiteY7" fmla="*/ 411526 h 417681"/>
              <a:gd name="connsiteX8" fmla="*/ 225605 w 662851"/>
              <a:gd name="connsiteY8" fmla="*/ 385001 h 417681"/>
              <a:gd name="connsiteX9" fmla="*/ 246319 w 662851"/>
              <a:gd name="connsiteY9" fmla="*/ 375164 h 417681"/>
              <a:gd name="connsiteX10" fmla="*/ 259896 w 662851"/>
              <a:gd name="connsiteY10" fmla="*/ 371818 h 417681"/>
              <a:gd name="connsiteX11" fmla="*/ 327289 w 662851"/>
              <a:gd name="connsiteY11" fmla="*/ 315476 h 417681"/>
              <a:gd name="connsiteX12" fmla="*/ 405998 w 662851"/>
              <a:gd name="connsiteY12" fmla="*/ 260172 h 417681"/>
              <a:gd name="connsiteX13" fmla="*/ 448822 w 662851"/>
              <a:gd name="connsiteY13" fmla="*/ 216671 h 417681"/>
              <a:gd name="connsiteX14" fmla="*/ 492383 w 662851"/>
              <a:gd name="connsiteY14" fmla="*/ 194338 h 417681"/>
              <a:gd name="connsiteX15" fmla="*/ 529250 w 662851"/>
              <a:gd name="connsiteY15" fmla="*/ 161586 h 417681"/>
              <a:gd name="connsiteX16" fmla="*/ 659727 w 662851"/>
              <a:gd name="connsiteY16" fmla="*/ 32616 h 417681"/>
              <a:gd name="connsiteX17" fmla="*/ 624880 w 662851"/>
              <a:gd name="connsiteY17" fmla="*/ 10556 h 417681"/>
              <a:gd name="connsiteX18" fmla="*/ 591338 w 662851"/>
              <a:gd name="connsiteY18" fmla="*/ 2689 h 417681"/>
              <a:gd name="connsiteX19" fmla="*/ 533305 w 662851"/>
              <a:gd name="connsiteY19" fmla="*/ 26761 h 417681"/>
              <a:gd name="connsiteX20" fmla="*/ 511952 w 662851"/>
              <a:gd name="connsiteY20" fmla="*/ 29946 h 417681"/>
              <a:gd name="connsiteX21" fmla="*/ 479565 w 662851"/>
              <a:gd name="connsiteY21" fmla="*/ 28676 h 417681"/>
              <a:gd name="connsiteX22" fmla="*/ 381877 w 662851"/>
              <a:gd name="connsiteY22" fmla="*/ 52674 h 417681"/>
              <a:gd name="connsiteX23" fmla="*/ 265216 w 662851"/>
              <a:gd name="connsiteY23" fmla="*/ 75951 h 417681"/>
              <a:gd name="connsiteX24" fmla="*/ 111902 w 662851"/>
              <a:gd name="connsiteY24" fmla="*/ 131385 h 417681"/>
              <a:gd name="connsiteX25" fmla="*/ 60573 w 662851"/>
              <a:gd name="connsiteY25" fmla="*/ 139742 h 417681"/>
              <a:gd name="connsiteX26" fmla="*/ 7035 w 662851"/>
              <a:gd name="connsiteY26" fmla="*/ 161599 h 417681"/>
              <a:gd name="connsiteX27" fmla="*/ 1207 w 662851"/>
              <a:gd name="connsiteY27" fmla="*/ 156089 h 417681"/>
              <a:gd name="connsiteX28" fmla="*/ 26436 w 662851"/>
              <a:gd name="connsiteY28" fmla="*/ 177594 h 417681"/>
              <a:gd name="connsiteX29" fmla="*/ 15297 w 662851"/>
              <a:gd name="connsiteY29" fmla="*/ 171294 h 417681"/>
              <a:gd name="connsiteX0" fmla="*/ 15297 w 662851"/>
              <a:gd name="connsiteY0" fmla="*/ 171384 h 417771"/>
              <a:gd name="connsiteX1" fmla="*/ 30043 w 662851"/>
              <a:gd name="connsiteY1" fmla="*/ 197490 h 417771"/>
              <a:gd name="connsiteX2" fmla="*/ 119927 w 662851"/>
              <a:gd name="connsiteY2" fmla="*/ 258182 h 417771"/>
              <a:gd name="connsiteX3" fmla="*/ 189842 w 662851"/>
              <a:gd name="connsiteY3" fmla="*/ 339621 h 417771"/>
              <a:gd name="connsiteX4" fmla="*/ 216948 w 662851"/>
              <a:gd name="connsiteY4" fmla="*/ 392873 h 417771"/>
              <a:gd name="connsiteX5" fmla="*/ 223363 w 662851"/>
              <a:gd name="connsiteY5" fmla="*/ 417722 h 417771"/>
              <a:gd name="connsiteX6" fmla="*/ 240742 w 662851"/>
              <a:gd name="connsiteY6" fmla="*/ 390571 h 417771"/>
              <a:gd name="connsiteX7" fmla="*/ 239886 w 662851"/>
              <a:gd name="connsiteY7" fmla="*/ 411616 h 417771"/>
              <a:gd name="connsiteX8" fmla="*/ 225605 w 662851"/>
              <a:gd name="connsiteY8" fmla="*/ 385091 h 417771"/>
              <a:gd name="connsiteX9" fmla="*/ 246319 w 662851"/>
              <a:gd name="connsiteY9" fmla="*/ 375254 h 417771"/>
              <a:gd name="connsiteX10" fmla="*/ 259896 w 662851"/>
              <a:gd name="connsiteY10" fmla="*/ 371908 h 417771"/>
              <a:gd name="connsiteX11" fmla="*/ 327289 w 662851"/>
              <a:gd name="connsiteY11" fmla="*/ 315566 h 417771"/>
              <a:gd name="connsiteX12" fmla="*/ 405998 w 662851"/>
              <a:gd name="connsiteY12" fmla="*/ 260262 h 417771"/>
              <a:gd name="connsiteX13" fmla="*/ 448822 w 662851"/>
              <a:gd name="connsiteY13" fmla="*/ 216761 h 417771"/>
              <a:gd name="connsiteX14" fmla="*/ 492383 w 662851"/>
              <a:gd name="connsiteY14" fmla="*/ 194428 h 417771"/>
              <a:gd name="connsiteX15" fmla="*/ 529250 w 662851"/>
              <a:gd name="connsiteY15" fmla="*/ 161676 h 417771"/>
              <a:gd name="connsiteX16" fmla="*/ 659727 w 662851"/>
              <a:gd name="connsiteY16" fmla="*/ 32706 h 417771"/>
              <a:gd name="connsiteX17" fmla="*/ 624880 w 662851"/>
              <a:gd name="connsiteY17" fmla="*/ 10646 h 417771"/>
              <a:gd name="connsiteX18" fmla="*/ 591338 w 662851"/>
              <a:gd name="connsiteY18" fmla="*/ 2779 h 417771"/>
              <a:gd name="connsiteX19" fmla="*/ 539698 w 662851"/>
              <a:gd name="connsiteY19" fmla="*/ 28163 h 417771"/>
              <a:gd name="connsiteX20" fmla="*/ 511952 w 662851"/>
              <a:gd name="connsiteY20" fmla="*/ 30036 h 417771"/>
              <a:gd name="connsiteX21" fmla="*/ 479565 w 662851"/>
              <a:gd name="connsiteY21" fmla="*/ 28766 h 417771"/>
              <a:gd name="connsiteX22" fmla="*/ 381877 w 662851"/>
              <a:gd name="connsiteY22" fmla="*/ 52764 h 417771"/>
              <a:gd name="connsiteX23" fmla="*/ 265216 w 662851"/>
              <a:gd name="connsiteY23" fmla="*/ 76041 h 417771"/>
              <a:gd name="connsiteX24" fmla="*/ 111902 w 662851"/>
              <a:gd name="connsiteY24" fmla="*/ 131475 h 417771"/>
              <a:gd name="connsiteX25" fmla="*/ 60573 w 662851"/>
              <a:gd name="connsiteY25" fmla="*/ 139832 h 417771"/>
              <a:gd name="connsiteX26" fmla="*/ 7035 w 662851"/>
              <a:gd name="connsiteY26" fmla="*/ 161689 h 417771"/>
              <a:gd name="connsiteX27" fmla="*/ 1207 w 662851"/>
              <a:gd name="connsiteY27" fmla="*/ 156179 h 417771"/>
              <a:gd name="connsiteX28" fmla="*/ 26436 w 662851"/>
              <a:gd name="connsiteY28" fmla="*/ 177684 h 417771"/>
              <a:gd name="connsiteX29" fmla="*/ 15297 w 662851"/>
              <a:gd name="connsiteY29" fmla="*/ 171384 h 417771"/>
              <a:gd name="connsiteX0" fmla="*/ 15297 w 662851"/>
              <a:gd name="connsiteY0" fmla="*/ 171384 h 417771"/>
              <a:gd name="connsiteX1" fmla="*/ 30043 w 662851"/>
              <a:gd name="connsiteY1" fmla="*/ 197490 h 417771"/>
              <a:gd name="connsiteX2" fmla="*/ 119927 w 662851"/>
              <a:gd name="connsiteY2" fmla="*/ 258182 h 417771"/>
              <a:gd name="connsiteX3" fmla="*/ 189842 w 662851"/>
              <a:gd name="connsiteY3" fmla="*/ 339621 h 417771"/>
              <a:gd name="connsiteX4" fmla="*/ 216948 w 662851"/>
              <a:gd name="connsiteY4" fmla="*/ 392873 h 417771"/>
              <a:gd name="connsiteX5" fmla="*/ 223363 w 662851"/>
              <a:gd name="connsiteY5" fmla="*/ 417722 h 417771"/>
              <a:gd name="connsiteX6" fmla="*/ 240742 w 662851"/>
              <a:gd name="connsiteY6" fmla="*/ 390571 h 417771"/>
              <a:gd name="connsiteX7" fmla="*/ 239886 w 662851"/>
              <a:gd name="connsiteY7" fmla="*/ 411616 h 417771"/>
              <a:gd name="connsiteX8" fmla="*/ 225605 w 662851"/>
              <a:gd name="connsiteY8" fmla="*/ 385091 h 417771"/>
              <a:gd name="connsiteX9" fmla="*/ 246319 w 662851"/>
              <a:gd name="connsiteY9" fmla="*/ 375254 h 417771"/>
              <a:gd name="connsiteX10" fmla="*/ 259896 w 662851"/>
              <a:gd name="connsiteY10" fmla="*/ 371908 h 417771"/>
              <a:gd name="connsiteX11" fmla="*/ 327289 w 662851"/>
              <a:gd name="connsiteY11" fmla="*/ 315566 h 417771"/>
              <a:gd name="connsiteX12" fmla="*/ 405998 w 662851"/>
              <a:gd name="connsiteY12" fmla="*/ 260262 h 417771"/>
              <a:gd name="connsiteX13" fmla="*/ 450042 w 662851"/>
              <a:gd name="connsiteY13" fmla="*/ 226954 h 417771"/>
              <a:gd name="connsiteX14" fmla="*/ 492383 w 662851"/>
              <a:gd name="connsiteY14" fmla="*/ 194428 h 417771"/>
              <a:gd name="connsiteX15" fmla="*/ 529250 w 662851"/>
              <a:gd name="connsiteY15" fmla="*/ 161676 h 417771"/>
              <a:gd name="connsiteX16" fmla="*/ 659727 w 662851"/>
              <a:gd name="connsiteY16" fmla="*/ 32706 h 417771"/>
              <a:gd name="connsiteX17" fmla="*/ 624880 w 662851"/>
              <a:gd name="connsiteY17" fmla="*/ 10646 h 417771"/>
              <a:gd name="connsiteX18" fmla="*/ 591338 w 662851"/>
              <a:gd name="connsiteY18" fmla="*/ 2779 h 417771"/>
              <a:gd name="connsiteX19" fmla="*/ 539698 w 662851"/>
              <a:gd name="connsiteY19" fmla="*/ 28163 h 417771"/>
              <a:gd name="connsiteX20" fmla="*/ 511952 w 662851"/>
              <a:gd name="connsiteY20" fmla="*/ 30036 h 417771"/>
              <a:gd name="connsiteX21" fmla="*/ 479565 w 662851"/>
              <a:gd name="connsiteY21" fmla="*/ 28766 h 417771"/>
              <a:gd name="connsiteX22" fmla="*/ 381877 w 662851"/>
              <a:gd name="connsiteY22" fmla="*/ 52764 h 417771"/>
              <a:gd name="connsiteX23" fmla="*/ 265216 w 662851"/>
              <a:gd name="connsiteY23" fmla="*/ 76041 h 417771"/>
              <a:gd name="connsiteX24" fmla="*/ 111902 w 662851"/>
              <a:gd name="connsiteY24" fmla="*/ 131475 h 417771"/>
              <a:gd name="connsiteX25" fmla="*/ 60573 w 662851"/>
              <a:gd name="connsiteY25" fmla="*/ 139832 h 417771"/>
              <a:gd name="connsiteX26" fmla="*/ 7035 w 662851"/>
              <a:gd name="connsiteY26" fmla="*/ 161689 h 417771"/>
              <a:gd name="connsiteX27" fmla="*/ 1207 w 662851"/>
              <a:gd name="connsiteY27" fmla="*/ 156179 h 417771"/>
              <a:gd name="connsiteX28" fmla="*/ 26436 w 662851"/>
              <a:gd name="connsiteY28" fmla="*/ 177684 h 417771"/>
              <a:gd name="connsiteX29" fmla="*/ 15297 w 662851"/>
              <a:gd name="connsiteY29" fmla="*/ 171384 h 417771"/>
              <a:gd name="connsiteX0" fmla="*/ 15297 w 659727"/>
              <a:gd name="connsiteY0" fmla="*/ 171384 h 417771"/>
              <a:gd name="connsiteX1" fmla="*/ 30043 w 659727"/>
              <a:gd name="connsiteY1" fmla="*/ 197490 h 417771"/>
              <a:gd name="connsiteX2" fmla="*/ 119927 w 659727"/>
              <a:gd name="connsiteY2" fmla="*/ 258182 h 417771"/>
              <a:gd name="connsiteX3" fmla="*/ 189842 w 659727"/>
              <a:gd name="connsiteY3" fmla="*/ 339621 h 417771"/>
              <a:gd name="connsiteX4" fmla="*/ 216948 w 659727"/>
              <a:gd name="connsiteY4" fmla="*/ 392873 h 417771"/>
              <a:gd name="connsiteX5" fmla="*/ 223363 w 659727"/>
              <a:gd name="connsiteY5" fmla="*/ 417722 h 417771"/>
              <a:gd name="connsiteX6" fmla="*/ 240742 w 659727"/>
              <a:gd name="connsiteY6" fmla="*/ 390571 h 417771"/>
              <a:gd name="connsiteX7" fmla="*/ 239886 w 659727"/>
              <a:gd name="connsiteY7" fmla="*/ 411616 h 417771"/>
              <a:gd name="connsiteX8" fmla="*/ 225605 w 659727"/>
              <a:gd name="connsiteY8" fmla="*/ 385091 h 417771"/>
              <a:gd name="connsiteX9" fmla="*/ 246319 w 659727"/>
              <a:gd name="connsiteY9" fmla="*/ 375254 h 417771"/>
              <a:gd name="connsiteX10" fmla="*/ 259896 w 659727"/>
              <a:gd name="connsiteY10" fmla="*/ 371908 h 417771"/>
              <a:gd name="connsiteX11" fmla="*/ 327289 w 659727"/>
              <a:gd name="connsiteY11" fmla="*/ 315566 h 417771"/>
              <a:gd name="connsiteX12" fmla="*/ 405998 w 659727"/>
              <a:gd name="connsiteY12" fmla="*/ 260262 h 417771"/>
              <a:gd name="connsiteX13" fmla="*/ 450042 w 659727"/>
              <a:gd name="connsiteY13" fmla="*/ 226954 h 417771"/>
              <a:gd name="connsiteX14" fmla="*/ 492383 w 659727"/>
              <a:gd name="connsiteY14" fmla="*/ 194428 h 417771"/>
              <a:gd name="connsiteX15" fmla="*/ 529250 w 659727"/>
              <a:gd name="connsiteY15" fmla="*/ 161676 h 417771"/>
              <a:gd name="connsiteX16" fmla="*/ 578520 w 659727"/>
              <a:gd name="connsiteY16" fmla="*/ 132552 h 417771"/>
              <a:gd name="connsiteX17" fmla="*/ 659727 w 659727"/>
              <a:gd name="connsiteY17" fmla="*/ 32706 h 417771"/>
              <a:gd name="connsiteX18" fmla="*/ 624880 w 659727"/>
              <a:gd name="connsiteY18" fmla="*/ 10646 h 417771"/>
              <a:gd name="connsiteX19" fmla="*/ 591338 w 659727"/>
              <a:gd name="connsiteY19" fmla="*/ 2779 h 417771"/>
              <a:gd name="connsiteX20" fmla="*/ 539698 w 659727"/>
              <a:gd name="connsiteY20" fmla="*/ 28163 h 417771"/>
              <a:gd name="connsiteX21" fmla="*/ 511952 w 659727"/>
              <a:gd name="connsiteY21" fmla="*/ 30036 h 417771"/>
              <a:gd name="connsiteX22" fmla="*/ 479565 w 659727"/>
              <a:gd name="connsiteY22" fmla="*/ 28766 h 417771"/>
              <a:gd name="connsiteX23" fmla="*/ 381877 w 659727"/>
              <a:gd name="connsiteY23" fmla="*/ 52764 h 417771"/>
              <a:gd name="connsiteX24" fmla="*/ 265216 w 659727"/>
              <a:gd name="connsiteY24" fmla="*/ 76041 h 417771"/>
              <a:gd name="connsiteX25" fmla="*/ 111902 w 659727"/>
              <a:gd name="connsiteY25" fmla="*/ 131475 h 417771"/>
              <a:gd name="connsiteX26" fmla="*/ 60573 w 659727"/>
              <a:gd name="connsiteY26" fmla="*/ 139832 h 417771"/>
              <a:gd name="connsiteX27" fmla="*/ 7035 w 659727"/>
              <a:gd name="connsiteY27" fmla="*/ 161689 h 417771"/>
              <a:gd name="connsiteX28" fmla="*/ 1207 w 659727"/>
              <a:gd name="connsiteY28" fmla="*/ 156179 h 417771"/>
              <a:gd name="connsiteX29" fmla="*/ 26436 w 659727"/>
              <a:gd name="connsiteY29" fmla="*/ 177684 h 417771"/>
              <a:gd name="connsiteX30" fmla="*/ 15297 w 659727"/>
              <a:gd name="connsiteY30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19927 w 673192"/>
              <a:gd name="connsiteY2" fmla="*/ 258182 h 417771"/>
              <a:gd name="connsiteX3" fmla="*/ 189842 w 673192"/>
              <a:gd name="connsiteY3" fmla="*/ 339621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5605 w 673192"/>
              <a:gd name="connsiteY8" fmla="*/ 385091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19927 w 673192"/>
              <a:gd name="connsiteY2" fmla="*/ 258182 h 417771"/>
              <a:gd name="connsiteX3" fmla="*/ 189842 w 673192"/>
              <a:gd name="connsiteY3" fmla="*/ 339621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19927 w 673192"/>
              <a:gd name="connsiteY2" fmla="*/ 258182 h 417771"/>
              <a:gd name="connsiteX3" fmla="*/ 245295 w 673192"/>
              <a:gd name="connsiteY3" fmla="*/ 325059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42928 w 673192"/>
              <a:gd name="connsiteY2" fmla="*/ 238600 h 417771"/>
              <a:gd name="connsiteX3" fmla="*/ 245295 w 673192"/>
              <a:gd name="connsiteY3" fmla="*/ 325059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30043 w 673192"/>
              <a:gd name="connsiteY1" fmla="*/ 197490 h 417771"/>
              <a:gd name="connsiteX2" fmla="*/ 142928 w 673192"/>
              <a:gd name="connsiteY2" fmla="*/ 238600 h 417771"/>
              <a:gd name="connsiteX3" fmla="*/ 230274 w 673192"/>
              <a:gd name="connsiteY3" fmla="*/ 350282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15297 w 673192"/>
              <a:gd name="connsiteY0" fmla="*/ 171384 h 417771"/>
              <a:gd name="connsiteX1" fmla="*/ 87752 w 673192"/>
              <a:gd name="connsiteY1" fmla="*/ 175564 h 417771"/>
              <a:gd name="connsiteX2" fmla="*/ 142928 w 673192"/>
              <a:gd name="connsiteY2" fmla="*/ 238600 h 417771"/>
              <a:gd name="connsiteX3" fmla="*/ 230274 w 673192"/>
              <a:gd name="connsiteY3" fmla="*/ 350282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15297 w 673192"/>
              <a:gd name="connsiteY31" fmla="*/ 171384 h 417771"/>
              <a:gd name="connsiteX0" fmla="*/ 91227 w 673192"/>
              <a:gd name="connsiteY0" fmla="*/ 153379 h 417771"/>
              <a:gd name="connsiteX1" fmla="*/ 87752 w 673192"/>
              <a:gd name="connsiteY1" fmla="*/ 175564 h 417771"/>
              <a:gd name="connsiteX2" fmla="*/ 142928 w 673192"/>
              <a:gd name="connsiteY2" fmla="*/ 238600 h 417771"/>
              <a:gd name="connsiteX3" fmla="*/ 230274 w 673192"/>
              <a:gd name="connsiteY3" fmla="*/ 350282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26436 w 673192"/>
              <a:gd name="connsiteY30" fmla="*/ 177684 h 417771"/>
              <a:gd name="connsiteX31" fmla="*/ 91227 w 673192"/>
              <a:gd name="connsiteY31" fmla="*/ 153379 h 417771"/>
              <a:gd name="connsiteX0" fmla="*/ 91227 w 673192"/>
              <a:gd name="connsiteY0" fmla="*/ 153379 h 417771"/>
              <a:gd name="connsiteX1" fmla="*/ 87752 w 673192"/>
              <a:gd name="connsiteY1" fmla="*/ 175564 h 417771"/>
              <a:gd name="connsiteX2" fmla="*/ 142928 w 673192"/>
              <a:gd name="connsiteY2" fmla="*/ 238600 h 417771"/>
              <a:gd name="connsiteX3" fmla="*/ 230274 w 673192"/>
              <a:gd name="connsiteY3" fmla="*/ 350282 h 417771"/>
              <a:gd name="connsiteX4" fmla="*/ 216948 w 673192"/>
              <a:gd name="connsiteY4" fmla="*/ 392873 h 417771"/>
              <a:gd name="connsiteX5" fmla="*/ 223363 w 673192"/>
              <a:gd name="connsiteY5" fmla="*/ 417722 h 417771"/>
              <a:gd name="connsiteX6" fmla="*/ 240742 w 673192"/>
              <a:gd name="connsiteY6" fmla="*/ 390571 h 417771"/>
              <a:gd name="connsiteX7" fmla="*/ 239886 w 673192"/>
              <a:gd name="connsiteY7" fmla="*/ 411616 h 417771"/>
              <a:gd name="connsiteX8" fmla="*/ 220992 w 673192"/>
              <a:gd name="connsiteY8" fmla="*/ 407344 h 417771"/>
              <a:gd name="connsiteX9" fmla="*/ 246319 w 673192"/>
              <a:gd name="connsiteY9" fmla="*/ 375254 h 417771"/>
              <a:gd name="connsiteX10" fmla="*/ 259896 w 673192"/>
              <a:gd name="connsiteY10" fmla="*/ 371908 h 417771"/>
              <a:gd name="connsiteX11" fmla="*/ 327289 w 673192"/>
              <a:gd name="connsiteY11" fmla="*/ 315566 h 417771"/>
              <a:gd name="connsiteX12" fmla="*/ 405998 w 673192"/>
              <a:gd name="connsiteY12" fmla="*/ 260262 h 417771"/>
              <a:gd name="connsiteX13" fmla="*/ 450042 w 673192"/>
              <a:gd name="connsiteY13" fmla="*/ 226954 h 417771"/>
              <a:gd name="connsiteX14" fmla="*/ 492383 w 673192"/>
              <a:gd name="connsiteY14" fmla="*/ 194428 h 417771"/>
              <a:gd name="connsiteX15" fmla="*/ 529250 w 673192"/>
              <a:gd name="connsiteY15" fmla="*/ 161676 h 417771"/>
              <a:gd name="connsiteX16" fmla="*/ 578520 w 673192"/>
              <a:gd name="connsiteY16" fmla="*/ 132552 h 417771"/>
              <a:gd name="connsiteX17" fmla="*/ 668611 w 673192"/>
              <a:gd name="connsiteY17" fmla="*/ 51601 h 417771"/>
              <a:gd name="connsiteX18" fmla="*/ 659727 w 673192"/>
              <a:gd name="connsiteY18" fmla="*/ 32706 h 417771"/>
              <a:gd name="connsiteX19" fmla="*/ 624880 w 673192"/>
              <a:gd name="connsiteY19" fmla="*/ 10646 h 417771"/>
              <a:gd name="connsiteX20" fmla="*/ 591338 w 673192"/>
              <a:gd name="connsiteY20" fmla="*/ 2779 h 417771"/>
              <a:gd name="connsiteX21" fmla="*/ 539698 w 673192"/>
              <a:gd name="connsiteY21" fmla="*/ 28163 h 417771"/>
              <a:gd name="connsiteX22" fmla="*/ 511952 w 673192"/>
              <a:gd name="connsiteY22" fmla="*/ 30036 h 417771"/>
              <a:gd name="connsiteX23" fmla="*/ 479565 w 673192"/>
              <a:gd name="connsiteY23" fmla="*/ 28766 h 417771"/>
              <a:gd name="connsiteX24" fmla="*/ 381877 w 673192"/>
              <a:gd name="connsiteY24" fmla="*/ 52764 h 417771"/>
              <a:gd name="connsiteX25" fmla="*/ 265216 w 673192"/>
              <a:gd name="connsiteY25" fmla="*/ 76041 h 417771"/>
              <a:gd name="connsiteX26" fmla="*/ 111902 w 673192"/>
              <a:gd name="connsiteY26" fmla="*/ 131475 h 417771"/>
              <a:gd name="connsiteX27" fmla="*/ 60573 w 673192"/>
              <a:gd name="connsiteY27" fmla="*/ 139832 h 417771"/>
              <a:gd name="connsiteX28" fmla="*/ 7035 w 673192"/>
              <a:gd name="connsiteY28" fmla="*/ 161689 h 417771"/>
              <a:gd name="connsiteX29" fmla="*/ 1207 w 673192"/>
              <a:gd name="connsiteY29" fmla="*/ 156179 h 417771"/>
              <a:gd name="connsiteX30" fmla="*/ 101213 w 673192"/>
              <a:gd name="connsiteY30" fmla="*/ 152890 h 417771"/>
              <a:gd name="connsiteX31" fmla="*/ 91227 w 673192"/>
              <a:gd name="connsiteY31" fmla="*/ 153379 h 417771"/>
              <a:gd name="connsiteX0" fmla="*/ 86027 w 667992"/>
              <a:gd name="connsiteY0" fmla="*/ 153379 h 417771"/>
              <a:gd name="connsiteX1" fmla="*/ 82552 w 667992"/>
              <a:gd name="connsiteY1" fmla="*/ 175564 h 417771"/>
              <a:gd name="connsiteX2" fmla="*/ 137728 w 667992"/>
              <a:gd name="connsiteY2" fmla="*/ 238600 h 417771"/>
              <a:gd name="connsiteX3" fmla="*/ 225074 w 667992"/>
              <a:gd name="connsiteY3" fmla="*/ 350282 h 417771"/>
              <a:gd name="connsiteX4" fmla="*/ 211748 w 667992"/>
              <a:gd name="connsiteY4" fmla="*/ 392873 h 417771"/>
              <a:gd name="connsiteX5" fmla="*/ 218163 w 667992"/>
              <a:gd name="connsiteY5" fmla="*/ 417722 h 417771"/>
              <a:gd name="connsiteX6" fmla="*/ 235542 w 667992"/>
              <a:gd name="connsiteY6" fmla="*/ 390571 h 417771"/>
              <a:gd name="connsiteX7" fmla="*/ 234686 w 667992"/>
              <a:gd name="connsiteY7" fmla="*/ 411616 h 417771"/>
              <a:gd name="connsiteX8" fmla="*/ 215792 w 667992"/>
              <a:gd name="connsiteY8" fmla="*/ 407344 h 417771"/>
              <a:gd name="connsiteX9" fmla="*/ 241119 w 667992"/>
              <a:gd name="connsiteY9" fmla="*/ 375254 h 417771"/>
              <a:gd name="connsiteX10" fmla="*/ 254696 w 667992"/>
              <a:gd name="connsiteY10" fmla="*/ 371908 h 417771"/>
              <a:gd name="connsiteX11" fmla="*/ 322089 w 667992"/>
              <a:gd name="connsiteY11" fmla="*/ 315566 h 417771"/>
              <a:gd name="connsiteX12" fmla="*/ 400798 w 667992"/>
              <a:gd name="connsiteY12" fmla="*/ 260262 h 417771"/>
              <a:gd name="connsiteX13" fmla="*/ 444842 w 667992"/>
              <a:gd name="connsiteY13" fmla="*/ 226954 h 417771"/>
              <a:gd name="connsiteX14" fmla="*/ 487183 w 667992"/>
              <a:gd name="connsiteY14" fmla="*/ 194428 h 417771"/>
              <a:gd name="connsiteX15" fmla="*/ 524050 w 667992"/>
              <a:gd name="connsiteY15" fmla="*/ 161676 h 417771"/>
              <a:gd name="connsiteX16" fmla="*/ 573320 w 667992"/>
              <a:gd name="connsiteY16" fmla="*/ 132552 h 417771"/>
              <a:gd name="connsiteX17" fmla="*/ 663411 w 667992"/>
              <a:gd name="connsiteY17" fmla="*/ 51601 h 417771"/>
              <a:gd name="connsiteX18" fmla="*/ 654527 w 667992"/>
              <a:gd name="connsiteY18" fmla="*/ 32706 h 417771"/>
              <a:gd name="connsiteX19" fmla="*/ 619680 w 667992"/>
              <a:gd name="connsiteY19" fmla="*/ 10646 h 417771"/>
              <a:gd name="connsiteX20" fmla="*/ 586138 w 667992"/>
              <a:gd name="connsiteY20" fmla="*/ 2779 h 417771"/>
              <a:gd name="connsiteX21" fmla="*/ 534498 w 667992"/>
              <a:gd name="connsiteY21" fmla="*/ 28163 h 417771"/>
              <a:gd name="connsiteX22" fmla="*/ 506752 w 667992"/>
              <a:gd name="connsiteY22" fmla="*/ 30036 h 417771"/>
              <a:gd name="connsiteX23" fmla="*/ 474365 w 667992"/>
              <a:gd name="connsiteY23" fmla="*/ 28766 h 417771"/>
              <a:gd name="connsiteX24" fmla="*/ 376677 w 667992"/>
              <a:gd name="connsiteY24" fmla="*/ 52764 h 417771"/>
              <a:gd name="connsiteX25" fmla="*/ 260016 w 667992"/>
              <a:gd name="connsiteY25" fmla="*/ 76041 h 417771"/>
              <a:gd name="connsiteX26" fmla="*/ 106702 w 667992"/>
              <a:gd name="connsiteY26" fmla="*/ 131475 h 417771"/>
              <a:gd name="connsiteX27" fmla="*/ 55373 w 667992"/>
              <a:gd name="connsiteY27" fmla="*/ 139832 h 417771"/>
              <a:gd name="connsiteX28" fmla="*/ 1835 w 667992"/>
              <a:gd name="connsiteY28" fmla="*/ 161689 h 417771"/>
              <a:gd name="connsiteX29" fmla="*/ 76817 w 667992"/>
              <a:gd name="connsiteY29" fmla="*/ 156558 h 417771"/>
              <a:gd name="connsiteX30" fmla="*/ 96013 w 667992"/>
              <a:gd name="connsiteY30" fmla="*/ 152890 h 417771"/>
              <a:gd name="connsiteX31" fmla="*/ 86027 w 667992"/>
              <a:gd name="connsiteY31" fmla="*/ 153379 h 417771"/>
              <a:gd name="connsiteX0" fmla="*/ 33248 w 615213"/>
              <a:gd name="connsiteY0" fmla="*/ 153379 h 417771"/>
              <a:gd name="connsiteX1" fmla="*/ 29773 w 615213"/>
              <a:gd name="connsiteY1" fmla="*/ 175564 h 417771"/>
              <a:gd name="connsiteX2" fmla="*/ 84949 w 615213"/>
              <a:gd name="connsiteY2" fmla="*/ 238600 h 417771"/>
              <a:gd name="connsiteX3" fmla="*/ 172295 w 615213"/>
              <a:gd name="connsiteY3" fmla="*/ 350282 h 417771"/>
              <a:gd name="connsiteX4" fmla="*/ 158969 w 615213"/>
              <a:gd name="connsiteY4" fmla="*/ 392873 h 417771"/>
              <a:gd name="connsiteX5" fmla="*/ 165384 w 615213"/>
              <a:gd name="connsiteY5" fmla="*/ 417722 h 417771"/>
              <a:gd name="connsiteX6" fmla="*/ 182763 w 615213"/>
              <a:gd name="connsiteY6" fmla="*/ 390571 h 417771"/>
              <a:gd name="connsiteX7" fmla="*/ 181907 w 615213"/>
              <a:gd name="connsiteY7" fmla="*/ 411616 h 417771"/>
              <a:gd name="connsiteX8" fmla="*/ 163013 w 615213"/>
              <a:gd name="connsiteY8" fmla="*/ 407344 h 417771"/>
              <a:gd name="connsiteX9" fmla="*/ 188340 w 615213"/>
              <a:gd name="connsiteY9" fmla="*/ 375254 h 417771"/>
              <a:gd name="connsiteX10" fmla="*/ 201917 w 615213"/>
              <a:gd name="connsiteY10" fmla="*/ 371908 h 417771"/>
              <a:gd name="connsiteX11" fmla="*/ 269310 w 615213"/>
              <a:gd name="connsiteY11" fmla="*/ 315566 h 417771"/>
              <a:gd name="connsiteX12" fmla="*/ 348019 w 615213"/>
              <a:gd name="connsiteY12" fmla="*/ 260262 h 417771"/>
              <a:gd name="connsiteX13" fmla="*/ 392063 w 615213"/>
              <a:gd name="connsiteY13" fmla="*/ 226954 h 417771"/>
              <a:gd name="connsiteX14" fmla="*/ 434404 w 615213"/>
              <a:gd name="connsiteY14" fmla="*/ 194428 h 417771"/>
              <a:gd name="connsiteX15" fmla="*/ 471271 w 615213"/>
              <a:gd name="connsiteY15" fmla="*/ 161676 h 417771"/>
              <a:gd name="connsiteX16" fmla="*/ 520541 w 615213"/>
              <a:gd name="connsiteY16" fmla="*/ 132552 h 417771"/>
              <a:gd name="connsiteX17" fmla="*/ 610632 w 615213"/>
              <a:gd name="connsiteY17" fmla="*/ 51601 h 417771"/>
              <a:gd name="connsiteX18" fmla="*/ 601748 w 615213"/>
              <a:gd name="connsiteY18" fmla="*/ 32706 h 417771"/>
              <a:gd name="connsiteX19" fmla="*/ 566901 w 615213"/>
              <a:gd name="connsiteY19" fmla="*/ 10646 h 417771"/>
              <a:gd name="connsiteX20" fmla="*/ 533359 w 615213"/>
              <a:gd name="connsiteY20" fmla="*/ 2779 h 417771"/>
              <a:gd name="connsiteX21" fmla="*/ 481719 w 615213"/>
              <a:gd name="connsiteY21" fmla="*/ 28163 h 417771"/>
              <a:gd name="connsiteX22" fmla="*/ 453973 w 615213"/>
              <a:gd name="connsiteY22" fmla="*/ 30036 h 417771"/>
              <a:gd name="connsiteX23" fmla="*/ 421586 w 615213"/>
              <a:gd name="connsiteY23" fmla="*/ 28766 h 417771"/>
              <a:gd name="connsiteX24" fmla="*/ 323898 w 615213"/>
              <a:gd name="connsiteY24" fmla="*/ 52764 h 417771"/>
              <a:gd name="connsiteX25" fmla="*/ 207237 w 615213"/>
              <a:gd name="connsiteY25" fmla="*/ 76041 h 417771"/>
              <a:gd name="connsiteX26" fmla="*/ 53923 w 615213"/>
              <a:gd name="connsiteY26" fmla="*/ 131475 h 417771"/>
              <a:gd name="connsiteX27" fmla="*/ 2594 w 615213"/>
              <a:gd name="connsiteY27" fmla="*/ 139832 h 417771"/>
              <a:gd name="connsiteX28" fmla="*/ 24723 w 615213"/>
              <a:gd name="connsiteY28" fmla="*/ 152457 h 417771"/>
              <a:gd name="connsiteX29" fmla="*/ 24038 w 615213"/>
              <a:gd name="connsiteY29" fmla="*/ 156558 h 417771"/>
              <a:gd name="connsiteX30" fmla="*/ 43234 w 615213"/>
              <a:gd name="connsiteY30" fmla="*/ 152890 h 417771"/>
              <a:gd name="connsiteX31" fmla="*/ 33248 w 615213"/>
              <a:gd name="connsiteY31" fmla="*/ 153379 h 417771"/>
              <a:gd name="connsiteX0" fmla="*/ 33248 w 615213"/>
              <a:gd name="connsiteY0" fmla="*/ 153379 h 441545"/>
              <a:gd name="connsiteX1" fmla="*/ 29773 w 615213"/>
              <a:gd name="connsiteY1" fmla="*/ 175564 h 441545"/>
              <a:gd name="connsiteX2" fmla="*/ 84949 w 615213"/>
              <a:gd name="connsiteY2" fmla="*/ 238600 h 441545"/>
              <a:gd name="connsiteX3" fmla="*/ 172295 w 615213"/>
              <a:gd name="connsiteY3" fmla="*/ 350282 h 441545"/>
              <a:gd name="connsiteX4" fmla="*/ 158969 w 615213"/>
              <a:gd name="connsiteY4" fmla="*/ 392873 h 441545"/>
              <a:gd name="connsiteX5" fmla="*/ 165384 w 615213"/>
              <a:gd name="connsiteY5" fmla="*/ 417722 h 441545"/>
              <a:gd name="connsiteX6" fmla="*/ 182763 w 615213"/>
              <a:gd name="connsiteY6" fmla="*/ 390571 h 441545"/>
              <a:gd name="connsiteX7" fmla="*/ 181907 w 615213"/>
              <a:gd name="connsiteY7" fmla="*/ 411616 h 441545"/>
              <a:gd name="connsiteX8" fmla="*/ 163013 w 615213"/>
              <a:gd name="connsiteY8" fmla="*/ 407344 h 441545"/>
              <a:gd name="connsiteX9" fmla="*/ 188340 w 615213"/>
              <a:gd name="connsiteY9" fmla="*/ 375254 h 441545"/>
              <a:gd name="connsiteX10" fmla="*/ 218867 w 615213"/>
              <a:gd name="connsiteY10" fmla="*/ 440639 h 441545"/>
              <a:gd name="connsiteX11" fmla="*/ 269310 w 615213"/>
              <a:gd name="connsiteY11" fmla="*/ 315566 h 441545"/>
              <a:gd name="connsiteX12" fmla="*/ 348019 w 615213"/>
              <a:gd name="connsiteY12" fmla="*/ 260262 h 441545"/>
              <a:gd name="connsiteX13" fmla="*/ 392063 w 615213"/>
              <a:gd name="connsiteY13" fmla="*/ 226954 h 441545"/>
              <a:gd name="connsiteX14" fmla="*/ 434404 w 615213"/>
              <a:gd name="connsiteY14" fmla="*/ 194428 h 441545"/>
              <a:gd name="connsiteX15" fmla="*/ 471271 w 615213"/>
              <a:gd name="connsiteY15" fmla="*/ 161676 h 441545"/>
              <a:gd name="connsiteX16" fmla="*/ 520541 w 615213"/>
              <a:gd name="connsiteY16" fmla="*/ 132552 h 441545"/>
              <a:gd name="connsiteX17" fmla="*/ 610632 w 615213"/>
              <a:gd name="connsiteY17" fmla="*/ 51601 h 441545"/>
              <a:gd name="connsiteX18" fmla="*/ 601748 w 615213"/>
              <a:gd name="connsiteY18" fmla="*/ 32706 h 441545"/>
              <a:gd name="connsiteX19" fmla="*/ 566901 w 615213"/>
              <a:gd name="connsiteY19" fmla="*/ 10646 h 441545"/>
              <a:gd name="connsiteX20" fmla="*/ 533359 w 615213"/>
              <a:gd name="connsiteY20" fmla="*/ 2779 h 441545"/>
              <a:gd name="connsiteX21" fmla="*/ 481719 w 615213"/>
              <a:gd name="connsiteY21" fmla="*/ 28163 h 441545"/>
              <a:gd name="connsiteX22" fmla="*/ 453973 w 615213"/>
              <a:gd name="connsiteY22" fmla="*/ 30036 h 441545"/>
              <a:gd name="connsiteX23" fmla="*/ 421586 w 615213"/>
              <a:gd name="connsiteY23" fmla="*/ 28766 h 441545"/>
              <a:gd name="connsiteX24" fmla="*/ 323898 w 615213"/>
              <a:gd name="connsiteY24" fmla="*/ 52764 h 441545"/>
              <a:gd name="connsiteX25" fmla="*/ 207237 w 615213"/>
              <a:gd name="connsiteY25" fmla="*/ 76041 h 441545"/>
              <a:gd name="connsiteX26" fmla="*/ 53923 w 615213"/>
              <a:gd name="connsiteY26" fmla="*/ 131475 h 441545"/>
              <a:gd name="connsiteX27" fmla="*/ 2594 w 615213"/>
              <a:gd name="connsiteY27" fmla="*/ 139832 h 441545"/>
              <a:gd name="connsiteX28" fmla="*/ 24723 w 615213"/>
              <a:gd name="connsiteY28" fmla="*/ 152457 h 441545"/>
              <a:gd name="connsiteX29" fmla="*/ 24038 w 615213"/>
              <a:gd name="connsiteY29" fmla="*/ 156558 h 441545"/>
              <a:gd name="connsiteX30" fmla="*/ 43234 w 615213"/>
              <a:gd name="connsiteY30" fmla="*/ 152890 h 441545"/>
              <a:gd name="connsiteX31" fmla="*/ 33248 w 615213"/>
              <a:gd name="connsiteY31" fmla="*/ 153379 h 441545"/>
              <a:gd name="connsiteX0" fmla="*/ 33248 w 615213"/>
              <a:gd name="connsiteY0" fmla="*/ 153379 h 448537"/>
              <a:gd name="connsiteX1" fmla="*/ 29773 w 615213"/>
              <a:gd name="connsiteY1" fmla="*/ 175564 h 448537"/>
              <a:gd name="connsiteX2" fmla="*/ 84949 w 615213"/>
              <a:gd name="connsiteY2" fmla="*/ 238600 h 448537"/>
              <a:gd name="connsiteX3" fmla="*/ 172295 w 615213"/>
              <a:gd name="connsiteY3" fmla="*/ 350282 h 448537"/>
              <a:gd name="connsiteX4" fmla="*/ 158969 w 615213"/>
              <a:gd name="connsiteY4" fmla="*/ 392873 h 448537"/>
              <a:gd name="connsiteX5" fmla="*/ 165384 w 615213"/>
              <a:gd name="connsiteY5" fmla="*/ 417722 h 448537"/>
              <a:gd name="connsiteX6" fmla="*/ 182763 w 615213"/>
              <a:gd name="connsiteY6" fmla="*/ 390571 h 448537"/>
              <a:gd name="connsiteX7" fmla="*/ 216137 w 615213"/>
              <a:gd name="connsiteY7" fmla="*/ 447760 h 448537"/>
              <a:gd name="connsiteX8" fmla="*/ 163013 w 615213"/>
              <a:gd name="connsiteY8" fmla="*/ 407344 h 448537"/>
              <a:gd name="connsiteX9" fmla="*/ 188340 w 615213"/>
              <a:gd name="connsiteY9" fmla="*/ 375254 h 448537"/>
              <a:gd name="connsiteX10" fmla="*/ 218867 w 615213"/>
              <a:gd name="connsiteY10" fmla="*/ 440639 h 448537"/>
              <a:gd name="connsiteX11" fmla="*/ 269310 w 615213"/>
              <a:gd name="connsiteY11" fmla="*/ 315566 h 448537"/>
              <a:gd name="connsiteX12" fmla="*/ 348019 w 615213"/>
              <a:gd name="connsiteY12" fmla="*/ 260262 h 448537"/>
              <a:gd name="connsiteX13" fmla="*/ 392063 w 615213"/>
              <a:gd name="connsiteY13" fmla="*/ 226954 h 448537"/>
              <a:gd name="connsiteX14" fmla="*/ 434404 w 615213"/>
              <a:gd name="connsiteY14" fmla="*/ 194428 h 448537"/>
              <a:gd name="connsiteX15" fmla="*/ 471271 w 615213"/>
              <a:gd name="connsiteY15" fmla="*/ 161676 h 448537"/>
              <a:gd name="connsiteX16" fmla="*/ 520541 w 615213"/>
              <a:gd name="connsiteY16" fmla="*/ 132552 h 448537"/>
              <a:gd name="connsiteX17" fmla="*/ 610632 w 615213"/>
              <a:gd name="connsiteY17" fmla="*/ 51601 h 448537"/>
              <a:gd name="connsiteX18" fmla="*/ 601748 w 615213"/>
              <a:gd name="connsiteY18" fmla="*/ 32706 h 448537"/>
              <a:gd name="connsiteX19" fmla="*/ 566901 w 615213"/>
              <a:gd name="connsiteY19" fmla="*/ 10646 h 448537"/>
              <a:gd name="connsiteX20" fmla="*/ 533359 w 615213"/>
              <a:gd name="connsiteY20" fmla="*/ 2779 h 448537"/>
              <a:gd name="connsiteX21" fmla="*/ 481719 w 615213"/>
              <a:gd name="connsiteY21" fmla="*/ 28163 h 448537"/>
              <a:gd name="connsiteX22" fmla="*/ 453973 w 615213"/>
              <a:gd name="connsiteY22" fmla="*/ 30036 h 448537"/>
              <a:gd name="connsiteX23" fmla="*/ 421586 w 615213"/>
              <a:gd name="connsiteY23" fmla="*/ 28766 h 448537"/>
              <a:gd name="connsiteX24" fmla="*/ 323898 w 615213"/>
              <a:gd name="connsiteY24" fmla="*/ 52764 h 448537"/>
              <a:gd name="connsiteX25" fmla="*/ 207237 w 615213"/>
              <a:gd name="connsiteY25" fmla="*/ 76041 h 448537"/>
              <a:gd name="connsiteX26" fmla="*/ 53923 w 615213"/>
              <a:gd name="connsiteY26" fmla="*/ 131475 h 448537"/>
              <a:gd name="connsiteX27" fmla="*/ 2594 w 615213"/>
              <a:gd name="connsiteY27" fmla="*/ 139832 h 448537"/>
              <a:gd name="connsiteX28" fmla="*/ 24723 w 615213"/>
              <a:gd name="connsiteY28" fmla="*/ 152457 h 448537"/>
              <a:gd name="connsiteX29" fmla="*/ 24038 w 615213"/>
              <a:gd name="connsiteY29" fmla="*/ 156558 h 448537"/>
              <a:gd name="connsiteX30" fmla="*/ 43234 w 615213"/>
              <a:gd name="connsiteY30" fmla="*/ 152890 h 448537"/>
              <a:gd name="connsiteX31" fmla="*/ 33248 w 615213"/>
              <a:gd name="connsiteY31" fmla="*/ 153379 h 448537"/>
              <a:gd name="connsiteX0" fmla="*/ 33248 w 615213"/>
              <a:gd name="connsiteY0" fmla="*/ 153379 h 448537"/>
              <a:gd name="connsiteX1" fmla="*/ 29773 w 615213"/>
              <a:gd name="connsiteY1" fmla="*/ 175564 h 448537"/>
              <a:gd name="connsiteX2" fmla="*/ 84949 w 615213"/>
              <a:gd name="connsiteY2" fmla="*/ 238600 h 448537"/>
              <a:gd name="connsiteX3" fmla="*/ 172295 w 615213"/>
              <a:gd name="connsiteY3" fmla="*/ 350282 h 448537"/>
              <a:gd name="connsiteX4" fmla="*/ 158969 w 615213"/>
              <a:gd name="connsiteY4" fmla="*/ 392873 h 448537"/>
              <a:gd name="connsiteX5" fmla="*/ 165384 w 615213"/>
              <a:gd name="connsiteY5" fmla="*/ 417722 h 448537"/>
              <a:gd name="connsiteX6" fmla="*/ 182763 w 615213"/>
              <a:gd name="connsiteY6" fmla="*/ 390571 h 448537"/>
              <a:gd name="connsiteX7" fmla="*/ 216137 w 615213"/>
              <a:gd name="connsiteY7" fmla="*/ 447760 h 448537"/>
              <a:gd name="connsiteX8" fmla="*/ 202651 w 615213"/>
              <a:gd name="connsiteY8" fmla="*/ 444325 h 448537"/>
              <a:gd name="connsiteX9" fmla="*/ 188340 w 615213"/>
              <a:gd name="connsiteY9" fmla="*/ 375254 h 448537"/>
              <a:gd name="connsiteX10" fmla="*/ 218867 w 615213"/>
              <a:gd name="connsiteY10" fmla="*/ 440639 h 448537"/>
              <a:gd name="connsiteX11" fmla="*/ 269310 w 615213"/>
              <a:gd name="connsiteY11" fmla="*/ 315566 h 448537"/>
              <a:gd name="connsiteX12" fmla="*/ 348019 w 615213"/>
              <a:gd name="connsiteY12" fmla="*/ 260262 h 448537"/>
              <a:gd name="connsiteX13" fmla="*/ 392063 w 615213"/>
              <a:gd name="connsiteY13" fmla="*/ 226954 h 448537"/>
              <a:gd name="connsiteX14" fmla="*/ 434404 w 615213"/>
              <a:gd name="connsiteY14" fmla="*/ 194428 h 448537"/>
              <a:gd name="connsiteX15" fmla="*/ 471271 w 615213"/>
              <a:gd name="connsiteY15" fmla="*/ 161676 h 448537"/>
              <a:gd name="connsiteX16" fmla="*/ 520541 w 615213"/>
              <a:gd name="connsiteY16" fmla="*/ 132552 h 448537"/>
              <a:gd name="connsiteX17" fmla="*/ 610632 w 615213"/>
              <a:gd name="connsiteY17" fmla="*/ 51601 h 448537"/>
              <a:gd name="connsiteX18" fmla="*/ 601748 w 615213"/>
              <a:gd name="connsiteY18" fmla="*/ 32706 h 448537"/>
              <a:gd name="connsiteX19" fmla="*/ 566901 w 615213"/>
              <a:gd name="connsiteY19" fmla="*/ 10646 h 448537"/>
              <a:gd name="connsiteX20" fmla="*/ 533359 w 615213"/>
              <a:gd name="connsiteY20" fmla="*/ 2779 h 448537"/>
              <a:gd name="connsiteX21" fmla="*/ 481719 w 615213"/>
              <a:gd name="connsiteY21" fmla="*/ 28163 h 448537"/>
              <a:gd name="connsiteX22" fmla="*/ 453973 w 615213"/>
              <a:gd name="connsiteY22" fmla="*/ 30036 h 448537"/>
              <a:gd name="connsiteX23" fmla="*/ 421586 w 615213"/>
              <a:gd name="connsiteY23" fmla="*/ 28766 h 448537"/>
              <a:gd name="connsiteX24" fmla="*/ 323898 w 615213"/>
              <a:gd name="connsiteY24" fmla="*/ 52764 h 448537"/>
              <a:gd name="connsiteX25" fmla="*/ 207237 w 615213"/>
              <a:gd name="connsiteY25" fmla="*/ 76041 h 448537"/>
              <a:gd name="connsiteX26" fmla="*/ 53923 w 615213"/>
              <a:gd name="connsiteY26" fmla="*/ 131475 h 448537"/>
              <a:gd name="connsiteX27" fmla="*/ 2594 w 615213"/>
              <a:gd name="connsiteY27" fmla="*/ 139832 h 448537"/>
              <a:gd name="connsiteX28" fmla="*/ 24723 w 615213"/>
              <a:gd name="connsiteY28" fmla="*/ 152457 h 448537"/>
              <a:gd name="connsiteX29" fmla="*/ 24038 w 615213"/>
              <a:gd name="connsiteY29" fmla="*/ 156558 h 448537"/>
              <a:gd name="connsiteX30" fmla="*/ 43234 w 615213"/>
              <a:gd name="connsiteY30" fmla="*/ 152890 h 448537"/>
              <a:gd name="connsiteX31" fmla="*/ 33248 w 615213"/>
              <a:gd name="connsiteY31" fmla="*/ 153379 h 448537"/>
              <a:gd name="connsiteX0" fmla="*/ 33248 w 615213"/>
              <a:gd name="connsiteY0" fmla="*/ 153379 h 448537"/>
              <a:gd name="connsiteX1" fmla="*/ 29773 w 615213"/>
              <a:gd name="connsiteY1" fmla="*/ 175564 h 448537"/>
              <a:gd name="connsiteX2" fmla="*/ 84949 w 615213"/>
              <a:gd name="connsiteY2" fmla="*/ 238600 h 448537"/>
              <a:gd name="connsiteX3" fmla="*/ 172295 w 615213"/>
              <a:gd name="connsiteY3" fmla="*/ 350282 h 448537"/>
              <a:gd name="connsiteX4" fmla="*/ 158969 w 615213"/>
              <a:gd name="connsiteY4" fmla="*/ 392873 h 448537"/>
              <a:gd name="connsiteX5" fmla="*/ 202136 w 615213"/>
              <a:gd name="connsiteY5" fmla="*/ 437729 h 448537"/>
              <a:gd name="connsiteX6" fmla="*/ 182763 w 615213"/>
              <a:gd name="connsiteY6" fmla="*/ 390571 h 448537"/>
              <a:gd name="connsiteX7" fmla="*/ 216137 w 615213"/>
              <a:gd name="connsiteY7" fmla="*/ 447760 h 448537"/>
              <a:gd name="connsiteX8" fmla="*/ 202651 w 615213"/>
              <a:gd name="connsiteY8" fmla="*/ 444325 h 448537"/>
              <a:gd name="connsiteX9" fmla="*/ 188340 w 615213"/>
              <a:gd name="connsiteY9" fmla="*/ 375254 h 448537"/>
              <a:gd name="connsiteX10" fmla="*/ 218867 w 615213"/>
              <a:gd name="connsiteY10" fmla="*/ 440639 h 448537"/>
              <a:gd name="connsiteX11" fmla="*/ 269310 w 615213"/>
              <a:gd name="connsiteY11" fmla="*/ 315566 h 448537"/>
              <a:gd name="connsiteX12" fmla="*/ 348019 w 615213"/>
              <a:gd name="connsiteY12" fmla="*/ 260262 h 448537"/>
              <a:gd name="connsiteX13" fmla="*/ 392063 w 615213"/>
              <a:gd name="connsiteY13" fmla="*/ 226954 h 448537"/>
              <a:gd name="connsiteX14" fmla="*/ 434404 w 615213"/>
              <a:gd name="connsiteY14" fmla="*/ 194428 h 448537"/>
              <a:gd name="connsiteX15" fmla="*/ 471271 w 615213"/>
              <a:gd name="connsiteY15" fmla="*/ 161676 h 448537"/>
              <a:gd name="connsiteX16" fmla="*/ 520541 w 615213"/>
              <a:gd name="connsiteY16" fmla="*/ 132552 h 448537"/>
              <a:gd name="connsiteX17" fmla="*/ 610632 w 615213"/>
              <a:gd name="connsiteY17" fmla="*/ 51601 h 448537"/>
              <a:gd name="connsiteX18" fmla="*/ 601748 w 615213"/>
              <a:gd name="connsiteY18" fmla="*/ 32706 h 448537"/>
              <a:gd name="connsiteX19" fmla="*/ 566901 w 615213"/>
              <a:gd name="connsiteY19" fmla="*/ 10646 h 448537"/>
              <a:gd name="connsiteX20" fmla="*/ 533359 w 615213"/>
              <a:gd name="connsiteY20" fmla="*/ 2779 h 448537"/>
              <a:gd name="connsiteX21" fmla="*/ 481719 w 615213"/>
              <a:gd name="connsiteY21" fmla="*/ 28163 h 448537"/>
              <a:gd name="connsiteX22" fmla="*/ 453973 w 615213"/>
              <a:gd name="connsiteY22" fmla="*/ 30036 h 448537"/>
              <a:gd name="connsiteX23" fmla="*/ 421586 w 615213"/>
              <a:gd name="connsiteY23" fmla="*/ 28766 h 448537"/>
              <a:gd name="connsiteX24" fmla="*/ 323898 w 615213"/>
              <a:gd name="connsiteY24" fmla="*/ 52764 h 448537"/>
              <a:gd name="connsiteX25" fmla="*/ 207237 w 615213"/>
              <a:gd name="connsiteY25" fmla="*/ 76041 h 448537"/>
              <a:gd name="connsiteX26" fmla="*/ 53923 w 615213"/>
              <a:gd name="connsiteY26" fmla="*/ 131475 h 448537"/>
              <a:gd name="connsiteX27" fmla="*/ 2594 w 615213"/>
              <a:gd name="connsiteY27" fmla="*/ 139832 h 448537"/>
              <a:gd name="connsiteX28" fmla="*/ 24723 w 615213"/>
              <a:gd name="connsiteY28" fmla="*/ 152457 h 448537"/>
              <a:gd name="connsiteX29" fmla="*/ 24038 w 615213"/>
              <a:gd name="connsiteY29" fmla="*/ 156558 h 448537"/>
              <a:gd name="connsiteX30" fmla="*/ 43234 w 615213"/>
              <a:gd name="connsiteY30" fmla="*/ 152890 h 448537"/>
              <a:gd name="connsiteX31" fmla="*/ 33248 w 615213"/>
              <a:gd name="connsiteY31" fmla="*/ 153379 h 448537"/>
              <a:gd name="connsiteX0" fmla="*/ 33248 w 615213"/>
              <a:gd name="connsiteY0" fmla="*/ 153379 h 455238"/>
              <a:gd name="connsiteX1" fmla="*/ 29773 w 615213"/>
              <a:gd name="connsiteY1" fmla="*/ 175564 h 455238"/>
              <a:gd name="connsiteX2" fmla="*/ 84949 w 615213"/>
              <a:gd name="connsiteY2" fmla="*/ 238600 h 455238"/>
              <a:gd name="connsiteX3" fmla="*/ 172295 w 615213"/>
              <a:gd name="connsiteY3" fmla="*/ 350282 h 455238"/>
              <a:gd name="connsiteX4" fmla="*/ 185269 w 615213"/>
              <a:gd name="connsiteY4" fmla="*/ 444319 h 455238"/>
              <a:gd name="connsiteX5" fmla="*/ 202136 w 615213"/>
              <a:gd name="connsiteY5" fmla="*/ 437729 h 455238"/>
              <a:gd name="connsiteX6" fmla="*/ 182763 w 615213"/>
              <a:gd name="connsiteY6" fmla="*/ 390571 h 455238"/>
              <a:gd name="connsiteX7" fmla="*/ 216137 w 615213"/>
              <a:gd name="connsiteY7" fmla="*/ 447760 h 455238"/>
              <a:gd name="connsiteX8" fmla="*/ 202651 w 615213"/>
              <a:gd name="connsiteY8" fmla="*/ 444325 h 455238"/>
              <a:gd name="connsiteX9" fmla="*/ 188340 w 615213"/>
              <a:gd name="connsiteY9" fmla="*/ 375254 h 455238"/>
              <a:gd name="connsiteX10" fmla="*/ 218867 w 615213"/>
              <a:gd name="connsiteY10" fmla="*/ 440639 h 455238"/>
              <a:gd name="connsiteX11" fmla="*/ 269310 w 615213"/>
              <a:gd name="connsiteY11" fmla="*/ 315566 h 455238"/>
              <a:gd name="connsiteX12" fmla="*/ 348019 w 615213"/>
              <a:gd name="connsiteY12" fmla="*/ 260262 h 455238"/>
              <a:gd name="connsiteX13" fmla="*/ 392063 w 615213"/>
              <a:gd name="connsiteY13" fmla="*/ 226954 h 455238"/>
              <a:gd name="connsiteX14" fmla="*/ 434404 w 615213"/>
              <a:gd name="connsiteY14" fmla="*/ 194428 h 455238"/>
              <a:gd name="connsiteX15" fmla="*/ 471271 w 615213"/>
              <a:gd name="connsiteY15" fmla="*/ 161676 h 455238"/>
              <a:gd name="connsiteX16" fmla="*/ 520541 w 615213"/>
              <a:gd name="connsiteY16" fmla="*/ 132552 h 455238"/>
              <a:gd name="connsiteX17" fmla="*/ 610632 w 615213"/>
              <a:gd name="connsiteY17" fmla="*/ 51601 h 455238"/>
              <a:gd name="connsiteX18" fmla="*/ 601748 w 615213"/>
              <a:gd name="connsiteY18" fmla="*/ 32706 h 455238"/>
              <a:gd name="connsiteX19" fmla="*/ 566901 w 615213"/>
              <a:gd name="connsiteY19" fmla="*/ 10646 h 455238"/>
              <a:gd name="connsiteX20" fmla="*/ 533359 w 615213"/>
              <a:gd name="connsiteY20" fmla="*/ 2779 h 455238"/>
              <a:gd name="connsiteX21" fmla="*/ 481719 w 615213"/>
              <a:gd name="connsiteY21" fmla="*/ 28163 h 455238"/>
              <a:gd name="connsiteX22" fmla="*/ 453973 w 615213"/>
              <a:gd name="connsiteY22" fmla="*/ 30036 h 455238"/>
              <a:gd name="connsiteX23" fmla="*/ 421586 w 615213"/>
              <a:gd name="connsiteY23" fmla="*/ 28766 h 455238"/>
              <a:gd name="connsiteX24" fmla="*/ 323898 w 615213"/>
              <a:gd name="connsiteY24" fmla="*/ 52764 h 455238"/>
              <a:gd name="connsiteX25" fmla="*/ 207237 w 615213"/>
              <a:gd name="connsiteY25" fmla="*/ 76041 h 455238"/>
              <a:gd name="connsiteX26" fmla="*/ 53923 w 615213"/>
              <a:gd name="connsiteY26" fmla="*/ 131475 h 455238"/>
              <a:gd name="connsiteX27" fmla="*/ 2594 w 615213"/>
              <a:gd name="connsiteY27" fmla="*/ 139832 h 455238"/>
              <a:gd name="connsiteX28" fmla="*/ 24723 w 615213"/>
              <a:gd name="connsiteY28" fmla="*/ 152457 h 455238"/>
              <a:gd name="connsiteX29" fmla="*/ 24038 w 615213"/>
              <a:gd name="connsiteY29" fmla="*/ 156558 h 455238"/>
              <a:gd name="connsiteX30" fmla="*/ 43234 w 615213"/>
              <a:gd name="connsiteY30" fmla="*/ 152890 h 455238"/>
              <a:gd name="connsiteX31" fmla="*/ 33248 w 615213"/>
              <a:gd name="connsiteY31" fmla="*/ 153379 h 455238"/>
              <a:gd name="connsiteX0" fmla="*/ 33248 w 615213"/>
              <a:gd name="connsiteY0" fmla="*/ 153379 h 455238"/>
              <a:gd name="connsiteX1" fmla="*/ 29773 w 615213"/>
              <a:gd name="connsiteY1" fmla="*/ 175564 h 455238"/>
              <a:gd name="connsiteX2" fmla="*/ 84949 w 615213"/>
              <a:gd name="connsiteY2" fmla="*/ 238600 h 455238"/>
              <a:gd name="connsiteX3" fmla="*/ 172295 w 615213"/>
              <a:gd name="connsiteY3" fmla="*/ 350282 h 455238"/>
              <a:gd name="connsiteX4" fmla="*/ 185269 w 615213"/>
              <a:gd name="connsiteY4" fmla="*/ 444319 h 455238"/>
              <a:gd name="connsiteX5" fmla="*/ 202136 w 615213"/>
              <a:gd name="connsiteY5" fmla="*/ 437729 h 455238"/>
              <a:gd name="connsiteX6" fmla="*/ 182763 w 615213"/>
              <a:gd name="connsiteY6" fmla="*/ 390571 h 455238"/>
              <a:gd name="connsiteX7" fmla="*/ 216137 w 615213"/>
              <a:gd name="connsiteY7" fmla="*/ 447760 h 455238"/>
              <a:gd name="connsiteX8" fmla="*/ 212890 w 615213"/>
              <a:gd name="connsiteY8" fmla="*/ 442603 h 455238"/>
              <a:gd name="connsiteX9" fmla="*/ 188340 w 615213"/>
              <a:gd name="connsiteY9" fmla="*/ 375254 h 455238"/>
              <a:gd name="connsiteX10" fmla="*/ 218867 w 615213"/>
              <a:gd name="connsiteY10" fmla="*/ 440639 h 455238"/>
              <a:gd name="connsiteX11" fmla="*/ 269310 w 615213"/>
              <a:gd name="connsiteY11" fmla="*/ 315566 h 455238"/>
              <a:gd name="connsiteX12" fmla="*/ 348019 w 615213"/>
              <a:gd name="connsiteY12" fmla="*/ 260262 h 455238"/>
              <a:gd name="connsiteX13" fmla="*/ 392063 w 615213"/>
              <a:gd name="connsiteY13" fmla="*/ 226954 h 455238"/>
              <a:gd name="connsiteX14" fmla="*/ 434404 w 615213"/>
              <a:gd name="connsiteY14" fmla="*/ 194428 h 455238"/>
              <a:gd name="connsiteX15" fmla="*/ 471271 w 615213"/>
              <a:gd name="connsiteY15" fmla="*/ 161676 h 455238"/>
              <a:gd name="connsiteX16" fmla="*/ 520541 w 615213"/>
              <a:gd name="connsiteY16" fmla="*/ 132552 h 455238"/>
              <a:gd name="connsiteX17" fmla="*/ 610632 w 615213"/>
              <a:gd name="connsiteY17" fmla="*/ 51601 h 455238"/>
              <a:gd name="connsiteX18" fmla="*/ 601748 w 615213"/>
              <a:gd name="connsiteY18" fmla="*/ 32706 h 455238"/>
              <a:gd name="connsiteX19" fmla="*/ 566901 w 615213"/>
              <a:gd name="connsiteY19" fmla="*/ 10646 h 455238"/>
              <a:gd name="connsiteX20" fmla="*/ 533359 w 615213"/>
              <a:gd name="connsiteY20" fmla="*/ 2779 h 455238"/>
              <a:gd name="connsiteX21" fmla="*/ 481719 w 615213"/>
              <a:gd name="connsiteY21" fmla="*/ 28163 h 455238"/>
              <a:gd name="connsiteX22" fmla="*/ 453973 w 615213"/>
              <a:gd name="connsiteY22" fmla="*/ 30036 h 455238"/>
              <a:gd name="connsiteX23" fmla="*/ 421586 w 615213"/>
              <a:gd name="connsiteY23" fmla="*/ 28766 h 455238"/>
              <a:gd name="connsiteX24" fmla="*/ 323898 w 615213"/>
              <a:gd name="connsiteY24" fmla="*/ 52764 h 455238"/>
              <a:gd name="connsiteX25" fmla="*/ 207237 w 615213"/>
              <a:gd name="connsiteY25" fmla="*/ 76041 h 455238"/>
              <a:gd name="connsiteX26" fmla="*/ 53923 w 615213"/>
              <a:gd name="connsiteY26" fmla="*/ 131475 h 455238"/>
              <a:gd name="connsiteX27" fmla="*/ 2594 w 615213"/>
              <a:gd name="connsiteY27" fmla="*/ 139832 h 455238"/>
              <a:gd name="connsiteX28" fmla="*/ 24723 w 615213"/>
              <a:gd name="connsiteY28" fmla="*/ 152457 h 455238"/>
              <a:gd name="connsiteX29" fmla="*/ 24038 w 615213"/>
              <a:gd name="connsiteY29" fmla="*/ 156558 h 455238"/>
              <a:gd name="connsiteX30" fmla="*/ 43234 w 615213"/>
              <a:gd name="connsiteY30" fmla="*/ 152890 h 455238"/>
              <a:gd name="connsiteX31" fmla="*/ 33248 w 615213"/>
              <a:gd name="connsiteY31" fmla="*/ 153379 h 455238"/>
              <a:gd name="connsiteX0" fmla="*/ 33248 w 615213"/>
              <a:gd name="connsiteY0" fmla="*/ 153379 h 453967"/>
              <a:gd name="connsiteX1" fmla="*/ 29773 w 615213"/>
              <a:gd name="connsiteY1" fmla="*/ 175564 h 453967"/>
              <a:gd name="connsiteX2" fmla="*/ 84949 w 615213"/>
              <a:gd name="connsiteY2" fmla="*/ 238600 h 453967"/>
              <a:gd name="connsiteX3" fmla="*/ 172295 w 615213"/>
              <a:gd name="connsiteY3" fmla="*/ 350282 h 453967"/>
              <a:gd name="connsiteX4" fmla="*/ 185269 w 615213"/>
              <a:gd name="connsiteY4" fmla="*/ 444319 h 453967"/>
              <a:gd name="connsiteX5" fmla="*/ 202136 w 615213"/>
              <a:gd name="connsiteY5" fmla="*/ 437729 h 453967"/>
              <a:gd name="connsiteX6" fmla="*/ 189111 w 615213"/>
              <a:gd name="connsiteY6" fmla="*/ 427912 h 453967"/>
              <a:gd name="connsiteX7" fmla="*/ 216137 w 615213"/>
              <a:gd name="connsiteY7" fmla="*/ 447760 h 453967"/>
              <a:gd name="connsiteX8" fmla="*/ 212890 w 615213"/>
              <a:gd name="connsiteY8" fmla="*/ 442603 h 453967"/>
              <a:gd name="connsiteX9" fmla="*/ 188340 w 615213"/>
              <a:gd name="connsiteY9" fmla="*/ 375254 h 453967"/>
              <a:gd name="connsiteX10" fmla="*/ 218867 w 615213"/>
              <a:gd name="connsiteY10" fmla="*/ 440639 h 453967"/>
              <a:gd name="connsiteX11" fmla="*/ 269310 w 615213"/>
              <a:gd name="connsiteY11" fmla="*/ 315566 h 453967"/>
              <a:gd name="connsiteX12" fmla="*/ 348019 w 615213"/>
              <a:gd name="connsiteY12" fmla="*/ 260262 h 453967"/>
              <a:gd name="connsiteX13" fmla="*/ 392063 w 615213"/>
              <a:gd name="connsiteY13" fmla="*/ 226954 h 453967"/>
              <a:gd name="connsiteX14" fmla="*/ 434404 w 615213"/>
              <a:gd name="connsiteY14" fmla="*/ 194428 h 453967"/>
              <a:gd name="connsiteX15" fmla="*/ 471271 w 615213"/>
              <a:gd name="connsiteY15" fmla="*/ 161676 h 453967"/>
              <a:gd name="connsiteX16" fmla="*/ 520541 w 615213"/>
              <a:gd name="connsiteY16" fmla="*/ 132552 h 453967"/>
              <a:gd name="connsiteX17" fmla="*/ 610632 w 615213"/>
              <a:gd name="connsiteY17" fmla="*/ 51601 h 453967"/>
              <a:gd name="connsiteX18" fmla="*/ 601748 w 615213"/>
              <a:gd name="connsiteY18" fmla="*/ 32706 h 453967"/>
              <a:gd name="connsiteX19" fmla="*/ 566901 w 615213"/>
              <a:gd name="connsiteY19" fmla="*/ 10646 h 453967"/>
              <a:gd name="connsiteX20" fmla="*/ 533359 w 615213"/>
              <a:gd name="connsiteY20" fmla="*/ 2779 h 453967"/>
              <a:gd name="connsiteX21" fmla="*/ 481719 w 615213"/>
              <a:gd name="connsiteY21" fmla="*/ 28163 h 453967"/>
              <a:gd name="connsiteX22" fmla="*/ 453973 w 615213"/>
              <a:gd name="connsiteY22" fmla="*/ 30036 h 453967"/>
              <a:gd name="connsiteX23" fmla="*/ 421586 w 615213"/>
              <a:gd name="connsiteY23" fmla="*/ 28766 h 453967"/>
              <a:gd name="connsiteX24" fmla="*/ 323898 w 615213"/>
              <a:gd name="connsiteY24" fmla="*/ 52764 h 453967"/>
              <a:gd name="connsiteX25" fmla="*/ 207237 w 615213"/>
              <a:gd name="connsiteY25" fmla="*/ 76041 h 453967"/>
              <a:gd name="connsiteX26" fmla="*/ 53923 w 615213"/>
              <a:gd name="connsiteY26" fmla="*/ 131475 h 453967"/>
              <a:gd name="connsiteX27" fmla="*/ 2594 w 615213"/>
              <a:gd name="connsiteY27" fmla="*/ 139832 h 453967"/>
              <a:gd name="connsiteX28" fmla="*/ 24723 w 615213"/>
              <a:gd name="connsiteY28" fmla="*/ 152457 h 453967"/>
              <a:gd name="connsiteX29" fmla="*/ 24038 w 615213"/>
              <a:gd name="connsiteY29" fmla="*/ 156558 h 453967"/>
              <a:gd name="connsiteX30" fmla="*/ 43234 w 615213"/>
              <a:gd name="connsiteY30" fmla="*/ 152890 h 453967"/>
              <a:gd name="connsiteX31" fmla="*/ 33248 w 615213"/>
              <a:gd name="connsiteY31" fmla="*/ 153379 h 453967"/>
              <a:gd name="connsiteX0" fmla="*/ 33248 w 615213"/>
              <a:gd name="connsiteY0" fmla="*/ 153379 h 453967"/>
              <a:gd name="connsiteX1" fmla="*/ 29773 w 615213"/>
              <a:gd name="connsiteY1" fmla="*/ 175564 h 453967"/>
              <a:gd name="connsiteX2" fmla="*/ 84949 w 615213"/>
              <a:gd name="connsiteY2" fmla="*/ 238600 h 453967"/>
              <a:gd name="connsiteX3" fmla="*/ 172295 w 615213"/>
              <a:gd name="connsiteY3" fmla="*/ 350282 h 453967"/>
              <a:gd name="connsiteX4" fmla="*/ 185269 w 615213"/>
              <a:gd name="connsiteY4" fmla="*/ 444319 h 453967"/>
              <a:gd name="connsiteX5" fmla="*/ 202136 w 615213"/>
              <a:gd name="connsiteY5" fmla="*/ 437729 h 453967"/>
              <a:gd name="connsiteX6" fmla="*/ 189111 w 615213"/>
              <a:gd name="connsiteY6" fmla="*/ 427912 h 453967"/>
              <a:gd name="connsiteX7" fmla="*/ 216137 w 615213"/>
              <a:gd name="connsiteY7" fmla="*/ 447760 h 453967"/>
              <a:gd name="connsiteX8" fmla="*/ 212890 w 615213"/>
              <a:gd name="connsiteY8" fmla="*/ 442603 h 453967"/>
              <a:gd name="connsiteX9" fmla="*/ 188125 w 615213"/>
              <a:gd name="connsiteY9" fmla="*/ 404971 h 453967"/>
              <a:gd name="connsiteX10" fmla="*/ 218867 w 615213"/>
              <a:gd name="connsiteY10" fmla="*/ 440639 h 453967"/>
              <a:gd name="connsiteX11" fmla="*/ 269310 w 615213"/>
              <a:gd name="connsiteY11" fmla="*/ 315566 h 453967"/>
              <a:gd name="connsiteX12" fmla="*/ 348019 w 615213"/>
              <a:gd name="connsiteY12" fmla="*/ 260262 h 453967"/>
              <a:gd name="connsiteX13" fmla="*/ 392063 w 615213"/>
              <a:gd name="connsiteY13" fmla="*/ 226954 h 453967"/>
              <a:gd name="connsiteX14" fmla="*/ 434404 w 615213"/>
              <a:gd name="connsiteY14" fmla="*/ 194428 h 453967"/>
              <a:gd name="connsiteX15" fmla="*/ 471271 w 615213"/>
              <a:gd name="connsiteY15" fmla="*/ 161676 h 453967"/>
              <a:gd name="connsiteX16" fmla="*/ 520541 w 615213"/>
              <a:gd name="connsiteY16" fmla="*/ 132552 h 453967"/>
              <a:gd name="connsiteX17" fmla="*/ 610632 w 615213"/>
              <a:gd name="connsiteY17" fmla="*/ 51601 h 453967"/>
              <a:gd name="connsiteX18" fmla="*/ 601748 w 615213"/>
              <a:gd name="connsiteY18" fmla="*/ 32706 h 453967"/>
              <a:gd name="connsiteX19" fmla="*/ 566901 w 615213"/>
              <a:gd name="connsiteY19" fmla="*/ 10646 h 453967"/>
              <a:gd name="connsiteX20" fmla="*/ 533359 w 615213"/>
              <a:gd name="connsiteY20" fmla="*/ 2779 h 453967"/>
              <a:gd name="connsiteX21" fmla="*/ 481719 w 615213"/>
              <a:gd name="connsiteY21" fmla="*/ 28163 h 453967"/>
              <a:gd name="connsiteX22" fmla="*/ 453973 w 615213"/>
              <a:gd name="connsiteY22" fmla="*/ 30036 h 453967"/>
              <a:gd name="connsiteX23" fmla="*/ 421586 w 615213"/>
              <a:gd name="connsiteY23" fmla="*/ 28766 h 453967"/>
              <a:gd name="connsiteX24" fmla="*/ 323898 w 615213"/>
              <a:gd name="connsiteY24" fmla="*/ 52764 h 453967"/>
              <a:gd name="connsiteX25" fmla="*/ 207237 w 615213"/>
              <a:gd name="connsiteY25" fmla="*/ 76041 h 453967"/>
              <a:gd name="connsiteX26" fmla="*/ 53923 w 615213"/>
              <a:gd name="connsiteY26" fmla="*/ 131475 h 453967"/>
              <a:gd name="connsiteX27" fmla="*/ 2594 w 615213"/>
              <a:gd name="connsiteY27" fmla="*/ 139832 h 453967"/>
              <a:gd name="connsiteX28" fmla="*/ 24723 w 615213"/>
              <a:gd name="connsiteY28" fmla="*/ 152457 h 453967"/>
              <a:gd name="connsiteX29" fmla="*/ 24038 w 615213"/>
              <a:gd name="connsiteY29" fmla="*/ 156558 h 453967"/>
              <a:gd name="connsiteX30" fmla="*/ 43234 w 615213"/>
              <a:gd name="connsiteY30" fmla="*/ 152890 h 453967"/>
              <a:gd name="connsiteX31" fmla="*/ 33248 w 615213"/>
              <a:gd name="connsiteY31" fmla="*/ 153379 h 453967"/>
              <a:gd name="connsiteX0" fmla="*/ 33248 w 615213"/>
              <a:gd name="connsiteY0" fmla="*/ 153379 h 453967"/>
              <a:gd name="connsiteX1" fmla="*/ 29773 w 615213"/>
              <a:gd name="connsiteY1" fmla="*/ 175564 h 453967"/>
              <a:gd name="connsiteX2" fmla="*/ 84949 w 615213"/>
              <a:gd name="connsiteY2" fmla="*/ 238600 h 453967"/>
              <a:gd name="connsiteX3" fmla="*/ 166623 w 615213"/>
              <a:gd name="connsiteY3" fmla="*/ 358218 h 453967"/>
              <a:gd name="connsiteX4" fmla="*/ 185269 w 615213"/>
              <a:gd name="connsiteY4" fmla="*/ 444319 h 453967"/>
              <a:gd name="connsiteX5" fmla="*/ 202136 w 615213"/>
              <a:gd name="connsiteY5" fmla="*/ 437729 h 453967"/>
              <a:gd name="connsiteX6" fmla="*/ 189111 w 615213"/>
              <a:gd name="connsiteY6" fmla="*/ 427912 h 453967"/>
              <a:gd name="connsiteX7" fmla="*/ 216137 w 615213"/>
              <a:gd name="connsiteY7" fmla="*/ 447760 h 453967"/>
              <a:gd name="connsiteX8" fmla="*/ 212890 w 615213"/>
              <a:gd name="connsiteY8" fmla="*/ 442603 h 453967"/>
              <a:gd name="connsiteX9" fmla="*/ 188125 w 615213"/>
              <a:gd name="connsiteY9" fmla="*/ 404971 h 453967"/>
              <a:gd name="connsiteX10" fmla="*/ 218867 w 615213"/>
              <a:gd name="connsiteY10" fmla="*/ 440639 h 453967"/>
              <a:gd name="connsiteX11" fmla="*/ 269310 w 615213"/>
              <a:gd name="connsiteY11" fmla="*/ 315566 h 453967"/>
              <a:gd name="connsiteX12" fmla="*/ 348019 w 615213"/>
              <a:gd name="connsiteY12" fmla="*/ 260262 h 453967"/>
              <a:gd name="connsiteX13" fmla="*/ 392063 w 615213"/>
              <a:gd name="connsiteY13" fmla="*/ 226954 h 453967"/>
              <a:gd name="connsiteX14" fmla="*/ 434404 w 615213"/>
              <a:gd name="connsiteY14" fmla="*/ 194428 h 453967"/>
              <a:gd name="connsiteX15" fmla="*/ 471271 w 615213"/>
              <a:gd name="connsiteY15" fmla="*/ 161676 h 453967"/>
              <a:gd name="connsiteX16" fmla="*/ 520541 w 615213"/>
              <a:gd name="connsiteY16" fmla="*/ 132552 h 453967"/>
              <a:gd name="connsiteX17" fmla="*/ 610632 w 615213"/>
              <a:gd name="connsiteY17" fmla="*/ 51601 h 453967"/>
              <a:gd name="connsiteX18" fmla="*/ 601748 w 615213"/>
              <a:gd name="connsiteY18" fmla="*/ 32706 h 453967"/>
              <a:gd name="connsiteX19" fmla="*/ 566901 w 615213"/>
              <a:gd name="connsiteY19" fmla="*/ 10646 h 453967"/>
              <a:gd name="connsiteX20" fmla="*/ 533359 w 615213"/>
              <a:gd name="connsiteY20" fmla="*/ 2779 h 453967"/>
              <a:gd name="connsiteX21" fmla="*/ 481719 w 615213"/>
              <a:gd name="connsiteY21" fmla="*/ 28163 h 453967"/>
              <a:gd name="connsiteX22" fmla="*/ 453973 w 615213"/>
              <a:gd name="connsiteY22" fmla="*/ 30036 h 453967"/>
              <a:gd name="connsiteX23" fmla="*/ 421586 w 615213"/>
              <a:gd name="connsiteY23" fmla="*/ 28766 h 453967"/>
              <a:gd name="connsiteX24" fmla="*/ 323898 w 615213"/>
              <a:gd name="connsiteY24" fmla="*/ 52764 h 453967"/>
              <a:gd name="connsiteX25" fmla="*/ 207237 w 615213"/>
              <a:gd name="connsiteY25" fmla="*/ 76041 h 453967"/>
              <a:gd name="connsiteX26" fmla="*/ 53923 w 615213"/>
              <a:gd name="connsiteY26" fmla="*/ 131475 h 453967"/>
              <a:gd name="connsiteX27" fmla="*/ 2594 w 615213"/>
              <a:gd name="connsiteY27" fmla="*/ 139832 h 453967"/>
              <a:gd name="connsiteX28" fmla="*/ 24723 w 615213"/>
              <a:gd name="connsiteY28" fmla="*/ 152457 h 453967"/>
              <a:gd name="connsiteX29" fmla="*/ 24038 w 615213"/>
              <a:gd name="connsiteY29" fmla="*/ 156558 h 453967"/>
              <a:gd name="connsiteX30" fmla="*/ 43234 w 615213"/>
              <a:gd name="connsiteY30" fmla="*/ 152890 h 453967"/>
              <a:gd name="connsiteX31" fmla="*/ 33248 w 615213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279445 w 625348"/>
              <a:gd name="connsiteY11" fmla="*/ 315566 h 453967"/>
              <a:gd name="connsiteX12" fmla="*/ 358154 w 625348"/>
              <a:gd name="connsiteY12" fmla="*/ 260262 h 453967"/>
              <a:gd name="connsiteX13" fmla="*/ 402198 w 625348"/>
              <a:gd name="connsiteY13" fmla="*/ 226954 h 453967"/>
              <a:gd name="connsiteX14" fmla="*/ 444539 w 625348"/>
              <a:gd name="connsiteY14" fmla="*/ 194428 h 453967"/>
              <a:gd name="connsiteX15" fmla="*/ 481406 w 625348"/>
              <a:gd name="connsiteY15" fmla="*/ 161676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358154 w 625348"/>
              <a:gd name="connsiteY12" fmla="*/ 260262 h 453967"/>
              <a:gd name="connsiteX13" fmla="*/ 402198 w 625348"/>
              <a:gd name="connsiteY13" fmla="*/ 226954 h 453967"/>
              <a:gd name="connsiteX14" fmla="*/ 444539 w 625348"/>
              <a:gd name="connsiteY14" fmla="*/ 194428 h 453967"/>
              <a:gd name="connsiteX15" fmla="*/ 481406 w 625348"/>
              <a:gd name="connsiteY15" fmla="*/ 161676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413703 w 625348"/>
              <a:gd name="connsiteY12" fmla="*/ 287584 h 453967"/>
              <a:gd name="connsiteX13" fmla="*/ 402198 w 625348"/>
              <a:gd name="connsiteY13" fmla="*/ 226954 h 453967"/>
              <a:gd name="connsiteX14" fmla="*/ 444539 w 625348"/>
              <a:gd name="connsiteY14" fmla="*/ 194428 h 453967"/>
              <a:gd name="connsiteX15" fmla="*/ 481406 w 625348"/>
              <a:gd name="connsiteY15" fmla="*/ 161676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413703 w 625348"/>
              <a:gd name="connsiteY12" fmla="*/ 287584 h 453967"/>
              <a:gd name="connsiteX13" fmla="*/ 450609 w 625348"/>
              <a:gd name="connsiteY13" fmla="*/ 243256 h 453967"/>
              <a:gd name="connsiteX14" fmla="*/ 444539 w 625348"/>
              <a:gd name="connsiteY14" fmla="*/ 194428 h 453967"/>
              <a:gd name="connsiteX15" fmla="*/ 481406 w 625348"/>
              <a:gd name="connsiteY15" fmla="*/ 161676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413703 w 625348"/>
              <a:gd name="connsiteY12" fmla="*/ 287584 h 453967"/>
              <a:gd name="connsiteX13" fmla="*/ 450609 w 625348"/>
              <a:gd name="connsiteY13" fmla="*/ 243256 h 453967"/>
              <a:gd name="connsiteX14" fmla="*/ 488118 w 625348"/>
              <a:gd name="connsiteY14" fmla="*/ 213288 h 453967"/>
              <a:gd name="connsiteX15" fmla="*/ 481406 w 625348"/>
              <a:gd name="connsiteY15" fmla="*/ 161676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413703 w 625348"/>
              <a:gd name="connsiteY12" fmla="*/ 287584 h 453967"/>
              <a:gd name="connsiteX13" fmla="*/ 450609 w 625348"/>
              <a:gd name="connsiteY13" fmla="*/ 243256 h 453967"/>
              <a:gd name="connsiteX14" fmla="*/ 488118 w 625348"/>
              <a:gd name="connsiteY14" fmla="*/ 213288 h 453967"/>
              <a:gd name="connsiteX15" fmla="*/ 506765 w 625348"/>
              <a:gd name="connsiteY15" fmla="*/ 176617 h 453967"/>
              <a:gd name="connsiteX16" fmla="*/ 530676 w 625348"/>
              <a:gd name="connsiteY16" fmla="*/ 132552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3379 h 453967"/>
              <a:gd name="connsiteX1" fmla="*/ 9982 w 625348"/>
              <a:gd name="connsiteY1" fmla="*/ 154407 h 453967"/>
              <a:gd name="connsiteX2" fmla="*/ 95084 w 625348"/>
              <a:gd name="connsiteY2" fmla="*/ 238600 h 453967"/>
              <a:gd name="connsiteX3" fmla="*/ 176758 w 625348"/>
              <a:gd name="connsiteY3" fmla="*/ 358218 h 453967"/>
              <a:gd name="connsiteX4" fmla="*/ 195404 w 625348"/>
              <a:gd name="connsiteY4" fmla="*/ 444319 h 453967"/>
              <a:gd name="connsiteX5" fmla="*/ 212271 w 625348"/>
              <a:gd name="connsiteY5" fmla="*/ 437729 h 453967"/>
              <a:gd name="connsiteX6" fmla="*/ 199246 w 625348"/>
              <a:gd name="connsiteY6" fmla="*/ 427912 h 453967"/>
              <a:gd name="connsiteX7" fmla="*/ 226272 w 625348"/>
              <a:gd name="connsiteY7" fmla="*/ 447760 h 453967"/>
              <a:gd name="connsiteX8" fmla="*/ 223025 w 625348"/>
              <a:gd name="connsiteY8" fmla="*/ 442603 h 453967"/>
              <a:gd name="connsiteX9" fmla="*/ 198260 w 625348"/>
              <a:gd name="connsiteY9" fmla="*/ 404971 h 453967"/>
              <a:gd name="connsiteX10" fmla="*/ 229002 w 625348"/>
              <a:gd name="connsiteY10" fmla="*/ 440639 h 453967"/>
              <a:gd name="connsiteX11" fmla="*/ 341293 w 625348"/>
              <a:gd name="connsiteY11" fmla="*/ 359287 h 453967"/>
              <a:gd name="connsiteX12" fmla="*/ 413703 w 625348"/>
              <a:gd name="connsiteY12" fmla="*/ 287584 h 453967"/>
              <a:gd name="connsiteX13" fmla="*/ 450609 w 625348"/>
              <a:gd name="connsiteY13" fmla="*/ 243256 h 453967"/>
              <a:gd name="connsiteX14" fmla="*/ 488118 w 625348"/>
              <a:gd name="connsiteY14" fmla="*/ 213288 h 453967"/>
              <a:gd name="connsiteX15" fmla="*/ 506765 w 625348"/>
              <a:gd name="connsiteY15" fmla="*/ 176617 h 453967"/>
              <a:gd name="connsiteX16" fmla="*/ 549472 w 625348"/>
              <a:gd name="connsiteY16" fmla="*/ 139868 h 453967"/>
              <a:gd name="connsiteX17" fmla="*/ 620767 w 625348"/>
              <a:gd name="connsiteY17" fmla="*/ 51601 h 453967"/>
              <a:gd name="connsiteX18" fmla="*/ 611883 w 625348"/>
              <a:gd name="connsiteY18" fmla="*/ 32706 h 453967"/>
              <a:gd name="connsiteX19" fmla="*/ 577036 w 625348"/>
              <a:gd name="connsiteY19" fmla="*/ 10646 h 453967"/>
              <a:gd name="connsiteX20" fmla="*/ 543494 w 625348"/>
              <a:gd name="connsiteY20" fmla="*/ 2779 h 453967"/>
              <a:gd name="connsiteX21" fmla="*/ 491854 w 625348"/>
              <a:gd name="connsiteY21" fmla="*/ 28163 h 453967"/>
              <a:gd name="connsiteX22" fmla="*/ 464108 w 625348"/>
              <a:gd name="connsiteY22" fmla="*/ 30036 h 453967"/>
              <a:gd name="connsiteX23" fmla="*/ 431721 w 625348"/>
              <a:gd name="connsiteY23" fmla="*/ 28766 h 453967"/>
              <a:gd name="connsiteX24" fmla="*/ 334033 w 625348"/>
              <a:gd name="connsiteY24" fmla="*/ 52764 h 453967"/>
              <a:gd name="connsiteX25" fmla="*/ 217372 w 625348"/>
              <a:gd name="connsiteY25" fmla="*/ 76041 h 453967"/>
              <a:gd name="connsiteX26" fmla="*/ 64058 w 625348"/>
              <a:gd name="connsiteY26" fmla="*/ 131475 h 453967"/>
              <a:gd name="connsiteX27" fmla="*/ 12729 w 625348"/>
              <a:gd name="connsiteY27" fmla="*/ 139832 h 453967"/>
              <a:gd name="connsiteX28" fmla="*/ 34858 w 625348"/>
              <a:gd name="connsiteY28" fmla="*/ 152457 h 453967"/>
              <a:gd name="connsiteX29" fmla="*/ 34173 w 625348"/>
              <a:gd name="connsiteY29" fmla="*/ 156558 h 453967"/>
              <a:gd name="connsiteX30" fmla="*/ 53369 w 625348"/>
              <a:gd name="connsiteY30" fmla="*/ 152890 h 453967"/>
              <a:gd name="connsiteX31" fmla="*/ 43383 w 625348"/>
              <a:gd name="connsiteY31" fmla="*/ 153379 h 453967"/>
              <a:gd name="connsiteX0" fmla="*/ 43383 w 625348"/>
              <a:gd name="connsiteY0" fmla="*/ 152061 h 452649"/>
              <a:gd name="connsiteX1" fmla="*/ 9982 w 625348"/>
              <a:gd name="connsiteY1" fmla="*/ 153089 h 452649"/>
              <a:gd name="connsiteX2" fmla="*/ 95084 w 625348"/>
              <a:gd name="connsiteY2" fmla="*/ 237282 h 452649"/>
              <a:gd name="connsiteX3" fmla="*/ 176758 w 625348"/>
              <a:gd name="connsiteY3" fmla="*/ 356900 h 452649"/>
              <a:gd name="connsiteX4" fmla="*/ 195404 w 625348"/>
              <a:gd name="connsiteY4" fmla="*/ 443001 h 452649"/>
              <a:gd name="connsiteX5" fmla="*/ 212271 w 625348"/>
              <a:gd name="connsiteY5" fmla="*/ 436411 h 452649"/>
              <a:gd name="connsiteX6" fmla="*/ 199246 w 625348"/>
              <a:gd name="connsiteY6" fmla="*/ 426594 h 452649"/>
              <a:gd name="connsiteX7" fmla="*/ 226272 w 625348"/>
              <a:gd name="connsiteY7" fmla="*/ 446442 h 452649"/>
              <a:gd name="connsiteX8" fmla="*/ 223025 w 625348"/>
              <a:gd name="connsiteY8" fmla="*/ 441285 h 452649"/>
              <a:gd name="connsiteX9" fmla="*/ 198260 w 625348"/>
              <a:gd name="connsiteY9" fmla="*/ 403653 h 452649"/>
              <a:gd name="connsiteX10" fmla="*/ 229002 w 625348"/>
              <a:gd name="connsiteY10" fmla="*/ 439321 h 452649"/>
              <a:gd name="connsiteX11" fmla="*/ 341293 w 625348"/>
              <a:gd name="connsiteY11" fmla="*/ 357969 h 452649"/>
              <a:gd name="connsiteX12" fmla="*/ 413703 w 625348"/>
              <a:gd name="connsiteY12" fmla="*/ 286266 h 452649"/>
              <a:gd name="connsiteX13" fmla="*/ 450609 w 625348"/>
              <a:gd name="connsiteY13" fmla="*/ 241938 h 452649"/>
              <a:gd name="connsiteX14" fmla="*/ 488118 w 625348"/>
              <a:gd name="connsiteY14" fmla="*/ 211970 h 452649"/>
              <a:gd name="connsiteX15" fmla="*/ 506765 w 625348"/>
              <a:gd name="connsiteY15" fmla="*/ 175299 h 452649"/>
              <a:gd name="connsiteX16" fmla="*/ 549472 w 625348"/>
              <a:gd name="connsiteY16" fmla="*/ 138550 h 452649"/>
              <a:gd name="connsiteX17" fmla="*/ 620767 w 625348"/>
              <a:gd name="connsiteY17" fmla="*/ 50283 h 452649"/>
              <a:gd name="connsiteX18" fmla="*/ 611883 w 625348"/>
              <a:gd name="connsiteY18" fmla="*/ 31388 h 452649"/>
              <a:gd name="connsiteX19" fmla="*/ 577036 w 625348"/>
              <a:gd name="connsiteY19" fmla="*/ 9328 h 452649"/>
              <a:gd name="connsiteX20" fmla="*/ 543494 w 625348"/>
              <a:gd name="connsiteY20" fmla="*/ 1461 h 452649"/>
              <a:gd name="connsiteX21" fmla="*/ 484979 w 625348"/>
              <a:gd name="connsiteY21" fmla="*/ 7051 h 452649"/>
              <a:gd name="connsiteX22" fmla="*/ 464108 w 625348"/>
              <a:gd name="connsiteY22" fmla="*/ 28718 h 452649"/>
              <a:gd name="connsiteX23" fmla="*/ 431721 w 625348"/>
              <a:gd name="connsiteY23" fmla="*/ 27448 h 452649"/>
              <a:gd name="connsiteX24" fmla="*/ 334033 w 625348"/>
              <a:gd name="connsiteY24" fmla="*/ 51446 h 452649"/>
              <a:gd name="connsiteX25" fmla="*/ 217372 w 625348"/>
              <a:gd name="connsiteY25" fmla="*/ 74723 h 452649"/>
              <a:gd name="connsiteX26" fmla="*/ 64058 w 625348"/>
              <a:gd name="connsiteY26" fmla="*/ 130157 h 452649"/>
              <a:gd name="connsiteX27" fmla="*/ 12729 w 625348"/>
              <a:gd name="connsiteY27" fmla="*/ 138514 h 452649"/>
              <a:gd name="connsiteX28" fmla="*/ 34858 w 625348"/>
              <a:gd name="connsiteY28" fmla="*/ 151139 h 452649"/>
              <a:gd name="connsiteX29" fmla="*/ 34173 w 625348"/>
              <a:gd name="connsiteY29" fmla="*/ 155240 h 452649"/>
              <a:gd name="connsiteX30" fmla="*/ 53369 w 625348"/>
              <a:gd name="connsiteY30" fmla="*/ 151572 h 452649"/>
              <a:gd name="connsiteX31" fmla="*/ 43383 w 625348"/>
              <a:gd name="connsiteY31" fmla="*/ 152061 h 452649"/>
              <a:gd name="connsiteX0" fmla="*/ 43383 w 625348"/>
              <a:gd name="connsiteY0" fmla="*/ 155747 h 456335"/>
              <a:gd name="connsiteX1" fmla="*/ 9982 w 625348"/>
              <a:gd name="connsiteY1" fmla="*/ 156775 h 456335"/>
              <a:gd name="connsiteX2" fmla="*/ 95084 w 625348"/>
              <a:gd name="connsiteY2" fmla="*/ 240968 h 456335"/>
              <a:gd name="connsiteX3" fmla="*/ 176758 w 625348"/>
              <a:gd name="connsiteY3" fmla="*/ 360586 h 456335"/>
              <a:gd name="connsiteX4" fmla="*/ 195404 w 625348"/>
              <a:gd name="connsiteY4" fmla="*/ 446687 h 456335"/>
              <a:gd name="connsiteX5" fmla="*/ 212271 w 625348"/>
              <a:gd name="connsiteY5" fmla="*/ 440097 h 456335"/>
              <a:gd name="connsiteX6" fmla="*/ 199246 w 625348"/>
              <a:gd name="connsiteY6" fmla="*/ 430280 h 456335"/>
              <a:gd name="connsiteX7" fmla="*/ 226272 w 625348"/>
              <a:gd name="connsiteY7" fmla="*/ 450128 h 456335"/>
              <a:gd name="connsiteX8" fmla="*/ 223025 w 625348"/>
              <a:gd name="connsiteY8" fmla="*/ 444971 h 456335"/>
              <a:gd name="connsiteX9" fmla="*/ 198260 w 625348"/>
              <a:gd name="connsiteY9" fmla="*/ 407339 h 456335"/>
              <a:gd name="connsiteX10" fmla="*/ 229002 w 625348"/>
              <a:gd name="connsiteY10" fmla="*/ 443007 h 456335"/>
              <a:gd name="connsiteX11" fmla="*/ 341293 w 625348"/>
              <a:gd name="connsiteY11" fmla="*/ 361655 h 456335"/>
              <a:gd name="connsiteX12" fmla="*/ 413703 w 625348"/>
              <a:gd name="connsiteY12" fmla="*/ 289952 h 456335"/>
              <a:gd name="connsiteX13" fmla="*/ 450609 w 625348"/>
              <a:gd name="connsiteY13" fmla="*/ 245624 h 456335"/>
              <a:gd name="connsiteX14" fmla="*/ 488118 w 625348"/>
              <a:gd name="connsiteY14" fmla="*/ 215656 h 456335"/>
              <a:gd name="connsiteX15" fmla="*/ 506765 w 625348"/>
              <a:gd name="connsiteY15" fmla="*/ 178985 h 456335"/>
              <a:gd name="connsiteX16" fmla="*/ 549472 w 625348"/>
              <a:gd name="connsiteY16" fmla="*/ 142236 h 456335"/>
              <a:gd name="connsiteX17" fmla="*/ 620767 w 625348"/>
              <a:gd name="connsiteY17" fmla="*/ 53969 h 456335"/>
              <a:gd name="connsiteX18" fmla="*/ 611883 w 625348"/>
              <a:gd name="connsiteY18" fmla="*/ 35074 h 456335"/>
              <a:gd name="connsiteX19" fmla="*/ 590111 w 625348"/>
              <a:gd name="connsiteY19" fmla="*/ 7324 h 456335"/>
              <a:gd name="connsiteX20" fmla="*/ 543494 w 625348"/>
              <a:gd name="connsiteY20" fmla="*/ 5147 h 456335"/>
              <a:gd name="connsiteX21" fmla="*/ 484979 w 625348"/>
              <a:gd name="connsiteY21" fmla="*/ 10737 h 456335"/>
              <a:gd name="connsiteX22" fmla="*/ 464108 w 625348"/>
              <a:gd name="connsiteY22" fmla="*/ 32404 h 456335"/>
              <a:gd name="connsiteX23" fmla="*/ 431721 w 625348"/>
              <a:gd name="connsiteY23" fmla="*/ 31134 h 456335"/>
              <a:gd name="connsiteX24" fmla="*/ 334033 w 625348"/>
              <a:gd name="connsiteY24" fmla="*/ 55132 h 456335"/>
              <a:gd name="connsiteX25" fmla="*/ 217372 w 625348"/>
              <a:gd name="connsiteY25" fmla="*/ 78409 h 456335"/>
              <a:gd name="connsiteX26" fmla="*/ 64058 w 625348"/>
              <a:gd name="connsiteY26" fmla="*/ 133843 h 456335"/>
              <a:gd name="connsiteX27" fmla="*/ 12729 w 625348"/>
              <a:gd name="connsiteY27" fmla="*/ 142200 h 456335"/>
              <a:gd name="connsiteX28" fmla="*/ 34858 w 625348"/>
              <a:gd name="connsiteY28" fmla="*/ 154825 h 456335"/>
              <a:gd name="connsiteX29" fmla="*/ 34173 w 625348"/>
              <a:gd name="connsiteY29" fmla="*/ 158926 h 456335"/>
              <a:gd name="connsiteX30" fmla="*/ 53369 w 625348"/>
              <a:gd name="connsiteY30" fmla="*/ 155258 h 456335"/>
              <a:gd name="connsiteX31" fmla="*/ 43383 w 625348"/>
              <a:gd name="connsiteY31" fmla="*/ 155747 h 456335"/>
              <a:gd name="connsiteX0" fmla="*/ 43383 w 625348"/>
              <a:gd name="connsiteY0" fmla="*/ 155747 h 456335"/>
              <a:gd name="connsiteX1" fmla="*/ 9982 w 625348"/>
              <a:gd name="connsiteY1" fmla="*/ 156775 h 456335"/>
              <a:gd name="connsiteX2" fmla="*/ 95084 w 625348"/>
              <a:gd name="connsiteY2" fmla="*/ 240968 h 456335"/>
              <a:gd name="connsiteX3" fmla="*/ 176758 w 625348"/>
              <a:gd name="connsiteY3" fmla="*/ 360586 h 456335"/>
              <a:gd name="connsiteX4" fmla="*/ 195404 w 625348"/>
              <a:gd name="connsiteY4" fmla="*/ 446687 h 456335"/>
              <a:gd name="connsiteX5" fmla="*/ 212271 w 625348"/>
              <a:gd name="connsiteY5" fmla="*/ 440097 h 456335"/>
              <a:gd name="connsiteX6" fmla="*/ 199246 w 625348"/>
              <a:gd name="connsiteY6" fmla="*/ 430280 h 456335"/>
              <a:gd name="connsiteX7" fmla="*/ 226272 w 625348"/>
              <a:gd name="connsiteY7" fmla="*/ 450128 h 456335"/>
              <a:gd name="connsiteX8" fmla="*/ 223025 w 625348"/>
              <a:gd name="connsiteY8" fmla="*/ 444971 h 456335"/>
              <a:gd name="connsiteX9" fmla="*/ 198260 w 625348"/>
              <a:gd name="connsiteY9" fmla="*/ 407339 h 456335"/>
              <a:gd name="connsiteX10" fmla="*/ 229002 w 625348"/>
              <a:gd name="connsiteY10" fmla="*/ 443007 h 456335"/>
              <a:gd name="connsiteX11" fmla="*/ 341293 w 625348"/>
              <a:gd name="connsiteY11" fmla="*/ 361655 h 456335"/>
              <a:gd name="connsiteX12" fmla="*/ 413703 w 625348"/>
              <a:gd name="connsiteY12" fmla="*/ 289952 h 456335"/>
              <a:gd name="connsiteX13" fmla="*/ 450609 w 625348"/>
              <a:gd name="connsiteY13" fmla="*/ 245624 h 456335"/>
              <a:gd name="connsiteX14" fmla="*/ 488118 w 625348"/>
              <a:gd name="connsiteY14" fmla="*/ 215656 h 456335"/>
              <a:gd name="connsiteX15" fmla="*/ 506765 w 625348"/>
              <a:gd name="connsiteY15" fmla="*/ 178985 h 456335"/>
              <a:gd name="connsiteX16" fmla="*/ 549472 w 625348"/>
              <a:gd name="connsiteY16" fmla="*/ 142236 h 456335"/>
              <a:gd name="connsiteX17" fmla="*/ 620767 w 625348"/>
              <a:gd name="connsiteY17" fmla="*/ 53969 h 456335"/>
              <a:gd name="connsiteX18" fmla="*/ 611883 w 625348"/>
              <a:gd name="connsiteY18" fmla="*/ 35074 h 456335"/>
              <a:gd name="connsiteX19" fmla="*/ 590111 w 625348"/>
              <a:gd name="connsiteY19" fmla="*/ 7324 h 456335"/>
              <a:gd name="connsiteX20" fmla="*/ 543494 w 625348"/>
              <a:gd name="connsiteY20" fmla="*/ 5147 h 456335"/>
              <a:gd name="connsiteX21" fmla="*/ 484979 w 625348"/>
              <a:gd name="connsiteY21" fmla="*/ 10737 h 456335"/>
              <a:gd name="connsiteX22" fmla="*/ 464108 w 625348"/>
              <a:gd name="connsiteY22" fmla="*/ 32404 h 456335"/>
              <a:gd name="connsiteX23" fmla="*/ 431721 w 625348"/>
              <a:gd name="connsiteY23" fmla="*/ 31134 h 456335"/>
              <a:gd name="connsiteX24" fmla="*/ 334033 w 625348"/>
              <a:gd name="connsiteY24" fmla="*/ 55132 h 456335"/>
              <a:gd name="connsiteX25" fmla="*/ 225087 w 625348"/>
              <a:gd name="connsiteY25" fmla="*/ 92823 h 456335"/>
              <a:gd name="connsiteX26" fmla="*/ 64058 w 625348"/>
              <a:gd name="connsiteY26" fmla="*/ 133843 h 456335"/>
              <a:gd name="connsiteX27" fmla="*/ 12729 w 625348"/>
              <a:gd name="connsiteY27" fmla="*/ 142200 h 456335"/>
              <a:gd name="connsiteX28" fmla="*/ 34858 w 625348"/>
              <a:gd name="connsiteY28" fmla="*/ 154825 h 456335"/>
              <a:gd name="connsiteX29" fmla="*/ 34173 w 625348"/>
              <a:gd name="connsiteY29" fmla="*/ 158926 h 456335"/>
              <a:gd name="connsiteX30" fmla="*/ 53369 w 625348"/>
              <a:gd name="connsiteY30" fmla="*/ 155258 h 456335"/>
              <a:gd name="connsiteX31" fmla="*/ 43383 w 625348"/>
              <a:gd name="connsiteY31" fmla="*/ 155747 h 456335"/>
              <a:gd name="connsiteX0" fmla="*/ 43383 w 625348"/>
              <a:gd name="connsiteY0" fmla="*/ 155747 h 456335"/>
              <a:gd name="connsiteX1" fmla="*/ 9982 w 625348"/>
              <a:gd name="connsiteY1" fmla="*/ 156775 h 456335"/>
              <a:gd name="connsiteX2" fmla="*/ 95084 w 625348"/>
              <a:gd name="connsiteY2" fmla="*/ 240968 h 456335"/>
              <a:gd name="connsiteX3" fmla="*/ 176758 w 625348"/>
              <a:gd name="connsiteY3" fmla="*/ 360586 h 456335"/>
              <a:gd name="connsiteX4" fmla="*/ 195404 w 625348"/>
              <a:gd name="connsiteY4" fmla="*/ 446687 h 456335"/>
              <a:gd name="connsiteX5" fmla="*/ 212271 w 625348"/>
              <a:gd name="connsiteY5" fmla="*/ 440097 h 456335"/>
              <a:gd name="connsiteX6" fmla="*/ 199246 w 625348"/>
              <a:gd name="connsiteY6" fmla="*/ 430280 h 456335"/>
              <a:gd name="connsiteX7" fmla="*/ 226272 w 625348"/>
              <a:gd name="connsiteY7" fmla="*/ 450128 h 456335"/>
              <a:gd name="connsiteX8" fmla="*/ 223025 w 625348"/>
              <a:gd name="connsiteY8" fmla="*/ 444971 h 456335"/>
              <a:gd name="connsiteX9" fmla="*/ 198260 w 625348"/>
              <a:gd name="connsiteY9" fmla="*/ 407339 h 456335"/>
              <a:gd name="connsiteX10" fmla="*/ 229002 w 625348"/>
              <a:gd name="connsiteY10" fmla="*/ 443007 h 456335"/>
              <a:gd name="connsiteX11" fmla="*/ 341293 w 625348"/>
              <a:gd name="connsiteY11" fmla="*/ 361655 h 456335"/>
              <a:gd name="connsiteX12" fmla="*/ 413703 w 625348"/>
              <a:gd name="connsiteY12" fmla="*/ 289952 h 456335"/>
              <a:gd name="connsiteX13" fmla="*/ 450609 w 625348"/>
              <a:gd name="connsiteY13" fmla="*/ 245624 h 456335"/>
              <a:gd name="connsiteX14" fmla="*/ 488118 w 625348"/>
              <a:gd name="connsiteY14" fmla="*/ 215656 h 456335"/>
              <a:gd name="connsiteX15" fmla="*/ 506765 w 625348"/>
              <a:gd name="connsiteY15" fmla="*/ 178985 h 456335"/>
              <a:gd name="connsiteX16" fmla="*/ 549472 w 625348"/>
              <a:gd name="connsiteY16" fmla="*/ 142236 h 456335"/>
              <a:gd name="connsiteX17" fmla="*/ 620767 w 625348"/>
              <a:gd name="connsiteY17" fmla="*/ 53969 h 456335"/>
              <a:gd name="connsiteX18" fmla="*/ 611883 w 625348"/>
              <a:gd name="connsiteY18" fmla="*/ 35074 h 456335"/>
              <a:gd name="connsiteX19" fmla="*/ 590111 w 625348"/>
              <a:gd name="connsiteY19" fmla="*/ 7324 h 456335"/>
              <a:gd name="connsiteX20" fmla="*/ 543494 w 625348"/>
              <a:gd name="connsiteY20" fmla="*/ 5147 h 456335"/>
              <a:gd name="connsiteX21" fmla="*/ 484979 w 625348"/>
              <a:gd name="connsiteY21" fmla="*/ 10737 h 456335"/>
              <a:gd name="connsiteX22" fmla="*/ 464108 w 625348"/>
              <a:gd name="connsiteY22" fmla="*/ 32404 h 456335"/>
              <a:gd name="connsiteX23" fmla="*/ 431721 w 625348"/>
              <a:gd name="connsiteY23" fmla="*/ 31134 h 456335"/>
              <a:gd name="connsiteX24" fmla="*/ 334033 w 625348"/>
              <a:gd name="connsiteY24" fmla="*/ 55132 h 456335"/>
              <a:gd name="connsiteX25" fmla="*/ 225087 w 625348"/>
              <a:gd name="connsiteY25" fmla="*/ 92823 h 456335"/>
              <a:gd name="connsiteX26" fmla="*/ 64058 w 625348"/>
              <a:gd name="connsiteY26" fmla="*/ 133843 h 456335"/>
              <a:gd name="connsiteX27" fmla="*/ 12729 w 625348"/>
              <a:gd name="connsiteY27" fmla="*/ 142200 h 456335"/>
              <a:gd name="connsiteX28" fmla="*/ 34858 w 625348"/>
              <a:gd name="connsiteY28" fmla="*/ 154825 h 456335"/>
              <a:gd name="connsiteX29" fmla="*/ 34173 w 625348"/>
              <a:gd name="connsiteY29" fmla="*/ 158926 h 456335"/>
              <a:gd name="connsiteX30" fmla="*/ 53369 w 625348"/>
              <a:gd name="connsiteY30" fmla="*/ 155258 h 456335"/>
              <a:gd name="connsiteX31" fmla="*/ 43383 w 625348"/>
              <a:gd name="connsiteY31" fmla="*/ 155747 h 456335"/>
              <a:gd name="connsiteX0" fmla="*/ 43383 w 625348"/>
              <a:gd name="connsiteY0" fmla="*/ 155747 h 456335"/>
              <a:gd name="connsiteX1" fmla="*/ 9982 w 625348"/>
              <a:gd name="connsiteY1" fmla="*/ 156775 h 456335"/>
              <a:gd name="connsiteX2" fmla="*/ 95084 w 625348"/>
              <a:gd name="connsiteY2" fmla="*/ 240968 h 456335"/>
              <a:gd name="connsiteX3" fmla="*/ 176758 w 625348"/>
              <a:gd name="connsiteY3" fmla="*/ 360586 h 456335"/>
              <a:gd name="connsiteX4" fmla="*/ 195404 w 625348"/>
              <a:gd name="connsiteY4" fmla="*/ 446687 h 456335"/>
              <a:gd name="connsiteX5" fmla="*/ 212271 w 625348"/>
              <a:gd name="connsiteY5" fmla="*/ 440097 h 456335"/>
              <a:gd name="connsiteX6" fmla="*/ 199246 w 625348"/>
              <a:gd name="connsiteY6" fmla="*/ 430280 h 456335"/>
              <a:gd name="connsiteX7" fmla="*/ 226272 w 625348"/>
              <a:gd name="connsiteY7" fmla="*/ 450128 h 456335"/>
              <a:gd name="connsiteX8" fmla="*/ 223025 w 625348"/>
              <a:gd name="connsiteY8" fmla="*/ 444971 h 456335"/>
              <a:gd name="connsiteX9" fmla="*/ 198260 w 625348"/>
              <a:gd name="connsiteY9" fmla="*/ 407339 h 456335"/>
              <a:gd name="connsiteX10" fmla="*/ 229002 w 625348"/>
              <a:gd name="connsiteY10" fmla="*/ 443007 h 456335"/>
              <a:gd name="connsiteX11" fmla="*/ 341293 w 625348"/>
              <a:gd name="connsiteY11" fmla="*/ 361655 h 456335"/>
              <a:gd name="connsiteX12" fmla="*/ 413703 w 625348"/>
              <a:gd name="connsiteY12" fmla="*/ 289952 h 456335"/>
              <a:gd name="connsiteX13" fmla="*/ 450609 w 625348"/>
              <a:gd name="connsiteY13" fmla="*/ 245624 h 456335"/>
              <a:gd name="connsiteX14" fmla="*/ 488118 w 625348"/>
              <a:gd name="connsiteY14" fmla="*/ 215656 h 456335"/>
              <a:gd name="connsiteX15" fmla="*/ 506765 w 625348"/>
              <a:gd name="connsiteY15" fmla="*/ 178985 h 456335"/>
              <a:gd name="connsiteX16" fmla="*/ 549472 w 625348"/>
              <a:gd name="connsiteY16" fmla="*/ 142236 h 456335"/>
              <a:gd name="connsiteX17" fmla="*/ 620767 w 625348"/>
              <a:gd name="connsiteY17" fmla="*/ 53969 h 456335"/>
              <a:gd name="connsiteX18" fmla="*/ 611883 w 625348"/>
              <a:gd name="connsiteY18" fmla="*/ 35074 h 456335"/>
              <a:gd name="connsiteX19" fmla="*/ 590111 w 625348"/>
              <a:gd name="connsiteY19" fmla="*/ 7324 h 456335"/>
              <a:gd name="connsiteX20" fmla="*/ 543494 w 625348"/>
              <a:gd name="connsiteY20" fmla="*/ 5147 h 456335"/>
              <a:gd name="connsiteX21" fmla="*/ 484979 w 625348"/>
              <a:gd name="connsiteY21" fmla="*/ 10737 h 456335"/>
              <a:gd name="connsiteX22" fmla="*/ 464108 w 625348"/>
              <a:gd name="connsiteY22" fmla="*/ 32404 h 456335"/>
              <a:gd name="connsiteX23" fmla="*/ 431721 w 625348"/>
              <a:gd name="connsiteY23" fmla="*/ 31134 h 456335"/>
              <a:gd name="connsiteX24" fmla="*/ 334033 w 625348"/>
              <a:gd name="connsiteY24" fmla="*/ 55132 h 456335"/>
              <a:gd name="connsiteX25" fmla="*/ 225087 w 625348"/>
              <a:gd name="connsiteY25" fmla="*/ 92823 h 456335"/>
              <a:gd name="connsiteX26" fmla="*/ 178207 w 625348"/>
              <a:gd name="connsiteY26" fmla="*/ 103827 h 456335"/>
              <a:gd name="connsiteX27" fmla="*/ 64058 w 625348"/>
              <a:gd name="connsiteY27" fmla="*/ 133843 h 456335"/>
              <a:gd name="connsiteX28" fmla="*/ 12729 w 625348"/>
              <a:gd name="connsiteY28" fmla="*/ 142200 h 456335"/>
              <a:gd name="connsiteX29" fmla="*/ 34858 w 625348"/>
              <a:gd name="connsiteY29" fmla="*/ 154825 h 456335"/>
              <a:gd name="connsiteX30" fmla="*/ 34173 w 625348"/>
              <a:gd name="connsiteY30" fmla="*/ 158926 h 456335"/>
              <a:gd name="connsiteX31" fmla="*/ 53369 w 625348"/>
              <a:gd name="connsiteY31" fmla="*/ 155258 h 456335"/>
              <a:gd name="connsiteX32" fmla="*/ 43383 w 625348"/>
              <a:gd name="connsiteY32" fmla="*/ 155747 h 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5348" h="456335">
                <a:moveTo>
                  <a:pt x="43383" y="155747"/>
                </a:moveTo>
                <a:cubicBezTo>
                  <a:pt x="36152" y="156000"/>
                  <a:pt x="-23136" y="128738"/>
                  <a:pt x="9982" y="156775"/>
                </a:cubicBezTo>
                <a:cubicBezTo>
                  <a:pt x="32399" y="172676"/>
                  <a:pt x="73480" y="219140"/>
                  <a:pt x="95084" y="240968"/>
                </a:cubicBezTo>
                <a:cubicBezTo>
                  <a:pt x="116688" y="262797"/>
                  <a:pt x="160038" y="326300"/>
                  <a:pt x="176758" y="360586"/>
                </a:cubicBezTo>
                <a:cubicBezTo>
                  <a:pt x="193478" y="394872"/>
                  <a:pt x="178335" y="422754"/>
                  <a:pt x="195404" y="446687"/>
                </a:cubicBezTo>
                <a:cubicBezTo>
                  <a:pt x="212473" y="470620"/>
                  <a:pt x="211631" y="442832"/>
                  <a:pt x="212271" y="440097"/>
                </a:cubicBezTo>
                <a:cubicBezTo>
                  <a:pt x="212911" y="437362"/>
                  <a:pt x="189880" y="437047"/>
                  <a:pt x="199246" y="430280"/>
                </a:cubicBezTo>
                <a:cubicBezTo>
                  <a:pt x="208612" y="423513"/>
                  <a:pt x="215256" y="459174"/>
                  <a:pt x="226272" y="450128"/>
                </a:cubicBezTo>
                <a:cubicBezTo>
                  <a:pt x="237288" y="441082"/>
                  <a:pt x="210919" y="452710"/>
                  <a:pt x="223025" y="444971"/>
                </a:cubicBezTo>
                <a:cubicBezTo>
                  <a:pt x="242633" y="430910"/>
                  <a:pt x="170975" y="421369"/>
                  <a:pt x="198260" y="407339"/>
                </a:cubicBezTo>
                <a:cubicBezTo>
                  <a:pt x="222063" y="394952"/>
                  <a:pt x="210109" y="453749"/>
                  <a:pt x="229002" y="443007"/>
                </a:cubicBezTo>
                <a:cubicBezTo>
                  <a:pt x="247895" y="432265"/>
                  <a:pt x="334627" y="366192"/>
                  <a:pt x="341293" y="361655"/>
                </a:cubicBezTo>
                <a:cubicBezTo>
                  <a:pt x="347959" y="357118"/>
                  <a:pt x="411147" y="304934"/>
                  <a:pt x="413703" y="289952"/>
                </a:cubicBezTo>
                <a:cubicBezTo>
                  <a:pt x="416259" y="274970"/>
                  <a:pt x="458180" y="257787"/>
                  <a:pt x="450609" y="245624"/>
                </a:cubicBezTo>
                <a:cubicBezTo>
                  <a:pt x="443038" y="233461"/>
                  <a:pt x="474713" y="224837"/>
                  <a:pt x="488118" y="215656"/>
                </a:cubicBezTo>
                <a:cubicBezTo>
                  <a:pt x="501523" y="206475"/>
                  <a:pt x="494430" y="190265"/>
                  <a:pt x="506765" y="178985"/>
                </a:cubicBezTo>
                <a:cubicBezTo>
                  <a:pt x="519100" y="167706"/>
                  <a:pt x="531699" y="158386"/>
                  <a:pt x="549472" y="142236"/>
                </a:cubicBezTo>
                <a:cubicBezTo>
                  <a:pt x="567245" y="126086"/>
                  <a:pt x="607233" y="70610"/>
                  <a:pt x="620767" y="53969"/>
                </a:cubicBezTo>
                <a:cubicBezTo>
                  <a:pt x="634301" y="37328"/>
                  <a:pt x="613718" y="44096"/>
                  <a:pt x="611883" y="35074"/>
                </a:cubicBezTo>
                <a:cubicBezTo>
                  <a:pt x="589124" y="2872"/>
                  <a:pt x="605357" y="22081"/>
                  <a:pt x="590111" y="7324"/>
                </a:cubicBezTo>
                <a:cubicBezTo>
                  <a:pt x="574865" y="-7433"/>
                  <a:pt x="561016" y="4578"/>
                  <a:pt x="543494" y="5147"/>
                </a:cubicBezTo>
                <a:cubicBezTo>
                  <a:pt x="525972" y="5716"/>
                  <a:pt x="496484" y="19179"/>
                  <a:pt x="484979" y="10737"/>
                </a:cubicBezTo>
                <a:cubicBezTo>
                  <a:pt x="473474" y="2295"/>
                  <a:pt x="476037" y="39581"/>
                  <a:pt x="464108" y="32404"/>
                </a:cubicBezTo>
                <a:cubicBezTo>
                  <a:pt x="452179" y="25227"/>
                  <a:pt x="448015" y="29859"/>
                  <a:pt x="431721" y="31134"/>
                </a:cubicBezTo>
                <a:cubicBezTo>
                  <a:pt x="415427" y="32409"/>
                  <a:pt x="373706" y="41757"/>
                  <a:pt x="334033" y="55132"/>
                </a:cubicBezTo>
                <a:cubicBezTo>
                  <a:pt x="275598" y="75419"/>
                  <a:pt x="311680" y="68807"/>
                  <a:pt x="225087" y="92823"/>
                </a:cubicBezTo>
                <a:cubicBezTo>
                  <a:pt x="199877" y="101975"/>
                  <a:pt x="205045" y="96990"/>
                  <a:pt x="178207" y="103827"/>
                </a:cubicBezTo>
                <a:cubicBezTo>
                  <a:pt x="151369" y="110664"/>
                  <a:pt x="92399" y="128483"/>
                  <a:pt x="64058" y="133843"/>
                </a:cubicBezTo>
                <a:cubicBezTo>
                  <a:pt x="28754" y="152727"/>
                  <a:pt x="26161" y="132594"/>
                  <a:pt x="12729" y="142200"/>
                </a:cubicBezTo>
                <a:cubicBezTo>
                  <a:pt x="-703" y="151806"/>
                  <a:pt x="42801" y="150114"/>
                  <a:pt x="34858" y="154825"/>
                </a:cubicBezTo>
                <a:cubicBezTo>
                  <a:pt x="18445" y="167040"/>
                  <a:pt x="42142" y="151880"/>
                  <a:pt x="34173" y="158926"/>
                </a:cubicBezTo>
                <a:cubicBezTo>
                  <a:pt x="26204" y="165972"/>
                  <a:pt x="56297" y="148893"/>
                  <a:pt x="53369" y="155258"/>
                </a:cubicBezTo>
                <a:cubicBezTo>
                  <a:pt x="47459" y="164232"/>
                  <a:pt x="50614" y="155494"/>
                  <a:pt x="43383" y="1557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2B5291A-AF18-40AD-BE08-0F08EB549381}"/>
              </a:ext>
            </a:extLst>
          </p:cNvPr>
          <p:cNvSpPr/>
          <p:nvPr/>
        </p:nvSpPr>
        <p:spPr>
          <a:xfrm rot="4224117" flipH="1">
            <a:off x="5390585" y="1483047"/>
            <a:ext cx="700997" cy="374989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893297"/>
              <a:gd name="connsiteY0" fmla="*/ 220949 h 534557"/>
              <a:gd name="connsiteX1" fmla="*/ 268095 w 893297"/>
              <a:gd name="connsiteY1" fmla="*/ 389170 h 534557"/>
              <a:gd name="connsiteX2" fmla="*/ 348377 w 893297"/>
              <a:gd name="connsiteY2" fmla="*/ 487298 h 534557"/>
              <a:gd name="connsiteX3" fmla="*/ 370510 w 893297"/>
              <a:gd name="connsiteY3" fmla="*/ 532770 h 534557"/>
              <a:gd name="connsiteX4" fmla="*/ 387790 w 893297"/>
              <a:gd name="connsiteY4" fmla="*/ 522171 h 534557"/>
              <a:gd name="connsiteX5" fmla="*/ 436495 w 893297"/>
              <a:gd name="connsiteY5" fmla="*/ 497037 h 534557"/>
              <a:gd name="connsiteX6" fmla="*/ 461231 w 893297"/>
              <a:gd name="connsiteY6" fmla="*/ 475199 h 534557"/>
              <a:gd name="connsiteX7" fmla="*/ 499343 w 893297"/>
              <a:gd name="connsiteY7" fmla="*/ 445731 h 534557"/>
              <a:gd name="connsiteX8" fmla="*/ 570751 w 893297"/>
              <a:gd name="connsiteY8" fmla="*/ 404532 h 534557"/>
              <a:gd name="connsiteX9" fmla="*/ 615152 w 893297"/>
              <a:gd name="connsiteY9" fmla="*/ 366674 h 534557"/>
              <a:gd name="connsiteX10" fmla="*/ 661179 w 893297"/>
              <a:gd name="connsiteY10" fmla="*/ 344441 h 534557"/>
              <a:gd name="connsiteX11" fmla="*/ 777347 w 893297"/>
              <a:gd name="connsiteY11" fmla="*/ 264608 h 534557"/>
              <a:gd name="connsiteX12" fmla="*/ 777338 w 893297"/>
              <a:gd name="connsiteY12" fmla="*/ 227827 h 534557"/>
              <a:gd name="connsiteX13" fmla="*/ 716791 w 893297"/>
              <a:gd name="connsiteY13" fmla="*/ 120167 h 534557"/>
              <a:gd name="connsiteX14" fmla="*/ 652857 w 893297"/>
              <a:gd name="connsiteY14" fmla="*/ 65625 h 534557"/>
              <a:gd name="connsiteX15" fmla="*/ 613073 w 893297"/>
              <a:gd name="connsiteY15" fmla="*/ 31623 h 534557"/>
              <a:gd name="connsiteX16" fmla="*/ 590938 w 893297"/>
              <a:gd name="connsiteY16" fmla="*/ 19144 h 534557"/>
              <a:gd name="connsiteX17" fmla="*/ 563622 w 893297"/>
              <a:gd name="connsiteY17" fmla="*/ 2879 h 534557"/>
              <a:gd name="connsiteX18" fmla="*/ 892757 w 893297"/>
              <a:gd name="connsiteY18" fmla="*/ 146111 h 534557"/>
              <a:gd name="connsiteX19" fmla="*/ 490338 w 893297"/>
              <a:gd name="connsiteY19" fmla="*/ 795 h 534557"/>
              <a:gd name="connsiteX20" fmla="*/ 326755 w 893297"/>
              <a:gd name="connsiteY20" fmla="*/ 57532 h 534557"/>
              <a:gd name="connsiteX21" fmla="*/ 153619 w 893297"/>
              <a:gd name="connsiteY21" fmla="*/ 136247 h 534557"/>
              <a:gd name="connsiteX22" fmla="*/ 99274 w 893297"/>
              <a:gd name="connsiteY22" fmla="*/ 167185 h 534557"/>
              <a:gd name="connsiteX23" fmla="*/ 70583 w 893297"/>
              <a:gd name="connsiteY23" fmla="*/ 181708 h 534557"/>
              <a:gd name="connsiteX24" fmla="*/ 47687 w 893297"/>
              <a:gd name="connsiteY24" fmla="*/ 194241 h 534557"/>
              <a:gd name="connsiteX25" fmla="*/ 4259 w 893297"/>
              <a:gd name="connsiteY25" fmla="*/ 217407 h 534557"/>
              <a:gd name="connsiteX26" fmla="*/ 69388 w 893297"/>
              <a:gd name="connsiteY26" fmla="*/ 220949 h 534557"/>
              <a:gd name="connsiteX0" fmla="*/ 69388 w 893297"/>
              <a:gd name="connsiteY0" fmla="*/ 218321 h 531929"/>
              <a:gd name="connsiteX1" fmla="*/ 268095 w 893297"/>
              <a:gd name="connsiteY1" fmla="*/ 386542 h 531929"/>
              <a:gd name="connsiteX2" fmla="*/ 348377 w 893297"/>
              <a:gd name="connsiteY2" fmla="*/ 484670 h 531929"/>
              <a:gd name="connsiteX3" fmla="*/ 370510 w 893297"/>
              <a:gd name="connsiteY3" fmla="*/ 530142 h 531929"/>
              <a:gd name="connsiteX4" fmla="*/ 387790 w 893297"/>
              <a:gd name="connsiteY4" fmla="*/ 519543 h 531929"/>
              <a:gd name="connsiteX5" fmla="*/ 436495 w 893297"/>
              <a:gd name="connsiteY5" fmla="*/ 494409 h 531929"/>
              <a:gd name="connsiteX6" fmla="*/ 461231 w 893297"/>
              <a:gd name="connsiteY6" fmla="*/ 472571 h 531929"/>
              <a:gd name="connsiteX7" fmla="*/ 499343 w 893297"/>
              <a:gd name="connsiteY7" fmla="*/ 443103 h 531929"/>
              <a:gd name="connsiteX8" fmla="*/ 570751 w 893297"/>
              <a:gd name="connsiteY8" fmla="*/ 401904 h 531929"/>
              <a:gd name="connsiteX9" fmla="*/ 615152 w 893297"/>
              <a:gd name="connsiteY9" fmla="*/ 364046 h 531929"/>
              <a:gd name="connsiteX10" fmla="*/ 661179 w 893297"/>
              <a:gd name="connsiteY10" fmla="*/ 341813 h 531929"/>
              <a:gd name="connsiteX11" fmla="*/ 777347 w 893297"/>
              <a:gd name="connsiteY11" fmla="*/ 261980 h 531929"/>
              <a:gd name="connsiteX12" fmla="*/ 777338 w 893297"/>
              <a:gd name="connsiteY12" fmla="*/ 225199 h 531929"/>
              <a:gd name="connsiteX13" fmla="*/ 716791 w 893297"/>
              <a:gd name="connsiteY13" fmla="*/ 117539 h 531929"/>
              <a:gd name="connsiteX14" fmla="*/ 652857 w 893297"/>
              <a:gd name="connsiteY14" fmla="*/ 62997 h 531929"/>
              <a:gd name="connsiteX15" fmla="*/ 613073 w 893297"/>
              <a:gd name="connsiteY15" fmla="*/ 28995 h 531929"/>
              <a:gd name="connsiteX16" fmla="*/ 590938 w 893297"/>
              <a:gd name="connsiteY16" fmla="*/ 16516 h 531929"/>
              <a:gd name="connsiteX17" fmla="*/ 563622 w 893297"/>
              <a:gd name="connsiteY17" fmla="*/ 251 h 531929"/>
              <a:gd name="connsiteX18" fmla="*/ 892757 w 893297"/>
              <a:gd name="connsiteY18" fmla="*/ 143483 h 531929"/>
              <a:gd name="connsiteX19" fmla="*/ 661677 w 893297"/>
              <a:gd name="connsiteY19" fmla="*/ 129630 h 531929"/>
              <a:gd name="connsiteX20" fmla="*/ 326755 w 893297"/>
              <a:gd name="connsiteY20" fmla="*/ 54904 h 531929"/>
              <a:gd name="connsiteX21" fmla="*/ 153619 w 893297"/>
              <a:gd name="connsiteY21" fmla="*/ 133619 h 531929"/>
              <a:gd name="connsiteX22" fmla="*/ 99274 w 893297"/>
              <a:gd name="connsiteY22" fmla="*/ 164557 h 531929"/>
              <a:gd name="connsiteX23" fmla="*/ 70583 w 893297"/>
              <a:gd name="connsiteY23" fmla="*/ 179080 h 531929"/>
              <a:gd name="connsiteX24" fmla="*/ 47687 w 893297"/>
              <a:gd name="connsiteY24" fmla="*/ 191613 h 531929"/>
              <a:gd name="connsiteX25" fmla="*/ 4259 w 893297"/>
              <a:gd name="connsiteY25" fmla="*/ 214779 h 531929"/>
              <a:gd name="connsiteX26" fmla="*/ 69388 w 893297"/>
              <a:gd name="connsiteY26" fmla="*/ 218321 h 531929"/>
              <a:gd name="connsiteX0" fmla="*/ 69388 w 894020"/>
              <a:gd name="connsiteY0" fmla="*/ 202220 h 515828"/>
              <a:gd name="connsiteX1" fmla="*/ 268095 w 894020"/>
              <a:gd name="connsiteY1" fmla="*/ 370441 h 515828"/>
              <a:gd name="connsiteX2" fmla="*/ 348377 w 894020"/>
              <a:gd name="connsiteY2" fmla="*/ 468569 h 515828"/>
              <a:gd name="connsiteX3" fmla="*/ 370510 w 894020"/>
              <a:gd name="connsiteY3" fmla="*/ 514041 h 515828"/>
              <a:gd name="connsiteX4" fmla="*/ 387790 w 894020"/>
              <a:gd name="connsiteY4" fmla="*/ 503442 h 515828"/>
              <a:gd name="connsiteX5" fmla="*/ 436495 w 894020"/>
              <a:gd name="connsiteY5" fmla="*/ 478308 h 515828"/>
              <a:gd name="connsiteX6" fmla="*/ 461231 w 894020"/>
              <a:gd name="connsiteY6" fmla="*/ 456470 h 515828"/>
              <a:gd name="connsiteX7" fmla="*/ 499343 w 894020"/>
              <a:gd name="connsiteY7" fmla="*/ 427002 h 515828"/>
              <a:gd name="connsiteX8" fmla="*/ 570751 w 894020"/>
              <a:gd name="connsiteY8" fmla="*/ 385803 h 515828"/>
              <a:gd name="connsiteX9" fmla="*/ 615152 w 894020"/>
              <a:gd name="connsiteY9" fmla="*/ 347945 h 515828"/>
              <a:gd name="connsiteX10" fmla="*/ 661179 w 894020"/>
              <a:gd name="connsiteY10" fmla="*/ 325712 h 515828"/>
              <a:gd name="connsiteX11" fmla="*/ 777347 w 894020"/>
              <a:gd name="connsiteY11" fmla="*/ 245879 h 515828"/>
              <a:gd name="connsiteX12" fmla="*/ 777338 w 894020"/>
              <a:gd name="connsiteY12" fmla="*/ 209098 h 515828"/>
              <a:gd name="connsiteX13" fmla="*/ 716791 w 894020"/>
              <a:gd name="connsiteY13" fmla="*/ 101438 h 515828"/>
              <a:gd name="connsiteX14" fmla="*/ 652857 w 894020"/>
              <a:gd name="connsiteY14" fmla="*/ 46896 h 515828"/>
              <a:gd name="connsiteX15" fmla="*/ 613073 w 894020"/>
              <a:gd name="connsiteY15" fmla="*/ 12894 h 515828"/>
              <a:gd name="connsiteX16" fmla="*/ 590938 w 894020"/>
              <a:gd name="connsiteY16" fmla="*/ 415 h 515828"/>
              <a:gd name="connsiteX17" fmla="*/ 774124 w 894020"/>
              <a:gd name="connsiteY17" fmla="*/ 108309 h 515828"/>
              <a:gd name="connsiteX18" fmla="*/ 892757 w 894020"/>
              <a:gd name="connsiteY18" fmla="*/ 127382 h 515828"/>
              <a:gd name="connsiteX19" fmla="*/ 661677 w 894020"/>
              <a:gd name="connsiteY19" fmla="*/ 113529 h 515828"/>
              <a:gd name="connsiteX20" fmla="*/ 326755 w 894020"/>
              <a:gd name="connsiteY20" fmla="*/ 38803 h 515828"/>
              <a:gd name="connsiteX21" fmla="*/ 153619 w 894020"/>
              <a:gd name="connsiteY21" fmla="*/ 117518 h 515828"/>
              <a:gd name="connsiteX22" fmla="*/ 99274 w 894020"/>
              <a:gd name="connsiteY22" fmla="*/ 148456 h 515828"/>
              <a:gd name="connsiteX23" fmla="*/ 70583 w 894020"/>
              <a:gd name="connsiteY23" fmla="*/ 162979 h 515828"/>
              <a:gd name="connsiteX24" fmla="*/ 47687 w 894020"/>
              <a:gd name="connsiteY24" fmla="*/ 175512 h 515828"/>
              <a:gd name="connsiteX25" fmla="*/ 4259 w 894020"/>
              <a:gd name="connsiteY25" fmla="*/ 198678 h 515828"/>
              <a:gd name="connsiteX26" fmla="*/ 69388 w 894020"/>
              <a:gd name="connsiteY26" fmla="*/ 202220 h 515828"/>
              <a:gd name="connsiteX0" fmla="*/ 69388 w 894020"/>
              <a:gd name="connsiteY0" fmla="*/ 192193 h 505801"/>
              <a:gd name="connsiteX1" fmla="*/ 268095 w 894020"/>
              <a:gd name="connsiteY1" fmla="*/ 360414 h 505801"/>
              <a:gd name="connsiteX2" fmla="*/ 348377 w 894020"/>
              <a:gd name="connsiteY2" fmla="*/ 458542 h 505801"/>
              <a:gd name="connsiteX3" fmla="*/ 370510 w 894020"/>
              <a:gd name="connsiteY3" fmla="*/ 504014 h 505801"/>
              <a:gd name="connsiteX4" fmla="*/ 387790 w 894020"/>
              <a:gd name="connsiteY4" fmla="*/ 493415 h 505801"/>
              <a:gd name="connsiteX5" fmla="*/ 436495 w 894020"/>
              <a:gd name="connsiteY5" fmla="*/ 468281 h 505801"/>
              <a:gd name="connsiteX6" fmla="*/ 461231 w 894020"/>
              <a:gd name="connsiteY6" fmla="*/ 446443 h 505801"/>
              <a:gd name="connsiteX7" fmla="*/ 499343 w 894020"/>
              <a:gd name="connsiteY7" fmla="*/ 416975 h 505801"/>
              <a:gd name="connsiteX8" fmla="*/ 570751 w 894020"/>
              <a:gd name="connsiteY8" fmla="*/ 375776 h 505801"/>
              <a:gd name="connsiteX9" fmla="*/ 615152 w 894020"/>
              <a:gd name="connsiteY9" fmla="*/ 337918 h 505801"/>
              <a:gd name="connsiteX10" fmla="*/ 661179 w 894020"/>
              <a:gd name="connsiteY10" fmla="*/ 315685 h 505801"/>
              <a:gd name="connsiteX11" fmla="*/ 777347 w 894020"/>
              <a:gd name="connsiteY11" fmla="*/ 235852 h 505801"/>
              <a:gd name="connsiteX12" fmla="*/ 777338 w 894020"/>
              <a:gd name="connsiteY12" fmla="*/ 199071 h 505801"/>
              <a:gd name="connsiteX13" fmla="*/ 716791 w 894020"/>
              <a:gd name="connsiteY13" fmla="*/ 91411 h 505801"/>
              <a:gd name="connsiteX14" fmla="*/ 652857 w 894020"/>
              <a:gd name="connsiteY14" fmla="*/ 36869 h 505801"/>
              <a:gd name="connsiteX15" fmla="*/ 613073 w 894020"/>
              <a:gd name="connsiteY15" fmla="*/ 2867 h 505801"/>
              <a:gd name="connsiteX16" fmla="*/ 823470 w 894020"/>
              <a:gd name="connsiteY16" fmla="*/ 112112 h 505801"/>
              <a:gd name="connsiteX17" fmla="*/ 774124 w 894020"/>
              <a:gd name="connsiteY17" fmla="*/ 98282 h 505801"/>
              <a:gd name="connsiteX18" fmla="*/ 892757 w 894020"/>
              <a:gd name="connsiteY18" fmla="*/ 117355 h 505801"/>
              <a:gd name="connsiteX19" fmla="*/ 661677 w 894020"/>
              <a:gd name="connsiteY19" fmla="*/ 103502 h 505801"/>
              <a:gd name="connsiteX20" fmla="*/ 326755 w 894020"/>
              <a:gd name="connsiteY20" fmla="*/ 28776 h 505801"/>
              <a:gd name="connsiteX21" fmla="*/ 153619 w 894020"/>
              <a:gd name="connsiteY21" fmla="*/ 107491 h 505801"/>
              <a:gd name="connsiteX22" fmla="*/ 99274 w 894020"/>
              <a:gd name="connsiteY22" fmla="*/ 138429 h 505801"/>
              <a:gd name="connsiteX23" fmla="*/ 70583 w 894020"/>
              <a:gd name="connsiteY23" fmla="*/ 152952 h 505801"/>
              <a:gd name="connsiteX24" fmla="*/ 47687 w 894020"/>
              <a:gd name="connsiteY24" fmla="*/ 165485 h 505801"/>
              <a:gd name="connsiteX25" fmla="*/ 4259 w 894020"/>
              <a:gd name="connsiteY25" fmla="*/ 188651 h 505801"/>
              <a:gd name="connsiteX26" fmla="*/ 69388 w 894020"/>
              <a:gd name="connsiteY26" fmla="*/ 192193 h 505801"/>
              <a:gd name="connsiteX0" fmla="*/ 69388 w 916551"/>
              <a:gd name="connsiteY0" fmla="*/ 169605 h 483213"/>
              <a:gd name="connsiteX1" fmla="*/ 268095 w 916551"/>
              <a:gd name="connsiteY1" fmla="*/ 337826 h 483213"/>
              <a:gd name="connsiteX2" fmla="*/ 348377 w 916551"/>
              <a:gd name="connsiteY2" fmla="*/ 435954 h 483213"/>
              <a:gd name="connsiteX3" fmla="*/ 370510 w 916551"/>
              <a:gd name="connsiteY3" fmla="*/ 481426 h 483213"/>
              <a:gd name="connsiteX4" fmla="*/ 387790 w 916551"/>
              <a:gd name="connsiteY4" fmla="*/ 470827 h 483213"/>
              <a:gd name="connsiteX5" fmla="*/ 436495 w 916551"/>
              <a:gd name="connsiteY5" fmla="*/ 445693 h 483213"/>
              <a:gd name="connsiteX6" fmla="*/ 461231 w 916551"/>
              <a:gd name="connsiteY6" fmla="*/ 423855 h 483213"/>
              <a:gd name="connsiteX7" fmla="*/ 499343 w 916551"/>
              <a:gd name="connsiteY7" fmla="*/ 394387 h 483213"/>
              <a:gd name="connsiteX8" fmla="*/ 570751 w 916551"/>
              <a:gd name="connsiteY8" fmla="*/ 353188 h 483213"/>
              <a:gd name="connsiteX9" fmla="*/ 615152 w 916551"/>
              <a:gd name="connsiteY9" fmla="*/ 315330 h 483213"/>
              <a:gd name="connsiteX10" fmla="*/ 661179 w 916551"/>
              <a:gd name="connsiteY10" fmla="*/ 293097 h 483213"/>
              <a:gd name="connsiteX11" fmla="*/ 777347 w 916551"/>
              <a:gd name="connsiteY11" fmla="*/ 213264 h 483213"/>
              <a:gd name="connsiteX12" fmla="*/ 777338 w 916551"/>
              <a:gd name="connsiteY12" fmla="*/ 176483 h 483213"/>
              <a:gd name="connsiteX13" fmla="*/ 716791 w 916551"/>
              <a:gd name="connsiteY13" fmla="*/ 68823 h 483213"/>
              <a:gd name="connsiteX14" fmla="*/ 652857 w 916551"/>
              <a:gd name="connsiteY14" fmla="*/ 14281 h 483213"/>
              <a:gd name="connsiteX15" fmla="*/ 911692 w 916551"/>
              <a:gd name="connsiteY15" fmla="*/ 89830 h 483213"/>
              <a:gd name="connsiteX16" fmla="*/ 823470 w 916551"/>
              <a:gd name="connsiteY16" fmla="*/ 89524 h 483213"/>
              <a:gd name="connsiteX17" fmla="*/ 774124 w 916551"/>
              <a:gd name="connsiteY17" fmla="*/ 75694 h 483213"/>
              <a:gd name="connsiteX18" fmla="*/ 892757 w 916551"/>
              <a:gd name="connsiteY18" fmla="*/ 94767 h 483213"/>
              <a:gd name="connsiteX19" fmla="*/ 661677 w 916551"/>
              <a:gd name="connsiteY19" fmla="*/ 80914 h 483213"/>
              <a:gd name="connsiteX20" fmla="*/ 326755 w 916551"/>
              <a:gd name="connsiteY20" fmla="*/ 6188 h 483213"/>
              <a:gd name="connsiteX21" fmla="*/ 153619 w 916551"/>
              <a:gd name="connsiteY21" fmla="*/ 84903 h 483213"/>
              <a:gd name="connsiteX22" fmla="*/ 99274 w 916551"/>
              <a:gd name="connsiteY22" fmla="*/ 115841 h 483213"/>
              <a:gd name="connsiteX23" fmla="*/ 70583 w 916551"/>
              <a:gd name="connsiteY23" fmla="*/ 130364 h 483213"/>
              <a:gd name="connsiteX24" fmla="*/ 47687 w 916551"/>
              <a:gd name="connsiteY24" fmla="*/ 142897 h 483213"/>
              <a:gd name="connsiteX25" fmla="*/ 4259 w 916551"/>
              <a:gd name="connsiteY25" fmla="*/ 166063 h 483213"/>
              <a:gd name="connsiteX26" fmla="*/ 69388 w 916551"/>
              <a:gd name="connsiteY26" fmla="*/ 169605 h 483213"/>
              <a:gd name="connsiteX0" fmla="*/ 69388 w 912824"/>
              <a:gd name="connsiteY0" fmla="*/ 169605 h 483213"/>
              <a:gd name="connsiteX1" fmla="*/ 268095 w 912824"/>
              <a:gd name="connsiteY1" fmla="*/ 337826 h 483213"/>
              <a:gd name="connsiteX2" fmla="*/ 348377 w 912824"/>
              <a:gd name="connsiteY2" fmla="*/ 435954 h 483213"/>
              <a:gd name="connsiteX3" fmla="*/ 370510 w 912824"/>
              <a:gd name="connsiteY3" fmla="*/ 481426 h 483213"/>
              <a:gd name="connsiteX4" fmla="*/ 387790 w 912824"/>
              <a:gd name="connsiteY4" fmla="*/ 470827 h 483213"/>
              <a:gd name="connsiteX5" fmla="*/ 436495 w 912824"/>
              <a:gd name="connsiteY5" fmla="*/ 445693 h 483213"/>
              <a:gd name="connsiteX6" fmla="*/ 461231 w 912824"/>
              <a:gd name="connsiteY6" fmla="*/ 423855 h 483213"/>
              <a:gd name="connsiteX7" fmla="*/ 499343 w 912824"/>
              <a:gd name="connsiteY7" fmla="*/ 394387 h 483213"/>
              <a:gd name="connsiteX8" fmla="*/ 570751 w 912824"/>
              <a:gd name="connsiteY8" fmla="*/ 353188 h 483213"/>
              <a:gd name="connsiteX9" fmla="*/ 615152 w 912824"/>
              <a:gd name="connsiteY9" fmla="*/ 315330 h 483213"/>
              <a:gd name="connsiteX10" fmla="*/ 661179 w 912824"/>
              <a:gd name="connsiteY10" fmla="*/ 293097 h 483213"/>
              <a:gd name="connsiteX11" fmla="*/ 777347 w 912824"/>
              <a:gd name="connsiteY11" fmla="*/ 213264 h 483213"/>
              <a:gd name="connsiteX12" fmla="*/ 777338 w 912824"/>
              <a:gd name="connsiteY12" fmla="*/ 176483 h 483213"/>
              <a:gd name="connsiteX13" fmla="*/ 716791 w 912824"/>
              <a:gd name="connsiteY13" fmla="*/ 68823 h 483213"/>
              <a:gd name="connsiteX14" fmla="*/ 750765 w 912824"/>
              <a:gd name="connsiteY14" fmla="*/ 75143 h 483213"/>
              <a:gd name="connsiteX15" fmla="*/ 911692 w 912824"/>
              <a:gd name="connsiteY15" fmla="*/ 89830 h 483213"/>
              <a:gd name="connsiteX16" fmla="*/ 823470 w 912824"/>
              <a:gd name="connsiteY16" fmla="*/ 89524 h 483213"/>
              <a:gd name="connsiteX17" fmla="*/ 774124 w 912824"/>
              <a:gd name="connsiteY17" fmla="*/ 75694 h 483213"/>
              <a:gd name="connsiteX18" fmla="*/ 892757 w 912824"/>
              <a:gd name="connsiteY18" fmla="*/ 94767 h 483213"/>
              <a:gd name="connsiteX19" fmla="*/ 661677 w 912824"/>
              <a:gd name="connsiteY19" fmla="*/ 80914 h 483213"/>
              <a:gd name="connsiteX20" fmla="*/ 326755 w 912824"/>
              <a:gd name="connsiteY20" fmla="*/ 6188 h 483213"/>
              <a:gd name="connsiteX21" fmla="*/ 153619 w 912824"/>
              <a:gd name="connsiteY21" fmla="*/ 84903 h 483213"/>
              <a:gd name="connsiteX22" fmla="*/ 99274 w 912824"/>
              <a:gd name="connsiteY22" fmla="*/ 115841 h 483213"/>
              <a:gd name="connsiteX23" fmla="*/ 70583 w 912824"/>
              <a:gd name="connsiteY23" fmla="*/ 130364 h 483213"/>
              <a:gd name="connsiteX24" fmla="*/ 47687 w 912824"/>
              <a:gd name="connsiteY24" fmla="*/ 142897 h 483213"/>
              <a:gd name="connsiteX25" fmla="*/ 4259 w 912824"/>
              <a:gd name="connsiteY25" fmla="*/ 166063 h 483213"/>
              <a:gd name="connsiteX26" fmla="*/ 69388 w 912824"/>
              <a:gd name="connsiteY26" fmla="*/ 169605 h 483213"/>
              <a:gd name="connsiteX0" fmla="*/ 69388 w 956608"/>
              <a:gd name="connsiteY0" fmla="*/ 169605 h 483213"/>
              <a:gd name="connsiteX1" fmla="*/ 268095 w 956608"/>
              <a:gd name="connsiteY1" fmla="*/ 337826 h 483213"/>
              <a:gd name="connsiteX2" fmla="*/ 348377 w 956608"/>
              <a:gd name="connsiteY2" fmla="*/ 435954 h 483213"/>
              <a:gd name="connsiteX3" fmla="*/ 370510 w 956608"/>
              <a:gd name="connsiteY3" fmla="*/ 481426 h 483213"/>
              <a:gd name="connsiteX4" fmla="*/ 387790 w 956608"/>
              <a:gd name="connsiteY4" fmla="*/ 470827 h 483213"/>
              <a:gd name="connsiteX5" fmla="*/ 436495 w 956608"/>
              <a:gd name="connsiteY5" fmla="*/ 445693 h 483213"/>
              <a:gd name="connsiteX6" fmla="*/ 461231 w 956608"/>
              <a:gd name="connsiteY6" fmla="*/ 423855 h 483213"/>
              <a:gd name="connsiteX7" fmla="*/ 499343 w 956608"/>
              <a:gd name="connsiteY7" fmla="*/ 394387 h 483213"/>
              <a:gd name="connsiteX8" fmla="*/ 570751 w 956608"/>
              <a:gd name="connsiteY8" fmla="*/ 353188 h 483213"/>
              <a:gd name="connsiteX9" fmla="*/ 615152 w 956608"/>
              <a:gd name="connsiteY9" fmla="*/ 315330 h 483213"/>
              <a:gd name="connsiteX10" fmla="*/ 661179 w 956608"/>
              <a:gd name="connsiteY10" fmla="*/ 293097 h 483213"/>
              <a:gd name="connsiteX11" fmla="*/ 777347 w 956608"/>
              <a:gd name="connsiteY11" fmla="*/ 213264 h 483213"/>
              <a:gd name="connsiteX12" fmla="*/ 956020 w 956608"/>
              <a:gd name="connsiteY12" fmla="*/ 152137 h 483213"/>
              <a:gd name="connsiteX13" fmla="*/ 716791 w 956608"/>
              <a:gd name="connsiteY13" fmla="*/ 68823 h 483213"/>
              <a:gd name="connsiteX14" fmla="*/ 750765 w 956608"/>
              <a:gd name="connsiteY14" fmla="*/ 75143 h 483213"/>
              <a:gd name="connsiteX15" fmla="*/ 911692 w 956608"/>
              <a:gd name="connsiteY15" fmla="*/ 89830 h 483213"/>
              <a:gd name="connsiteX16" fmla="*/ 823470 w 956608"/>
              <a:gd name="connsiteY16" fmla="*/ 89524 h 483213"/>
              <a:gd name="connsiteX17" fmla="*/ 774124 w 956608"/>
              <a:gd name="connsiteY17" fmla="*/ 75694 h 483213"/>
              <a:gd name="connsiteX18" fmla="*/ 892757 w 956608"/>
              <a:gd name="connsiteY18" fmla="*/ 94767 h 483213"/>
              <a:gd name="connsiteX19" fmla="*/ 661677 w 956608"/>
              <a:gd name="connsiteY19" fmla="*/ 80914 h 483213"/>
              <a:gd name="connsiteX20" fmla="*/ 326755 w 956608"/>
              <a:gd name="connsiteY20" fmla="*/ 6188 h 483213"/>
              <a:gd name="connsiteX21" fmla="*/ 153619 w 956608"/>
              <a:gd name="connsiteY21" fmla="*/ 84903 h 483213"/>
              <a:gd name="connsiteX22" fmla="*/ 99274 w 956608"/>
              <a:gd name="connsiteY22" fmla="*/ 115841 h 483213"/>
              <a:gd name="connsiteX23" fmla="*/ 70583 w 956608"/>
              <a:gd name="connsiteY23" fmla="*/ 130364 h 483213"/>
              <a:gd name="connsiteX24" fmla="*/ 47687 w 956608"/>
              <a:gd name="connsiteY24" fmla="*/ 142897 h 483213"/>
              <a:gd name="connsiteX25" fmla="*/ 4259 w 956608"/>
              <a:gd name="connsiteY25" fmla="*/ 166063 h 483213"/>
              <a:gd name="connsiteX26" fmla="*/ 69388 w 956608"/>
              <a:gd name="connsiteY26" fmla="*/ 169605 h 483213"/>
              <a:gd name="connsiteX0" fmla="*/ 69388 w 956748"/>
              <a:gd name="connsiteY0" fmla="*/ 169605 h 483213"/>
              <a:gd name="connsiteX1" fmla="*/ 268095 w 956748"/>
              <a:gd name="connsiteY1" fmla="*/ 337826 h 483213"/>
              <a:gd name="connsiteX2" fmla="*/ 348377 w 956748"/>
              <a:gd name="connsiteY2" fmla="*/ 435954 h 483213"/>
              <a:gd name="connsiteX3" fmla="*/ 370510 w 956748"/>
              <a:gd name="connsiteY3" fmla="*/ 481426 h 483213"/>
              <a:gd name="connsiteX4" fmla="*/ 387790 w 956748"/>
              <a:gd name="connsiteY4" fmla="*/ 470827 h 483213"/>
              <a:gd name="connsiteX5" fmla="*/ 436495 w 956748"/>
              <a:gd name="connsiteY5" fmla="*/ 445693 h 483213"/>
              <a:gd name="connsiteX6" fmla="*/ 461231 w 956748"/>
              <a:gd name="connsiteY6" fmla="*/ 423855 h 483213"/>
              <a:gd name="connsiteX7" fmla="*/ 499343 w 956748"/>
              <a:gd name="connsiteY7" fmla="*/ 394387 h 483213"/>
              <a:gd name="connsiteX8" fmla="*/ 570751 w 956748"/>
              <a:gd name="connsiteY8" fmla="*/ 353188 h 483213"/>
              <a:gd name="connsiteX9" fmla="*/ 615152 w 956748"/>
              <a:gd name="connsiteY9" fmla="*/ 315330 h 483213"/>
              <a:gd name="connsiteX10" fmla="*/ 661179 w 956748"/>
              <a:gd name="connsiteY10" fmla="*/ 293097 h 483213"/>
              <a:gd name="connsiteX11" fmla="*/ 816511 w 956748"/>
              <a:gd name="connsiteY11" fmla="*/ 218132 h 483213"/>
              <a:gd name="connsiteX12" fmla="*/ 956020 w 956748"/>
              <a:gd name="connsiteY12" fmla="*/ 152137 h 483213"/>
              <a:gd name="connsiteX13" fmla="*/ 716791 w 956748"/>
              <a:gd name="connsiteY13" fmla="*/ 68823 h 483213"/>
              <a:gd name="connsiteX14" fmla="*/ 750765 w 956748"/>
              <a:gd name="connsiteY14" fmla="*/ 75143 h 483213"/>
              <a:gd name="connsiteX15" fmla="*/ 911692 w 956748"/>
              <a:gd name="connsiteY15" fmla="*/ 89830 h 483213"/>
              <a:gd name="connsiteX16" fmla="*/ 823470 w 956748"/>
              <a:gd name="connsiteY16" fmla="*/ 89524 h 483213"/>
              <a:gd name="connsiteX17" fmla="*/ 774124 w 956748"/>
              <a:gd name="connsiteY17" fmla="*/ 75694 h 483213"/>
              <a:gd name="connsiteX18" fmla="*/ 892757 w 956748"/>
              <a:gd name="connsiteY18" fmla="*/ 94767 h 483213"/>
              <a:gd name="connsiteX19" fmla="*/ 661677 w 956748"/>
              <a:gd name="connsiteY19" fmla="*/ 80914 h 483213"/>
              <a:gd name="connsiteX20" fmla="*/ 326755 w 956748"/>
              <a:gd name="connsiteY20" fmla="*/ 6188 h 483213"/>
              <a:gd name="connsiteX21" fmla="*/ 153619 w 956748"/>
              <a:gd name="connsiteY21" fmla="*/ 84903 h 483213"/>
              <a:gd name="connsiteX22" fmla="*/ 99274 w 956748"/>
              <a:gd name="connsiteY22" fmla="*/ 115841 h 483213"/>
              <a:gd name="connsiteX23" fmla="*/ 70583 w 956748"/>
              <a:gd name="connsiteY23" fmla="*/ 130364 h 483213"/>
              <a:gd name="connsiteX24" fmla="*/ 47687 w 956748"/>
              <a:gd name="connsiteY24" fmla="*/ 142897 h 483213"/>
              <a:gd name="connsiteX25" fmla="*/ 4259 w 956748"/>
              <a:gd name="connsiteY25" fmla="*/ 166063 h 483213"/>
              <a:gd name="connsiteX26" fmla="*/ 69388 w 956748"/>
              <a:gd name="connsiteY26" fmla="*/ 169605 h 483213"/>
              <a:gd name="connsiteX0" fmla="*/ 69388 w 959339"/>
              <a:gd name="connsiteY0" fmla="*/ 169605 h 483213"/>
              <a:gd name="connsiteX1" fmla="*/ 268095 w 959339"/>
              <a:gd name="connsiteY1" fmla="*/ 337826 h 483213"/>
              <a:gd name="connsiteX2" fmla="*/ 348377 w 959339"/>
              <a:gd name="connsiteY2" fmla="*/ 435954 h 483213"/>
              <a:gd name="connsiteX3" fmla="*/ 370510 w 959339"/>
              <a:gd name="connsiteY3" fmla="*/ 481426 h 483213"/>
              <a:gd name="connsiteX4" fmla="*/ 387790 w 959339"/>
              <a:gd name="connsiteY4" fmla="*/ 470827 h 483213"/>
              <a:gd name="connsiteX5" fmla="*/ 436495 w 959339"/>
              <a:gd name="connsiteY5" fmla="*/ 445693 h 483213"/>
              <a:gd name="connsiteX6" fmla="*/ 461231 w 959339"/>
              <a:gd name="connsiteY6" fmla="*/ 423855 h 483213"/>
              <a:gd name="connsiteX7" fmla="*/ 499343 w 959339"/>
              <a:gd name="connsiteY7" fmla="*/ 394387 h 483213"/>
              <a:gd name="connsiteX8" fmla="*/ 570751 w 959339"/>
              <a:gd name="connsiteY8" fmla="*/ 353188 h 483213"/>
              <a:gd name="connsiteX9" fmla="*/ 615152 w 959339"/>
              <a:gd name="connsiteY9" fmla="*/ 315330 h 483213"/>
              <a:gd name="connsiteX10" fmla="*/ 661179 w 959339"/>
              <a:gd name="connsiteY10" fmla="*/ 293097 h 483213"/>
              <a:gd name="connsiteX11" fmla="*/ 816511 w 959339"/>
              <a:gd name="connsiteY11" fmla="*/ 218132 h 483213"/>
              <a:gd name="connsiteX12" fmla="*/ 956020 w 959339"/>
              <a:gd name="connsiteY12" fmla="*/ 152137 h 483213"/>
              <a:gd name="connsiteX13" fmla="*/ 935064 w 959339"/>
              <a:gd name="connsiteY13" fmla="*/ 99805 h 483213"/>
              <a:gd name="connsiteX14" fmla="*/ 716791 w 959339"/>
              <a:gd name="connsiteY14" fmla="*/ 68823 h 483213"/>
              <a:gd name="connsiteX15" fmla="*/ 750765 w 959339"/>
              <a:gd name="connsiteY15" fmla="*/ 75143 h 483213"/>
              <a:gd name="connsiteX16" fmla="*/ 911692 w 959339"/>
              <a:gd name="connsiteY16" fmla="*/ 89830 h 483213"/>
              <a:gd name="connsiteX17" fmla="*/ 823470 w 959339"/>
              <a:gd name="connsiteY17" fmla="*/ 89524 h 483213"/>
              <a:gd name="connsiteX18" fmla="*/ 774124 w 959339"/>
              <a:gd name="connsiteY18" fmla="*/ 75694 h 483213"/>
              <a:gd name="connsiteX19" fmla="*/ 892757 w 959339"/>
              <a:gd name="connsiteY19" fmla="*/ 94767 h 483213"/>
              <a:gd name="connsiteX20" fmla="*/ 661677 w 959339"/>
              <a:gd name="connsiteY20" fmla="*/ 80914 h 483213"/>
              <a:gd name="connsiteX21" fmla="*/ 326755 w 959339"/>
              <a:gd name="connsiteY21" fmla="*/ 6188 h 483213"/>
              <a:gd name="connsiteX22" fmla="*/ 153619 w 959339"/>
              <a:gd name="connsiteY22" fmla="*/ 84903 h 483213"/>
              <a:gd name="connsiteX23" fmla="*/ 99274 w 959339"/>
              <a:gd name="connsiteY23" fmla="*/ 115841 h 483213"/>
              <a:gd name="connsiteX24" fmla="*/ 70583 w 959339"/>
              <a:gd name="connsiteY24" fmla="*/ 130364 h 483213"/>
              <a:gd name="connsiteX25" fmla="*/ 47687 w 959339"/>
              <a:gd name="connsiteY25" fmla="*/ 142897 h 483213"/>
              <a:gd name="connsiteX26" fmla="*/ 4259 w 959339"/>
              <a:gd name="connsiteY26" fmla="*/ 166063 h 483213"/>
              <a:gd name="connsiteX27" fmla="*/ 69388 w 959339"/>
              <a:gd name="connsiteY27" fmla="*/ 169605 h 483213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44244 w 959339"/>
              <a:gd name="connsiteY21" fmla="*/ 69627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231946 w 959339"/>
              <a:gd name="connsiteY22" fmla="*/ 87479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99274 w 959339"/>
              <a:gd name="connsiteY24" fmla="*/ 57555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56253 w 959339"/>
              <a:gd name="connsiteY25" fmla="*/ 128070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165176 w 959339"/>
              <a:gd name="connsiteY26" fmla="*/ 152776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425 w 890376"/>
              <a:gd name="connsiteY0" fmla="*/ 111319 h 424927"/>
              <a:gd name="connsiteX1" fmla="*/ 199132 w 890376"/>
              <a:gd name="connsiteY1" fmla="*/ 279540 h 424927"/>
              <a:gd name="connsiteX2" fmla="*/ 279414 w 890376"/>
              <a:gd name="connsiteY2" fmla="*/ 377668 h 424927"/>
              <a:gd name="connsiteX3" fmla="*/ 301547 w 890376"/>
              <a:gd name="connsiteY3" fmla="*/ 423140 h 424927"/>
              <a:gd name="connsiteX4" fmla="*/ 318827 w 890376"/>
              <a:gd name="connsiteY4" fmla="*/ 412541 h 424927"/>
              <a:gd name="connsiteX5" fmla="*/ 367532 w 890376"/>
              <a:gd name="connsiteY5" fmla="*/ 387407 h 424927"/>
              <a:gd name="connsiteX6" fmla="*/ 392268 w 890376"/>
              <a:gd name="connsiteY6" fmla="*/ 365569 h 424927"/>
              <a:gd name="connsiteX7" fmla="*/ 430380 w 890376"/>
              <a:gd name="connsiteY7" fmla="*/ 336101 h 424927"/>
              <a:gd name="connsiteX8" fmla="*/ 501788 w 890376"/>
              <a:gd name="connsiteY8" fmla="*/ 294902 h 424927"/>
              <a:gd name="connsiteX9" fmla="*/ 546189 w 890376"/>
              <a:gd name="connsiteY9" fmla="*/ 257044 h 424927"/>
              <a:gd name="connsiteX10" fmla="*/ 592216 w 890376"/>
              <a:gd name="connsiteY10" fmla="*/ 234811 h 424927"/>
              <a:gd name="connsiteX11" fmla="*/ 747548 w 890376"/>
              <a:gd name="connsiteY11" fmla="*/ 159846 h 424927"/>
              <a:gd name="connsiteX12" fmla="*/ 887057 w 890376"/>
              <a:gd name="connsiteY12" fmla="*/ 93851 h 424927"/>
              <a:gd name="connsiteX13" fmla="*/ 866101 w 890376"/>
              <a:gd name="connsiteY13" fmla="*/ 41519 h 424927"/>
              <a:gd name="connsiteX14" fmla="*/ 647828 w 890376"/>
              <a:gd name="connsiteY14" fmla="*/ 10537 h 424927"/>
              <a:gd name="connsiteX15" fmla="*/ 681802 w 890376"/>
              <a:gd name="connsiteY15" fmla="*/ 16857 h 424927"/>
              <a:gd name="connsiteX16" fmla="*/ 842729 w 890376"/>
              <a:gd name="connsiteY16" fmla="*/ 31544 h 424927"/>
              <a:gd name="connsiteX17" fmla="*/ 754507 w 890376"/>
              <a:gd name="connsiteY17" fmla="*/ 31238 h 424927"/>
              <a:gd name="connsiteX18" fmla="*/ 705161 w 890376"/>
              <a:gd name="connsiteY18" fmla="*/ 17408 h 424927"/>
              <a:gd name="connsiteX19" fmla="*/ 823794 w 890376"/>
              <a:gd name="connsiteY19" fmla="*/ 36481 h 424927"/>
              <a:gd name="connsiteX20" fmla="*/ 600057 w 890376"/>
              <a:gd name="connsiteY20" fmla="*/ 12890 h 424927"/>
              <a:gd name="connsiteX21" fmla="*/ 385072 w 890376"/>
              <a:gd name="connsiteY21" fmla="*/ 37979 h 424927"/>
              <a:gd name="connsiteX22" fmla="*/ 259071 w 890376"/>
              <a:gd name="connsiteY22" fmla="*/ 53692 h 424927"/>
              <a:gd name="connsiteX23" fmla="*/ 162983 w 890376"/>
              <a:gd name="connsiteY23" fmla="*/ 87479 h 424927"/>
              <a:gd name="connsiteX24" fmla="*/ 89056 w 890376"/>
              <a:gd name="connsiteY24" fmla="*/ 101376 h 424927"/>
              <a:gd name="connsiteX25" fmla="*/ 72604 w 890376"/>
              <a:gd name="connsiteY25" fmla="*/ 111029 h 424927"/>
              <a:gd name="connsiteX26" fmla="*/ 96213 w 890376"/>
              <a:gd name="connsiteY26" fmla="*/ 152776 h 424927"/>
              <a:gd name="connsiteX27" fmla="*/ 143350 w 890376"/>
              <a:gd name="connsiteY27" fmla="*/ 205156 h 424927"/>
              <a:gd name="connsiteX28" fmla="*/ 425 w 890376"/>
              <a:gd name="connsiteY28" fmla="*/ 111319 h 424927"/>
              <a:gd name="connsiteX0" fmla="*/ 141770 w 821219"/>
              <a:gd name="connsiteY0" fmla="*/ 267126 h 424927"/>
              <a:gd name="connsiteX1" fmla="*/ 129975 w 821219"/>
              <a:gd name="connsiteY1" fmla="*/ 279540 h 424927"/>
              <a:gd name="connsiteX2" fmla="*/ 210257 w 821219"/>
              <a:gd name="connsiteY2" fmla="*/ 377668 h 424927"/>
              <a:gd name="connsiteX3" fmla="*/ 232390 w 821219"/>
              <a:gd name="connsiteY3" fmla="*/ 423140 h 424927"/>
              <a:gd name="connsiteX4" fmla="*/ 249670 w 821219"/>
              <a:gd name="connsiteY4" fmla="*/ 412541 h 424927"/>
              <a:gd name="connsiteX5" fmla="*/ 298375 w 821219"/>
              <a:gd name="connsiteY5" fmla="*/ 387407 h 424927"/>
              <a:gd name="connsiteX6" fmla="*/ 323111 w 821219"/>
              <a:gd name="connsiteY6" fmla="*/ 365569 h 424927"/>
              <a:gd name="connsiteX7" fmla="*/ 361223 w 821219"/>
              <a:gd name="connsiteY7" fmla="*/ 336101 h 424927"/>
              <a:gd name="connsiteX8" fmla="*/ 432631 w 821219"/>
              <a:gd name="connsiteY8" fmla="*/ 294902 h 424927"/>
              <a:gd name="connsiteX9" fmla="*/ 477032 w 821219"/>
              <a:gd name="connsiteY9" fmla="*/ 257044 h 424927"/>
              <a:gd name="connsiteX10" fmla="*/ 523059 w 821219"/>
              <a:gd name="connsiteY10" fmla="*/ 234811 h 424927"/>
              <a:gd name="connsiteX11" fmla="*/ 678391 w 821219"/>
              <a:gd name="connsiteY11" fmla="*/ 159846 h 424927"/>
              <a:gd name="connsiteX12" fmla="*/ 817900 w 821219"/>
              <a:gd name="connsiteY12" fmla="*/ 93851 h 424927"/>
              <a:gd name="connsiteX13" fmla="*/ 796944 w 821219"/>
              <a:gd name="connsiteY13" fmla="*/ 41519 h 424927"/>
              <a:gd name="connsiteX14" fmla="*/ 578671 w 821219"/>
              <a:gd name="connsiteY14" fmla="*/ 10537 h 424927"/>
              <a:gd name="connsiteX15" fmla="*/ 612645 w 821219"/>
              <a:gd name="connsiteY15" fmla="*/ 16857 h 424927"/>
              <a:gd name="connsiteX16" fmla="*/ 773572 w 821219"/>
              <a:gd name="connsiteY16" fmla="*/ 31544 h 424927"/>
              <a:gd name="connsiteX17" fmla="*/ 685350 w 821219"/>
              <a:gd name="connsiteY17" fmla="*/ 31238 h 424927"/>
              <a:gd name="connsiteX18" fmla="*/ 636004 w 821219"/>
              <a:gd name="connsiteY18" fmla="*/ 17408 h 424927"/>
              <a:gd name="connsiteX19" fmla="*/ 754637 w 821219"/>
              <a:gd name="connsiteY19" fmla="*/ 36481 h 424927"/>
              <a:gd name="connsiteX20" fmla="*/ 530900 w 821219"/>
              <a:gd name="connsiteY20" fmla="*/ 12890 h 424927"/>
              <a:gd name="connsiteX21" fmla="*/ 315915 w 821219"/>
              <a:gd name="connsiteY21" fmla="*/ 37979 h 424927"/>
              <a:gd name="connsiteX22" fmla="*/ 189914 w 821219"/>
              <a:gd name="connsiteY22" fmla="*/ 53692 h 424927"/>
              <a:gd name="connsiteX23" fmla="*/ 93826 w 821219"/>
              <a:gd name="connsiteY23" fmla="*/ 87479 h 424927"/>
              <a:gd name="connsiteX24" fmla="*/ 19899 w 821219"/>
              <a:gd name="connsiteY24" fmla="*/ 101376 h 424927"/>
              <a:gd name="connsiteX25" fmla="*/ 3447 w 821219"/>
              <a:gd name="connsiteY25" fmla="*/ 111029 h 424927"/>
              <a:gd name="connsiteX26" fmla="*/ 27056 w 821219"/>
              <a:gd name="connsiteY26" fmla="*/ 152776 h 424927"/>
              <a:gd name="connsiteX27" fmla="*/ 74193 w 821219"/>
              <a:gd name="connsiteY27" fmla="*/ 205156 h 424927"/>
              <a:gd name="connsiteX28" fmla="*/ 141770 w 821219"/>
              <a:gd name="connsiteY28" fmla="*/ 267126 h 424927"/>
              <a:gd name="connsiteX0" fmla="*/ 172373 w 851822"/>
              <a:gd name="connsiteY0" fmla="*/ 267126 h 424927"/>
              <a:gd name="connsiteX1" fmla="*/ 160578 w 851822"/>
              <a:gd name="connsiteY1" fmla="*/ 279540 h 424927"/>
              <a:gd name="connsiteX2" fmla="*/ 240860 w 851822"/>
              <a:gd name="connsiteY2" fmla="*/ 377668 h 424927"/>
              <a:gd name="connsiteX3" fmla="*/ 262993 w 851822"/>
              <a:gd name="connsiteY3" fmla="*/ 423140 h 424927"/>
              <a:gd name="connsiteX4" fmla="*/ 280273 w 851822"/>
              <a:gd name="connsiteY4" fmla="*/ 412541 h 424927"/>
              <a:gd name="connsiteX5" fmla="*/ 328978 w 851822"/>
              <a:gd name="connsiteY5" fmla="*/ 387407 h 424927"/>
              <a:gd name="connsiteX6" fmla="*/ 353714 w 851822"/>
              <a:gd name="connsiteY6" fmla="*/ 365569 h 424927"/>
              <a:gd name="connsiteX7" fmla="*/ 391826 w 851822"/>
              <a:gd name="connsiteY7" fmla="*/ 336101 h 424927"/>
              <a:gd name="connsiteX8" fmla="*/ 463234 w 851822"/>
              <a:gd name="connsiteY8" fmla="*/ 294902 h 424927"/>
              <a:gd name="connsiteX9" fmla="*/ 507635 w 851822"/>
              <a:gd name="connsiteY9" fmla="*/ 257044 h 424927"/>
              <a:gd name="connsiteX10" fmla="*/ 553662 w 851822"/>
              <a:gd name="connsiteY10" fmla="*/ 234811 h 424927"/>
              <a:gd name="connsiteX11" fmla="*/ 708994 w 851822"/>
              <a:gd name="connsiteY11" fmla="*/ 159846 h 424927"/>
              <a:gd name="connsiteX12" fmla="*/ 848503 w 851822"/>
              <a:gd name="connsiteY12" fmla="*/ 93851 h 424927"/>
              <a:gd name="connsiteX13" fmla="*/ 827547 w 851822"/>
              <a:gd name="connsiteY13" fmla="*/ 41519 h 424927"/>
              <a:gd name="connsiteX14" fmla="*/ 609274 w 851822"/>
              <a:gd name="connsiteY14" fmla="*/ 10537 h 424927"/>
              <a:gd name="connsiteX15" fmla="*/ 643248 w 851822"/>
              <a:gd name="connsiteY15" fmla="*/ 16857 h 424927"/>
              <a:gd name="connsiteX16" fmla="*/ 804175 w 851822"/>
              <a:gd name="connsiteY16" fmla="*/ 31544 h 424927"/>
              <a:gd name="connsiteX17" fmla="*/ 715953 w 851822"/>
              <a:gd name="connsiteY17" fmla="*/ 31238 h 424927"/>
              <a:gd name="connsiteX18" fmla="*/ 666607 w 851822"/>
              <a:gd name="connsiteY18" fmla="*/ 17408 h 424927"/>
              <a:gd name="connsiteX19" fmla="*/ 785240 w 851822"/>
              <a:gd name="connsiteY19" fmla="*/ 36481 h 424927"/>
              <a:gd name="connsiteX20" fmla="*/ 561503 w 851822"/>
              <a:gd name="connsiteY20" fmla="*/ 12890 h 424927"/>
              <a:gd name="connsiteX21" fmla="*/ 346518 w 851822"/>
              <a:gd name="connsiteY21" fmla="*/ 37979 h 424927"/>
              <a:gd name="connsiteX22" fmla="*/ 220517 w 851822"/>
              <a:gd name="connsiteY22" fmla="*/ 53692 h 424927"/>
              <a:gd name="connsiteX23" fmla="*/ 124429 w 851822"/>
              <a:gd name="connsiteY23" fmla="*/ 87479 h 424927"/>
              <a:gd name="connsiteX24" fmla="*/ 50502 w 851822"/>
              <a:gd name="connsiteY24" fmla="*/ 101376 h 424927"/>
              <a:gd name="connsiteX25" fmla="*/ 2230 w 851822"/>
              <a:gd name="connsiteY25" fmla="*/ 120767 h 424927"/>
              <a:gd name="connsiteX26" fmla="*/ 57659 w 851822"/>
              <a:gd name="connsiteY26" fmla="*/ 152776 h 424927"/>
              <a:gd name="connsiteX27" fmla="*/ 104796 w 851822"/>
              <a:gd name="connsiteY27" fmla="*/ 205156 h 424927"/>
              <a:gd name="connsiteX28" fmla="*/ 172373 w 851822"/>
              <a:gd name="connsiteY28" fmla="*/ 267126 h 424927"/>
              <a:gd name="connsiteX0" fmla="*/ 172156 w 851605"/>
              <a:gd name="connsiteY0" fmla="*/ 267126 h 424927"/>
              <a:gd name="connsiteX1" fmla="*/ 160361 w 851605"/>
              <a:gd name="connsiteY1" fmla="*/ 279540 h 424927"/>
              <a:gd name="connsiteX2" fmla="*/ 240643 w 851605"/>
              <a:gd name="connsiteY2" fmla="*/ 377668 h 424927"/>
              <a:gd name="connsiteX3" fmla="*/ 262776 w 851605"/>
              <a:gd name="connsiteY3" fmla="*/ 423140 h 424927"/>
              <a:gd name="connsiteX4" fmla="*/ 280056 w 851605"/>
              <a:gd name="connsiteY4" fmla="*/ 412541 h 424927"/>
              <a:gd name="connsiteX5" fmla="*/ 328761 w 851605"/>
              <a:gd name="connsiteY5" fmla="*/ 387407 h 424927"/>
              <a:gd name="connsiteX6" fmla="*/ 353497 w 851605"/>
              <a:gd name="connsiteY6" fmla="*/ 365569 h 424927"/>
              <a:gd name="connsiteX7" fmla="*/ 391609 w 851605"/>
              <a:gd name="connsiteY7" fmla="*/ 336101 h 424927"/>
              <a:gd name="connsiteX8" fmla="*/ 463017 w 851605"/>
              <a:gd name="connsiteY8" fmla="*/ 294902 h 424927"/>
              <a:gd name="connsiteX9" fmla="*/ 507418 w 851605"/>
              <a:gd name="connsiteY9" fmla="*/ 257044 h 424927"/>
              <a:gd name="connsiteX10" fmla="*/ 553445 w 851605"/>
              <a:gd name="connsiteY10" fmla="*/ 234811 h 424927"/>
              <a:gd name="connsiteX11" fmla="*/ 708777 w 851605"/>
              <a:gd name="connsiteY11" fmla="*/ 159846 h 424927"/>
              <a:gd name="connsiteX12" fmla="*/ 848286 w 851605"/>
              <a:gd name="connsiteY12" fmla="*/ 93851 h 424927"/>
              <a:gd name="connsiteX13" fmla="*/ 827330 w 851605"/>
              <a:gd name="connsiteY13" fmla="*/ 41519 h 424927"/>
              <a:gd name="connsiteX14" fmla="*/ 609057 w 851605"/>
              <a:gd name="connsiteY14" fmla="*/ 10537 h 424927"/>
              <a:gd name="connsiteX15" fmla="*/ 643031 w 851605"/>
              <a:gd name="connsiteY15" fmla="*/ 16857 h 424927"/>
              <a:gd name="connsiteX16" fmla="*/ 803958 w 851605"/>
              <a:gd name="connsiteY16" fmla="*/ 31544 h 424927"/>
              <a:gd name="connsiteX17" fmla="*/ 715736 w 851605"/>
              <a:gd name="connsiteY17" fmla="*/ 31238 h 424927"/>
              <a:gd name="connsiteX18" fmla="*/ 666390 w 851605"/>
              <a:gd name="connsiteY18" fmla="*/ 17408 h 424927"/>
              <a:gd name="connsiteX19" fmla="*/ 785023 w 851605"/>
              <a:gd name="connsiteY19" fmla="*/ 36481 h 424927"/>
              <a:gd name="connsiteX20" fmla="*/ 561286 w 851605"/>
              <a:gd name="connsiteY20" fmla="*/ 12890 h 424927"/>
              <a:gd name="connsiteX21" fmla="*/ 346301 w 851605"/>
              <a:gd name="connsiteY21" fmla="*/ 37979 h 424927"/>
              <a:gd name="connsiteX22" fmla="*/ 220300 w 851605"/>
              <a:gd name="connsiteY22" fmla="*/ 53692 h 424927"/>
              <a:gd name="connsiteX23" fmla="*/ 124212 w 851605"/>
              <a:gd name="connsiteY23" fmla="*/ 87479 h 424927"/>
              <a:gd name="connsiteX24" fmla="*/ 50285 w 851605"/>
              <a:gd name="connsiteY24" fmla="*/ 101376 h 424927"/>
              <a:gd name="connsiteX25" fmla="*/ 2013 w 851605"/>
              <a:gd name="connsiteY25" fmla="*/ 120767 h 424927"/>
              <a:gd name="connsiteX26" fmla="*/ 67233 w 851605"/>
              <a:gd name="connsiteY26" fmla="*/ 167383 h 424927"/>
              <a:gd name="connsiteX27" fmla="*/ 104579 w 851605"/>
              <a:gd name="connsiteY27" fmla="*/ 205156 h 424927"/>
              <a:gd name="connsiteX28" fmla="*/ 172156 w 851605"/>
              <a:gd name="connsiteY28" fmla="*/ 267126 h 424927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87407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4056 w 851605"/>
              <a:gd name="connsiteY7" fmla="*/ 292280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48456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543"/>
              <a:gd name="connsiteX1" fmla="*/ 160361 w 851605"/>
              <a:gd name="connsiteY1" fmla="*/ 279540 h 423543"/>
              <a:gd name="connsiteX2" fmla="*/ 240643 w 851605"/>
              <a:gd name="connsiteY2" fmla="*/ 377668 h 423543"/>
              <a:gd name="connsiteX3" fmla="*/ 262776 w 851605"/>
              <a:gd name="connsiteY3" fmla="*/ 423140 h 423543"/>
              <a:gd name="connsiteX4" fmla="*/ 294742 w 851605"/>
              <a:gd name="connsiteY4" fmla="*/ 354113 h 423543"/>
              <a:gd name="connsiteX5" fmla="*/ 328761 w 851605"/>
              <a:gd name="connsiteY5" fmla="*/ 348456 h 423543"/>
              <a:gd name="connsiteX6" fmla="*/ 358392 w 851605"/>
              <a:gd name="connsiteY6" fmla="*/ 331486 h 423543"/>
              <a:gd name="connsiteX7" fmla="*/ 401399 w 851605"/>
              <a:gd name="connsiteY7" fmla="*/ 306887 h 423543"/>
              <a:gd name="connsiteX8" fmla="*/ 463017 w 851605"/>
              <a:gd name="connsiteY8" fmla="*/ 294902 h 423543"/>
              <a:gd name="connsiteX9" fmla="*/ 507418 w 851605"/>
              <a:gd name="connsiteY9" fmla="*/ 257044 h 423543"/>
              <a:gd name="connsiteX10" fmla="*/ 553445 w 851605"/>
              <a:gd name="connsiteY10" fmla="*/ 234811 h 423543"/>
              <a:gd name="connsiteX11" fmla="*/ 708777 w 851605"/>
              <a:gd name="connsiteY11" fmla="*/ 159846 h 423543"/>
              <a:gd name="connsiteX12" fmla="*/ 848286 w 851605"/>
              <a:gd name="connsiteY12" fmla="*/ 93851 h 423543"/>
              <a:gd name="connsiteX13" fmla="*/ 827330 w 851605"/>
              <a:gd name="connsiteY13" fmla="*/ 41519 h 423543"/>
              <a:gd name="connsiteX14" fmla="*/ 609057 w 851605"/>
              <a:gd name="connsiteY14" fmla="*/ 10537 h 423543"/>
              <a:gd name="connsiteX15" fmla="*/ 643031 w 851605"/>
              <a:gd name="connsiteY15" fmla="*/ 16857 h 423543"/>
              <a:gd name="connsiteX16" fmla="*/ 803958 w 851605"/>
              <a:gd name="connsiteY16" fmla="*/ 31544 h 423543"/>
              <a:gd name="connsiteX17" fmla="*/ 715736 w 851605"/>
              <a:gd name="connsiteY17" fmla="*/ 31238 h 423543"/>
              <a:gd name="connsiteX18" fmla="*/ 666390 w 851605"/>
              <a:gd name="connsiteY18" fmla="*/ 17408 h 423543"/>
              <a:gd name="connsiteX19" fmla="*/ 785023 w 851605"/>
              <a:gd name="connsiteY19" fmla="*/ 36481 h 423543"/>
              <a:gd name="connsiteX20" fmla="*/ 561286 w 851605"/>
              <a:gd name="connsiteY20" fmla="*/ 12890 h 423543"/>
              <a:gd name="connsiteX21" fmla="*/ 346301 w 851605"/>
              <a:gd name="connsiteY21" fmla="*/ 37979 h 423543"/>
              <a:gd name="connsiteX22" fmla="*/ 220300 w 851605"/>
              <a:gd name="connsiteY22" fmla="*/ 53692 h 423543"/>
              <a:gd name="connsiteX23" fmla="*/ 124212 w 851605"/>
              <a:gd name="connsiteY23" fmla="*/ 87479 h 423543"/>
              <a:gd name="connsiteX24" fmla="*/ 50285 w 851605"/>
              <a:gd name="connsiteY24" fmla="*/ 101376 h 423543"/>
              <a:gd name="connsiteX25" fmla="*/ 2013 w 851605"/>
              <a:gd name="connsiteY25" fmla="*/ 120767 h 423543"/>
              <a:gd name="connsiteX26" fmla="*/ 67233 w 851605"/>
              <a:gd name="connsiteY26" fmla="*/ 167383 h 423543"/>
              <a:gd name="connsiteX27" fmla="*/ 104579 w 851605"/>
              <a:gd name="connsiteY27" fmla="*/ 205156 h 423543"/>
              <a:gd name="connsiteX28" fmla="*/ 172156 w 851605"/>
              <a:gd name="connsiteY28" fmla="*/ 267126 h 423543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9846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4977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708777 w 855361"/>
              <a:gd name="connsiteY11" fmla="*/ 154977 h 390580"/>
              <a:gd name="connsiteX12" fmla="*/ 795509 w 855361"/>
              <a:gd name="connsiteY12" fmla="*/ 121858 h 390580"/>
              <a:gd name="connsiteX13" fmla="*/ 848286 w 855361"/>
              <a:gd name="connsiteY13" fmla="*/ 93851 h 390580"/>
              <a:gd name="connsiteX14" fmla="*/ 827330 w 855361"/>
              <a:gd name="connsiteY14" fmla="*/ 41519 h 390580"/>
              <a:gd name="connsiteX15" fmla="*/ 609057 w 855361"/>
              <a:gd name="connsiteY15" fmla="*/ 10537 h 390580"/>
              <a:gd name="connsiteX16" fmla="*/ 643031 w 855361"/>
              <a:gd name="connsiteY16" fmla="*/ 16857 h 390580"/>
              <a:gd name="connsiteX17" fmla="*/ 803958 w 855361"/>
              <a:gd name="connsiteY17" fmla="*/ 31544 h 390580"/>
              <a:gd name="connsiteX18" fmla="*/ 715736 w 855361"/>
              <a:gd name="connsiteY18" fmla="*/ 31238 h 390580"/>
              <a:gd name="connsiteX19" fmla="*/ 666390 w 855361"/>
              <a:gd name="connsiteY19" fmla="*/ 17408 h 390580"/>
              <a:gd name="connsiteX20" fmla="*/ 785023 w 855361"/>
              <a:gd name="connsiteY20" fmla="*/ 36481 h 390580"/>
              <a:gd name="connsiteX21" fmla="*/ 561286 w 855361"/>
              <a:gd name="connsiteY21" fmla="*/ 12890 h 390580"/>
              <a:gd name="connsiteX22" fmla="*/ 346301 w 855361"/>
              <a:gd name="connsiteY22" fmla="*/ 37979 h 390580"/>
              <a:gd name="connsiteX23" fmla="*/ 220300 w 855361"/>
              <a:gd name="connsiteY23" fmla="*/ 53692 h 390580"/>
              <a:gd name="connsiteX24" fmla="*/ 124212 w 855361"/>
              <a:gd name="connsiteY24" fmla="*/ 87479 h 390580"/>
              <a:gd name="connsiteX25" fmla="*/ 50285 w 855361"/>
              <a:gd name="connsiteY25" fmla="*/ 101376 h 390580"/>
              <a:gd name="connsiteX26" fmla="*/ 2013 w 855361"/>
              <a:gd name="connsiteY26" fmla="*/ 120767 h 390580"/>
              <a:gd name="connsiteX27" fmla="*/ 67233 w 855361"/>
              <a:gd name="connsiteY27" fmla="*/ 167383 h 390580"/>
              <a:gd name="connsiteX28" fmla="*/ 104579 w 855361"/>
              <a:gd name="connsiteY28" fmla="*/ 205156 h 390580"/>
              <a:gd name="connsiteX29" fmla="*/ 172156 w 855361"/>
              <a:gd name="connsiteY29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99732 w 855361"/>
              <a:gd name="connsiteY8" fmla="*/ 255951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38231"/>
              <a:gd name="connsiteY0" fmla="*/ 267126 h 390580"/>
              <a:gd name="connsiteX1" fmla="*/ 160361 w 838231"/>
              <a:gd name="connsiteY1" fmla="*/ 279540 h 390580"/>
              <a:gd name="connsiteX2" fmla="*/ 240643 w 838231"/>
              <a:gd name="connsiteY2" fmla="*/ 377668 h 390580"/>
              <a:gd name="connsiteX3" fmla="*/ 262776 w 838231"/>
              <a:gd name="connsiteY3" fmla="*/ 381753 h 390580"/>
              <a:gd name="connsiteX4" fmla="*/ 294742 w 838231"/>
              <a:gd name="connsiteY4" fmla="*/ 354113 h 390580"/>
              <a:gd name="connsiteX5" fmla="*/ 328761 w 838231"/>
              <a:gd name="connsiteY5" fmla="*/ 348456 h 390580"/>
              <a:gd name="connsiteX6" fmla="*/ 358392 w 838231"/>
              <a:gd name="connsiteY6" fmla="*/ 331486 h 390580"/>
              <a:gd name="connsiteX7" fmla="*/ 401399 w 838231"/>
              <a:gd name="connsiteY7" fmla="*/ 306887 h 390580"/>
              <a:gd name="connsiteX8" fmla="*/ 499732 w 838231"/>
              <a:gd name="connsiteY8" fmla="*/ 255951 h 390580"/>
              <a:gd name="connsiteX9" fmla="*/ 507418 w 838231"/>
              <a:gd name="connsiteY9" fmla="*/ 257044 h 390580"/>
              <a:gd name="connsiteX10" fmla="*/ 548549 w 838231"/>
              <a:gd name="connsiteY10" fmla="*/ 222638 h 390580"/>
              <a:gd name="connsiteX11" fmla="*/ 587455 w 838231"/>
              <a:gd name="connsiteY11" fmla="*/ 202195 h 390580"/>
              <a:gd name="connsiteX12" fmla="*/ 708777 w 838231"/>
              <a:gd name="connsiteY12" fmla="*/ 154977 h 390580"/>
              <a:gd name="connsiteX13" fmla="*/ 795509 w 838231"/>
              <a:gd name="connsiteY13" fmla="*/ 121858 h 390580"/>
              <a:gd name="connsiteX14" fmla="*/ 778831 w 838231"/>
              <a:gd name="connsiteY14" fmla="*/ 66764 h 390580"/>
              <a:gd name="connsiteX15" fmla="*/ 827330 w 838231"/>
              <a:gd name="connsiteY15" fmla="*/ 41519 h 390580"/>
              <a:gd name="connsiteX16" fmla="*/ 609057 w 838231"/>
              <a:gd name="connsiteY16" fmla="*/ 10537 h 390580"/>
              <a:gd name="connsiteX17" fmla="*/ 643031 w 838231"/>
              <a:gd name="connsiteY17" fmla="*/ 16857 h 390580"/>
              <a:gd name="connsiteX18" fmla="*/ 803958 w 838231"/>
              <a:gd name="connsiteY18" fmla="*/ 31544 h 390580"/>
              <a:gd name="connsiteX19" fmla="*/ 715736 w 838231"/>
              <a:gd name="connsiteY19" fmla="*/ 31238 h 390580"/>
              <a:gd name="connsiteX20" fmla="*/ 666390 w 838231"/>
              <a:gd name="connsiteY20" fmla="*/ 17408 h 390580"/>
              <a:gd name="connsiteX21" fmla="*/ 785023 w 838231"/>
              <a:gd name="connsiteY21" fmla="*/ 36481 h 390580"/>
              <a:gd name="connsiteX22" fmla="*/ 561286 w 838231"/>
              <a:gd name="connsiteY22" fmla="*/ 12890 h 390580"/>
              <a:gd name="connsiteX23" fmla="*/ 346301 w 838231"/>
              <a:gd name="connsiteY23" fmla="*/ 37979 h 390580"/>
              <a:gd name="connsiteX24" fmla="*/ 220300 w 838231"/>
              <a:gd name="connsiteY24" fmla="*/ 53692 h 390580"/>
              <a:gd name="connsiteX25" fmla="*/ 124212 w 838231"/>
              <a:gd name="connsiteY25" fmla="*/ 87479 h 390580"/>
              <a:gd name="connsiteX26" fmla="*/ 50285 w 838231"/>
              <a:gd name="connsiteY26" fmla="*/ 101376 h 390580"/>
              <a:gd name="connsiteX27" fmla="*/ 2013 w 838231"/>
              <a:gd name="connsiteY27" fmla="*/ 120767 h 390580"/>
              <a:gd name="connsiteX28" fmla="*/ 67233 w 838231"/>
              <a:gd name="connsiteY28" fmla="*/ 167383 h 390580"/>
              <a:gd name="connsiteX29" fmla="*/ 104579 w 838231"/>
              <a:gd name="connsiteY29" fmla="*/ 205156 h 390580"/>
              <a:gd name="connsiteX30" fmla="*/ 172156 w 838231"/>
              <a:gd name="connsiteY30" fmla="*/ 267126 h 390580"/>
              <a:gd name="connsiteX0" fmla="*/ 172156 w 838231"/>
              <a:gd name="connsiteY0" fmla="*/ 267126 h 390580"/>
              <a:gd name="connsiteX1" fmla="*/ 160361 w 838231"/>
              <a:gd name="connsiteY1" fmla="*/ 279540 h 390580"/>
              <a:gd name="connsiteX2" fmla="*/ 240643 w 838231"/>
              <a:gd name="connsiteY2" fmla="*/ 377668 h 390580"/>
              <a:gd name="connsiteX3" fmla="*/ 262776 w 838231"/>
              <a:gd name="connsiteY3" fmla="*/ 381753 h 390580"/>
              <a:gd name="connsiteX4" fmla="*/ 294742 w 838231"/>
              <a:gd name="connsiteY4" fmla="*/ 354113 h 390580"/>
              <a:gd name="connsiteX5" fmla="*/ 328761 w 838231"/>
              <a:gd name="connsiteY5" fmla="*/ 348456 h 390580"/>
              <a:gd name="connsiteX6" fmla="*/ 358392 w 838231"/>
              <a:gd name="connsiteY6" fmla="*/ 331486 h 390580"/>
              <a:gd name="connsiteX7" fmla="*/ 401399 w 838231"/>
              <a:gd name="connsiteY7" fmla="*/ 306887 h 390580"/>
              <a:gd name="connsiteX8" fmla="*/ 499732 w 838231"/>
              <a:gd name="connsiteY8" fmla="*/ 255951 h 390580"/>
              <a:gd name="connsiteX9" fmla="*/ 507418 w 838231"/>
              <a:gd name="connsiteY9" fmla="*/ 257044 h 390580"/>
              <a:gd name="connsiteX10" fmla="*/ 548549 w 838231"/>
              <a:gd name="connsiteY10" fmla="*/ 222638 h 390580"/>
              <a:gd name="connsiteX11" fmla="*/ 587455 w 838231"/>
              <a:gd name="connsiteY11" fmla="*/ 202195 h 390580"/>
              <a:gd name="connsiteX12" fmla="*/ 708777 w 838231"/>
              <a:gd name="connsiteY12" fmla="*/ 154977 h 390580"/>
              <a:gd name="connsiteX13" fmla="*/ 795509 w 838231"/>
              <a:gd name="connsiteY13" fmla="*/ 121858 h 390580"/>
              <a:gd name="connsiteX14" fmla="*/ 778831 w 838231"/>
              <a:gd name="connsiteY14" fmla="*/ 66764 h 390580"/>
              <a:gd name="connsiteX15" fmla="*/ 827330 w 838231"/>
              <a:gd name="connsiteY15" fmla="*/ 41519 h 390580"/>
              <a:gd name="connsiteX16" fmla="*/ 609057 w 838231"/>
              <a:gd name="connsiteY16" fmla="*/ 10537 h 390580"/>
              <a:gd name="connsiteX17" fmla="*/ 643031 w 838231"/>
              <a:gd name="connsiteY17" fmla="*/ 16857 h 390580"/>
              <a:gd name="connsiteX18" fmla="*/ 751588 w 838231"/>
              <a:gd name="connsiteY18" fmla="*/ 44921 h 390580"/>
              <a:gd name="connsiteX19" fmla="*/ 715736 w 838231"/>
              <a:gd name="connsiteY19" fmla="*/ 31238 h 390580"/>
              <a:gd name="connsiteX20" fmla="*/ 666390 w 838231"/>
              <a:gd name="connsiteY20" fmla="*/ 17408 h 390580"/>
              <a:gd name="connsiteX21" fmla="*/ 785023 w 838231"/>
              <a:gd name="connsiteY21" fmla="*/ 36481 h 390580"/>
              <a:gd name="connsiteX22" fmla="*/ 561286 w 838231"/>
              <a:gd name="connsiteY22" fmla="*/ 12890 h 390580"/>
              <a:gd name="connsiteX23" fmla="*/ 346301 w 838231"/>
              <a:gd name="connsiteY23" fmla="*/ 37979 h 390580"/>
              <a:gd name="connsiteX24" fmla="*/ 220300 w 838231"/>
              <a:gd name="connsiteY24" fmla="*/ 53692 h 390580"/>
              <a:gd name="connsiteX25" fmla="*/ 124212 w 838231"/>
              <a:gd name="connsiteY25" fmla="*/ 87479 h 390580"/>
              <a:gd name="connsiteX26" fmla="*/ 50285 w 838231"/>
              <a:gd name="connsiteY26" fmla="*/ 101376 h 390580"/>
              <a:gd name="connsiteX27" fmla="*/ 2013 w 838231"/>
              <a:gd name="connsiteY27" fmla="*/ 120767 h 390580"/>
              <a:gd name="connsiteX28" fmla="*/ 67233 w 838231"/>
              <a:gd name="connsiteY28" fmla="*/ 167383 h 390580"/>
              <a:gd name="connsiteX29" fmla="*/ 104579 w 838231"/>
              <a:gd name="connsiteY29" fmla="*/ 205156 h 390580"/>
              <a:gd name="connsiteX30" fmla="*/ 172156 w 838231"/>
              <a:gd name="connsiteY30" fmla="*/ 267126 h 390580"/>
              <a:gd name="connsiteX0" fmla="*/ 172156 w 802077"/>
              <a:gd name="connsiteY0" fmla="*/ 267126 h 390580"/>
              <a:gd name="connsiteX1" fmla="*/ 160361 w 802077"/>
              <a:gd name="connsiteY1" fmla="*/ 279540 h 390580"/>
              <a:gd name="connsiteX2" fmla="*/ 240643 w 802077"/>
              <a:gd name="connsiteY2" fmla="*/ 377668 h 390580"/>
              <a:gd name="connsiteX3" fmla="*/ 262776 w 802077"/>
              <a:gd name="connsiteY3" fmla="*/ 381753 h 390580"/>
              <a:gd name="connsiteX4" fmla="*/ 294742 w 802077"/>
              <a:gd name="connsiteY4" fmla="*/ 354113 h 390580"/>
              <a:gd name="connsiteX5" fmla="*/ 328761 w 802077"/>
              <a:gd name="connsiteY5" fmla="*/ 348456 h 390580"/>
              <a:gd name="connsiteX6" fmla="*/ 358392 w 802077"/>
              <a:gd name="connsiteY6" fmla="*/ 331486 h 390580"/>
              <a:gd name="connsiteX7" fmla="*/ 401399 w 802077"/>
              <a:gd name="connsiteY7" fmla="*/ 306887 h 390580"/>
              <a:gd name="connsiteX8" fmla="*/ 499732 w 802077"/>
              <a:gd name="connsiteY8" fmla="*/ 255951 h 390580"/>
              <a:gd name="connsiteX9" fmla="*/ 507418 w 802077"/>
              <a:gd name="connsiteY9" fmla="*/ 257044 h 390580"/>
              <a:gd name="connsiteX10" fmla="*/ 548549 w 802077"/>
              <a:gd name="connsiteY10" fmla="*/ 222638 h 390580"/>
              <a:gd name="connsiteX11" fmla="*/ 587455 w 802077"/>
              <a:gd name="connsiteY11" fmla="*/ 202195 h 390580"/>
              <a:gd name="connsiteX12" fmla="*/ 708777 w 802077"/>
              <a:gd name="connsiteY12" fmla="*/ 154977 h 390580"/>
              <a:gd name="connsiteX13" fmla="*/ 795509 w 802077"/>
              <a:gd name="connsiteY13" fmla="*/ 121858 h 390580"/>
              <a:gd name="connsiteX14" fmla="*/ 778831 w 802077"/>
              <a:gd name="connsiteY14" fmla="*/ 66764 h 390580"/>
              <a:gd name="connsiteX15" fmla="*/ 762295 w 802077"/>
              <a:gd name="connsiteY15" fmla="*/ 41293 h 390580"/>
              <a:gd name="connsiteX16" fmla="*/ 609057 w 802077"/>
              <a:gd name="connsiteY16" fmla="*/ 10537 h 390580"/>
              <a:gd name="connsiteX17" fmla="*/ 643031 w 802077"/>
              <a:gd name="connsiteY17" fmla="*/ 16857 h 390580"/>
              <a:gd name="connsiteX18" fmla="*/ 751588 w 802077"/>
              <a:gd name="connsiteY18" fmla="*/ 44921 h 390580"/>
              <a:gd name="connsiteX19" fmla="*/ 715736 w 802077"/>
              <a:gd name="connsiteY19" fmla="*/ 31238 h 390580"/>
              <a:gd name="connsiteX20" fmla="*/ 666390 w 802077"/>
              <a:gd name="connsiteY20" fmla="*/ 17408 h 390580"/>
              <a:gd name="connsiteX21" fmla="*/ 785023 w 802077"/>
              <a:gd name="connsiteY21" fmla="*/ 36481 h 390580"/>
              <a:gd name="connsiteX22" fmla="*/ 561286 w 802077"/>
              <a:gd name="connsiteY22" fmla="*/ 12890 h 390580"/>
              <a:gd name="connsiteX23" fmla="*/ 346301 w 802077"/>
              <a:gd name="connsiteY23" fmla="*/ 37979 h 390580"/>
              <a:gd name="connsiteX24" fmla="*/ 220300 w 802077"/>
              <a:gd name="connsiteY24" fmla="*/ 53692 h 390580"/>
              <a:gd name="connsiteX25" fmla="*/ 124212 w 802077"/>
              <a:gd name="connsiteY25" fmla="*/ 87479 h 390580"/>
              <a:gd name="connsiteX26" fmla="*/ 50285 w 802077"/>
              <a:gd name="connsiteY26" fmla="*/ 101376 h 390580"/>
              <a:gd name="connsiteX27" fmla="*/ 2013 w 802077"/>
              <a:gd name="connsiteY27" fmla="*/ 120767 h 390580"/>
              <a:gd name="connsiteX28" fmla="*/ 67233 w 802077"/>
              <a:gd name="connsiteY28" fmla="*/ 167383 h 390580"/>
              <a:gd name="connsiteX29" fmla="*/ 104579 w 802077"/>
              <a:gd name="connsiteY29" fmla="*/ 205156 h 390580"/>
              <a:gd name="connsiteX30" fmla="*/ 172156 w 802077"/>
              <a:gd name="connsiteY30" fmla="*/ 267126 h 390580"/>
              <a:gd name="connsiteX0" fmla="*/ 172156 w 802077"/>
              <a:gd name="connsiteY0" fmla="*/ 267126 h 390580"/>
              <a:gd name="connsiteX1" fmla="*/ 160361 w 802077"/>
              <a:gd name="connsiteY1" fmla="*/ 279540 h 390580"/>
              <a:gd name="connsiteX2" fmla="*/ 240643 w 802077"/>
              <a:gd name="connsiteY2" fmla="*/ 377668 h 390580"/>
              <a:gd name="connsiteX3" fmla="*/ 262776 w 802077"/>
              <a:gd name="connsiteY3" fmla="*/ 381753 h 390580"/>
              <a:gd name="connsiteX4" fmla="*/ 294742 w 802077"/>
              <a:gd name="connsiteY4" fmla="*/ 354113 h 390580"/>
              <a:gd name="connsiteX5" fmla="*/ 328761 w 802077"/>
              <a:gd name="connsiteY5" fmla="*/ 348456 h 390580"/>
              <a:gd name="connsiteX6" fmla="*/ 358392 w 802077"/>
              <a:gd name="connsiteY6" fmla="*/ 331486 h 390580"/>
              <a:gd name="connsiteX7" fmla="*/ 401399 w 802077"/>
              <a:gd name="connsiteY7" fmla="*/ 306887 h 390580"/>
              <a:gd name="connsiteX8" fmla="*/ 499732 w 802077"/>
              <a:gd name="connsiteY8" fmla="*/ 255951 h 390580"/>
              <a:gd name="connsiteX9" fmla="*/ 507418 w 802077"/>
              <a:gd name="connsiteY9" fmla="*/ 257044 h 390580"/>
              <a:gd name="connsiteX10" fmla="*/ 548549 w 802077"/>
              <a:gd name="connsiteY10" fmla="*/ 222638 h 390580"/>
              <a:gd name="connsiteX11" fmla="*/ 587455 w 802077"/>
              <a:gd name="connsiteY11" fmla="*/ 202195 h 390580"/>
              <a:gd name="connsiteX12" fmla="*/ 708777 w 802077"/>
              <a:gd name="connsiteY12" fmla="*/ 154977 h 390580"/>
              <a:gd name="connsiteX13" fmla="*/ 795509 w 802077"/>
              <a:gd name="connsiteY13" fmla="*/ 121858 h 390580"/>
              <a:gd name="connsiteX14" fmla="*/ 778831 w 802077"/>
              <a:gd name="connsiteY14" fmla="*/ 66764 h 390580"/>
              <a:gd name="connsiteX15" fmla="*/ 762295 w 802077"/>
              <a:gd name="connsiteY15" fmla="*/ 41293 h 390580"/>
              <a:gd name="connsiteX16" fmla="*/ 609057 w 802077"/>
              <a:gd name="connsiteY16" fmla="*/ 10537 h 390580"/>
              <a:gd name="connsiteX17" fmla="*/ 643031 w 802077"/>
              <a:gd name="connsiteY17" fmla="*/ 16857 h 390580"/>
              <a:gd name="connsiteX18" fmla="*/ 751588 w 802077"/>
              <a:gd name="connsiteY18" fmla="*/ 44921 h 390580"/>
              <a:gd name="connsiteX19" fmla="*/ 715736 w 802077"/>
              <a:gd name="connsiteY19" fmla="*/ 31238 h 390580"/>
              <a:gd name="connsiteX20" fmla="*/ 666390 w 802077"/>
              <a:gd name="connsiteY20" fmla="*/ 17408 h 390580"/>
              <a:gd name="connsiteX21" fmla="*/ 738432 w 802077"/>
              <a:gd name="connsiteY21" fmla="*/ 29721 h 390580"/>
              <a:gd name="connsiteX22" fmla="*/ 561286 w 802077"/>
              <a:gd name="connsiteY22" fmla="*/ 12890 h 390580"/>
              <a:gd name="connsiteX23" fmla="*/ 346301 w 802077"/>
              <a:gd name="connsiteY23" fmla="*/ 37979 h 390580"/>
              <a:gd name="connsiteX24" fmla="*/ 220300 w 802077"/>
              <a:gd name="connsiteY24" fmla="*/ 53692 h 390580"/>
              <a:gd name="connsiteX25" fmla="*/ 124212 w 802077"/>
              <a:gd name="connsiteY25" fmla="*/ 87479 h 390580"/>
              <a:gd name="connsiteX26" fmla="*/ 50285 w 802077"/>
              <a:gd name="connsiteY26" fmla="*/ 101376 h 390580"/>
              <a:gd name="connsiteX27" fmla="*/ 2013 w 802077"/>
              <a:gd name="connsiteY27" fmla="*/ 120767 h 390580"/>
              <a:gd name="connsiteX28" fmla="*/ 67233 w 802077"/>
              <a:gd name="connsiteY28" fmla="*/ 167383 h 390580"/>
              <a:gd name="connsiteX29" fmla="*/ 104579 w 802077"/>
              <a:gd name="connsiteY29" fmla="*/ 205156 h 390580"/>
              <a:gd name="connsiteX30" fmla="*/ 172156 w 802077"/>
              <a:gd name="connsiteY30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346301 w 804734"/>
              <a:gd name="connsiteY23" fmla="*/ 37979 h 390580"/>
              <a:gd name="connsiteX24" fmla="*/ 220300 w 804734"/>
              <a:gd name="connsiteY24" fmla="*/ 53692 h 390580"/>
              <a:gd name="connsiteX25" fmla="*/ 124212 w 804734"/>
              <a:gd name="connsiteY25" fmla="*/ 87479 h 390580"/>
              <a:gd name="connsiteX26" fmla="*/ 50285 w 804734"/>
              <a:gd name="connsiteY26" fmla="*/ 101376 h 390580"/>
              <a:gd name="connsiteX27" fmla="*/ 2013 w 804734"/>
              <a:gd name="connsiteY27" fmla="*/ 120767 h 390580"/>
              <a:gd name="connsiteX28" fmla="*/ 67233 w 804734"/>
              <a:gd name="connsiteY28" fmla="*/ 167383 h 390580"/>
              <a:gd name="connsiteX29" fmla="*/ 104579 w 804734"/>
              <a:gd name="connsiteY29" fmla="*/ 205156 h 390580"/>
              <a:gd name="connsiteX30" fmla="*/ 172156 w 804734"/>
              <a:gd name="connsiteY30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46301 w 804734"/>
              <a:gd name="connsiteY24" fmla="*/ 37979 h 390580"/>
              <a:gd name="connsiteX25" fmla="*/ 220300 w 804734"/>
              <a:gd name="connsiteY25" fmla="*/ 53692 h 390580"/>
              <a:gd name="connsiteX26" fmla="*/ 124212 w 804734"/>
              <a:gd name="connsiteY26" fmla="*/ 87479 h 390580"/>
              <a:gd name="connsiteX27" fmla="*/ 50285 w 804734"/>
              <a:gd name="connsiteY27" fmla="*/ 101376 h 390580"/>
              <a:gd name="connsiteX28" fmla="*/ 2013 w 804734"/>
              <a:gd name="connsiteY28" fmla="*/ 120767 h 390580"/>
              <a:gd name="connsiteX29" fmla="*/ 67233 w 804734"/>
              <a:gd name="connsiteY29" fmla="*/ 167383 h 390580"/>
              <a:gd name="connsiteX30" fmla="*/ 104579 w 804734"/>
              <a:gd name="connsiteY30" fmla="*/ 205156 h 390580"/>
              <a:gd name="connsiteX31" fmla="*/ 172156 w 804734"/>
              <a:gd name="connsiteY31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220300 w 804734"/>
              <a:gd name="connsiteY26" fmla="*/ 53692 h 390580"/>
              <a:gd name="connsiteX27" fmla="*/ 124212 w 804734"/>
              <a:gd name="connsiteY27" fmla="*/ 87479 h 390580"/>
              <a:gd name="connsiteX28" fmla="*/ 50285 w 804734"/>
              <a:gd name="connsiteY28" fmla="*/ 101376 h 390580"/>
              <a:gd name="connsiteX29" fmla="*/ 2013 w 804734"/>
              <a:gd name="connsiteY29" fmla="*/ 120767 h 390580"/>
              <a:gd name="connsiteX30" fmla="*/ 67233 w 804734"/>
              <a:gd name="connsiteY30" fmla="*/ 167383 h 390580"/>
              <a:gd name="connsiteX31" fmla="*/ 104579 w 804734"/>
              <a:gd name="connsiteY31" fmla="*/ 205156 h 390580"/>
              <a:gd name="connsiteX32" fmla="*/ 172156 w 804734"/>
              <a:gd name="connsiteY32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303945 w 804734"/>
              <a:gd name="connsiteY26" fmla="*/ 27439 h 390580"/>
              <a:gd name="connsiteX27" fmla="*/ 220300 w 804734"/>
              <a:gd name="connsiteY27" fmla="*/ 53692 h 390580"/>
              <a:gd name="connsiteX28" fmla="*/ 124212 w 804734"/>
              <a:gd name="connsiteY28" fmla="*/ 87479 h 390580"/>
              <a:gd name="connsiteX29" fmla="*/ 50285 w 804734"/>
              <a:gd name="connsiteY29" fmla="*/ 101376 h 390580"/>
              <a:gd name="connsiteX30" fmla="*/ 2013 w 804734"/>
              <a:gd name="connsiteY30" fmla="*/ 120767 h 390580"/>
              <a:gd name="connsiteX31" fmla="*/ 67233 w 804734"/>
              <a:gd name="connsiteY31" fmla="*/ 167383 h 390580"/>
              <a:gd name="connsiteX32" fmla="*/ 104579 w 804734"/>
              <a:gd name="connsiteY32" fmla="*/ 205156 h 390580"/>
              <a:gd name="connsiteX33" fmla="*/ 172156 w 804734"/>
              <a:gd name="connsiteY33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303945 w 804734"/>
              <a:gd name="connsiteY26" fmla="*/ 27439 h 390580"/>
              <a:gd name="connsiteX27" fmla="*/ 220300 w 804734"/>
              <a:gd name="connsiteY27" fmla="*/ 53692 h 390580"/>
              <a:gd name="connsiteX28" fmla="*/ 174500 w 804734"/>
              <a:gd name="connsiteY28" fmla="*/ 57773 h 390580"/>
              <a:gd name="connsiteX29" fmla="*/ 124212 w 804734"/>
              <a:gd name="connsiteY29" fmla="*/ 87479 h 390580"/>
              <a:gd name="connsiteX30" fmla="*/ 50285 w 804734"/>
              <a:gd name="connsiteY30" fmla="*/ 101376 h 390580"/>
              <a:gd name="connsiteX31" fmla="*/ 2013 w 804734"/>
              <a:gd name="connsiteY31" fmla="*/ 120767 h 390580"/>
              <a:gd name="connsiteX32" fmla="*/ 67233 w 804734"/>
              <a:gd name="connsiteY32" fmla="*/ 167383 h 390580"/>
              <a:gd name="connsiteX33" fmla="*/ 104579 w 804734"/>
              <a:gd name="connsiteY33" fmla="*/ 205156 h 390580"/>
              <a:gd name="connsiteX34" fmla="*/ 172156 w 804734"/>
              <a:gd name="connsiteY34" fmla="*/ 267126 h 390580"/>
              <a:gd name="connsiteX0" fmla="*/ 124002 w 756580"/>
              <a:gd name="connsiteY0" fmla="*/ 267126 h 390580"/>
              <a:gd name="connsiteX1" fmla="*/ 112207 w 756580"/>
              <a:gd name="connsiteY1" fmla="*/ 279540 h 390580"/>
              <a:gd name="connsiteX2" fmla="*/ 192489 w 756580"/>
              <a:gd name="connsiteY2" fmla="*/ 377668 h 390580"/>
              <a:gd name="connsiteX3" fmla="*/ 214622 w 756580"/>
              <a:gd name="connsiteY3" fmla="*/ 381753 h 390580"/>
              <a:gd name="connsiteX4" fmla="*/ 246588 w 756580"/>
              <a:gd name="connsiteY4" fmla="*/ 354113 h 390580"/>
              <a:gd name="connsiteX5" fmla="*/ 280607 w 756580"/>
              <a:gd name="connsiteY5" fmla="*/ 348456 h 390580"/>
              <a:gd name="connsiteX6" fmla="*/ 310238 w 756580"/>
              <a:gd name="connsiteY6" fmla="*/ 331486 h 390580"/>
              <a:gd name="connsiteX7" fmla="*/ 353245 w 756580"/>
              <a:gd name="connsiteY7" fmla="*/ 306887 h 390580"/>
              <a:gd name="connsiteX8" fmla="*/ 451578 w 756580"/>
              <a:gd name="connsiteY8" fmla="*/ 255951 h 390580"/>
              <a:gd name="connsiteX9" fmla="*/ 459264 w 756580"/>
              <a:gd name="connsiteY9" fmla="*/ 257044 h 390580"/>
              <a:gd name="connsiteX10" fmla="*/ 500395 w 756580"/>
              <a:gd name="connsiteY10" fmla="*/ 222638 h 390580"/>
              <a:gd name="connsiteX11" fmla="*/ 539301 w 756580"/>
              <a:gd name="connsiteY11" fmla="*/ 202195 h 390580"/>
              <a:gd name="connsiteX12" fmla="*/ 660623 w 756580"/>
              <a:gd name="connsiteY12" fmla="*/ 154977 h 390580"/>
              <a:gd name="connsiteX13" fmla="*/ 747355 w 756580"/>
              <a:gd name="connsiteY13" fmla="*/ 121858 h 390580"/>
              <a:gd name="connsiteX14" fmla="*/ 748304 w 756580"/>
              <a:gd name="connsiteY14" fmla="*/ 57938 h 390580"/>
              <a:gd name="connsiteX15" fmla="*/ 714141 w 756580"/>
              <a:gd name="connsiteY15" fmla="*/ 41293 h 390580"/>
              <a:gd name="connsiteX16" fmla="*/ 560903 w 756580"/>
              <a:gd name="connsiteY16" fmla="*/ 10537 h 390580"/>
              <a:gd name="connsiteX17" fmla="*/ 594877 w 756580"/>
              <a:gd name="connsiteY17" fmla="*/ 16857 h 390580"/>
              <a:gd name="connsiteX18" fmla="*/ 703434 w 756580"/>
              <a:gd name="connsiteY18" fmla="*/ 44921 h 390580"/>
              <a:gd name="connsiteX19" fmla="*/ 667582 w 756580"/>
              <a:gd name="connsiteY19" fmla="*/ 31238 h 390580"/>
              <a:gd name="connsiteX20" fmla="*/ 618236 w 756580"/>
              <a:gd name="connsiteY20" fmla="*/ 17408 h 390580"/>
              <a:gd name="connsiteX21" fmla="*/ 690278 w 756580"/>
              <a:gd name="connsiteY21" fmla="*/ 29721 h 390580"/>
              <a:gd name="connsiteX22" fmla="*/ 513132 w 756580"/>
              <a:gd name="connsiteY22" fmla="*/ 12890 h 390580"/>
              <a:gd name="connsiteX23" fmla="*/ 401848 w 756580"/>
              <a:gd name="connsiteY23" fmla="*/ 14480 h 390580"/>
              <a:gd name="connsiteX24" fmla="*/ 331536 w 756580"/>
              <a:gd name="connsiteY24" fmla="*/ 21290 h 390580"/>
              <a:gd name="connsiteX25" fmla="*/ 298147 w 756580"/>
              <a:gd name="connsiteY25" fmla="*/ 37979 h 390580"/>
              <a:gd name="connsiteX26" fmla="*/ 255791 w 756580"/>
              <a:gd name="connsiteY26" fmla="*/ 27439 h 390580"/>
              <a:gd name="connsiteX27" fmla="*/ 172146 w 756580"/>
              <a:gd name="connsiteY27" fmla="*/ 53692 h 390580"/>
              <a:gd name="connsiteX28" fmla="*/ 126346 w 756580"/>
              <a:gd name="connsiteY28" fmla="*/ 57773 h 390580"/>
              <a:gd name="connsiteX29" fmla="*/ 76058 w 756580"/>
              <a:gd name="connsiteY29" fmla="*/ 87479 h 390580"/>
              <a:gd name="connsiteX30" fmla="*/ 2131 w 756580"/>
              <a:gd name="connsiteY30" fmla="*/ 101376 h 390580"/>
              <a:gd name="connsiteX31" fmla="*/ 35544 w 756580"/>
              <a:gd name="connsiteY31" fmla="*/ 102178 h 390580"/>
              <a:gd name="connsiteX32" fmla="*/ 19079 w 756580"/>
              <a:gd name="connsiteY32" fmla="*/ 167383 h 390580"/>
              <a:gd name="connsiteX33" fmla="*/ 56425 w 756580"/>
              <a:gd name="connsiteY33" fmla="*/ 205156 h 390580"/>
              <a:gd name="connsiteX34" fmla="*/ 124002 w 756580"/>
              <a:gd name="connsiteY34" fmla="*/ 267126 h 390580"/>
              <a:gd name="connsiteX0" fmla="*/ 123313 w 755891"/>
              <a:gd name="connsiteY0" fmla="*/ 267126 h 390580"/>
              <a:gd name="connsiteX1" fmla="*/ 111518 w 755891"/>
              <a:gd name="connsiteY1" fmla="*/ 279540 h 390580"/>
              <a:gd name="connsiteX2" fmla="*/ 191800 w 755891"/>
              <a:gd name="connsiteY2" fmla="*/ 377668 h 390580"/>
              <a:gd name="connsiteX3" fmla="*/ 213933 w 755891"/>
              <a:gd name="connsiteY3" fmla="*/ 381753 h 390580"/>
              <a:gd name="connsiteX4" fmla="*/ 245899 w 755891"/>
              <a:gd name="connsiteY4" fmla="*/ 354113 h 390580"/>
              <a:gd name="connsiteX5" fmla="*/ 279918 w 755891"/>
              <a:gd name="connsiteY5" fmla="*/ 348456 h 390580"/>
              <a:gd name="connsiteX6" fmla="*/ 309549 w 755891"/>
              <a:gd name="connsiteY6" fmla="*/ 331486 h 390580"/>
              <a:gd name="connsiteX7" fmla="*/ 352556 w 755891"/>
              <a:gd name="connsiteY7" fmla="*/ 306887 h 390580"/>
              <a:gd name="connsiteX8" fmla="*/ 450889 w 755891"/>
              <a:gd name="connsiteY8" fmla="*/ 255951 h 390580"/>
              <a:gd name="connsiteX9" fmla="*/ 458575 w 755891"/>
              <a:gd name="connsiteY9" fmla="*/ 257044 h 390580"/>
              <a:gd name="connsiteX10" fmla="*/ 499706 w 755891"/>
              <a:gd name="connsiteY10" fmla="*/ 222638 h 390580"/>
              <a:gd name="connsiteX11" fmla="*/ 538612 w 755891"/>
              <a:gd name="connsiteY11" fmla="*/ 202195 h 390580"/>
              <a:gd name="connsiteX12" fmla="*/ 659934 w 755891"/>
              <a:gd name="connsiteY12" fmla="*/ 154977 h 390580"/>
              <a:gd name="connsiteX13" fmla="*/ 746666 w 755891"/>
              <a:gd name="connsiteY13" fmla="*/ 121858 h 390580"/>
              <a:gd name="connsiteX14" fmla="*/ 747615 w 755891"/>
              <a:gd name="connsiteY14" fmla="*/ 57938 h 390580"/>
              <a:gd name="connsiteX15" fmla="*/ 713452 w 755891"/>
              <a:gd name="connsiteY15" fmla="*/ 41293 h 390580"/>
              <a:gd name="connsiteX16" fmla="*/ 560214 w 755891"/>
              <a:gd name="connsiteY16" fmla="*/ 10537 h 390580"/>
              <a:gd name="connsiteX17" fmla="*/ 594188 w 755891"/>
              <a:gd name="connsiteY17" fmla="*/ 16857 h 390580"/>
              <a:gd name="connsiteX18" fmla="*/ 702745 w 755891"/>
              <a:gd name="connsiteY18" fmla="*/ 44921 h 390580"/>
              <a:gd name="connsiteX19" fmla="*/ 666893 w 755891"/>
              <a:gd name="connsiteY19" fmla="*/ 31238 h 390580"/>
              <a:gd name="connsiteX20" fmla="*/ 617547 w 755891"/>
              <a:gd name="connsiteY20" fmla="*/ 17408 h 390580"/>
              <a:gd name="connsiteX21" fmla="*/ 689589 w 755891"/>
              <a:gd name="connsiteY21" fmla="*/ 29721 h 390580"/>
              <a:gd name="connsiteX22" fmla="*/ 512443 w 755891"/>
              <a:gd name="connsiteY22" fmla="*/ 12890 h 390580"/>
              <a:gd name="connsiteX23" fmla="*/ 401159 w 755891"/>
              <a:gd name="connsiteY23" fmla="*/ 14480 h 390580"/>
              <a:gd name="connsiteX24" fmla="*/ 330847 w 755891"/>
              <a:gd name="connsiteY24" fmla="*/ 21290 h 390580"/>
              <a:gd name="connsiteX25" fmla="*/ 297458 w 755891"/>
              <a:gd name="connsiteY25" fmla="*/ 37979 h 390580"/>
              <a:gd name="connsiteX26" fmla="*/ 255102 w 755891"/>
              <a:gd name="connsiteY26" fmla="*/ 27439 h 390580"/>
              <a:gd name="connsiteX27" fmla="*/ 171457 w 755891"/>
              <a:gd name="connsiteY27" fmla="*/ 53692 h 390580"/>
              <a:gd name="connsiteX28" fmla="*/ 125657 w 755891"/>
              <a:gd name="connsiteY28" fmla="*/ 57773 h 390580"/>
              <a:gd name="connsiteX29" fmla="*/ 75369 w 755891"/>
              <a:gd name="connsiteY29" fmla="*/ 87479 h 390580"/>
              <a:gd name="connsiteX30" fmla="*/ 1442 w 755891"/>
              <a:gd name="connsiteY30" fmla="*/ 101376 h 390580"/>
              <a:gd name="connsiteX31" fmla="*/ 65147 w 755891"/>
              <a:gd name="connsiteY31" fmla="*/ 106958 h 390580"/>
              <a:gd name="connsiteX32" fmla="*/ 18390 w 755891"/>
              <a:gd name="connsiteY32" fmla="*/ 167383 h 390580"/>
              <a:gd name="connsiteX33" fmla="*/ 55736 w 755891"/>
              <a:gd name="connsiteY33" fmla="*/ 205156 h 390580"/>
              <a:gd name="connsiteX34" fmla="*/ 123313 w 755891"/>
              <a:gd name="connsiteY34" fmla="*/ 267126 h 390580"/>
              <a:gd name="connsiteX0" fmla="*/ 105814 w 738392"/>
              <a:gd name="connsiteY0" fmla="*/ 267126 h 390580"/>
              <a:gd name="connsiteX1" fmla="*/ 94019 w 738392"/>
              <a:gd name="connsiteY1" fmla="*/ 279540 h 390580"/>
              <a:gd name="connsiteX2" fmla="*/ 174301 w 738392"/>
              <a:gd name="connsiteY2" fmla="*/ 377668 h 390580"/>
              <a:gd name="connsiteX3" fmla="*/ 196434 w 738392"/>
              <a:gd name="connsiteY3" fmla="*/ 381753 h 390580"/>
              <a:gd name="connsiteX4" fmla="*/ 228400 w 738392"/>
              <a:gd name="connsiteY4" fmla="*/ 354113 h 390580"/>
              <a:gd name="connsiteX5" fmla="*/ 262419 w 738392"/>
              <a:gd name="connsiteY5" fmla="*/ 348456 h 390580"/>
              <a:gd name="connsiteX6" fmla="*/ 292050 w 738392"/>
              <a:gd name="connsiteY6" fmla="*/ 331486 h 390580"/>
              <a:gd name="connsiteX7" fmla="*/ 335057 w 738392"/>
              <a:gd name="connsiteY7" fmla="*/ 306887 h 390580"/>
              <a:gd name="connsiteX8" fmla="*/ 433390 w 738392"/>
              <a:gd name="connsiteY8" fmla="*/ 255951 h 390580"/>
              <a:gd name="connsiteX9" fmla="*/ 441076 w 738392"/>
              <a:gd name="connsiteY9" fmla="*/ 257044 h 390580"/>
              <a:gd name="connsiteX10" fmla="*/ 482207 w 738392"/>
              <a:gd name="connsiteY10" fmla="*/ 222638 h 390580"/>
              <a:gd name="connsiteX11" fmla="*/ 521113 w 738392"/>
              <a:gd name="connsiteY11" fmla="*/ 202195 h 390580"/>
              <a:gd name="connsiteX12" fmla="*/ 642435 w 738392"/>
              <a:gd name="connsiteY12" fmla="*/ 154977 h 390580"/>
              <a:gd name="connsiteX13" fmla="*/ 729167 w 738392"/>
              <a:gd name="connsiteY13" fmla="*/ 121858 h 390580"/>
              <a:gd name="connsiteX14" fmla="*/ 730116 w 738392"/>
              <a:gd name="connsiteY14" fmla="*/ 57938 h 390580"/>
              <a:gd name="connsiteX15" fmla="*/ 695953 w 738392"/>
              <a:gd name="connsiteY15" fmla="*/ 41293 h 390580"/>
              <a:gd name="connsiteX16" fmla="*/ 542715 w 738392"/>
              <a:gd name="connsiteY16" fmla="*/ 10537 h 390580"/>
              <a:gd name="connsiteX17" fmla="*/ 576689 w 738392"/>
              <a:gd name="connsiteY17" fmla="*/ 16857 h 390580"/>
              <a:gd name="connsiteX18" fmla="*/ 685246 w 738392"/>
              <a:gd name="connsiteY18" fmla="*/ 44921 h 390580"/>
              <a:gd name="connsiteX19" fmla="*/ 649394 w 738392"/>
              <a:gd name="connsiteY19" fmla="*/ 31238 h 390580"/>
              <a:gd name="connsiteX20" fmla="*/ 600048 w 738392"/>
              <a:gd name="connsiteY20" fmla="*/ 17408 h 390580"/>
              <a:gd name="connsiteX21" fmla="*/ 672090 w 738392"/>
              <a:gd name="connsiteY21" fmla="*/ 29721 h 390580"/>
              <a:gd name="connsiteX22" fmla="*/ 494944 w 738392"/>
              <a:gd name="connsiteY22" fmla="*/ 12890 h 390580"/>
              <a:gd name="connsiteX23" fmla="*/ 383660 w 738392"/>
              <a:gd name="connsiteY23" fmla="*/ 14480 h 390580"/>
              <a:gd name="connsiteX24" fmla="*/ 313348 w 738392"/>
              <a:gd name="connsiteY24" fmla="*/ 21290 h 390580"/>
              <a:gd name="connsiteX25" fmla="*/ 279959 w 738392"/>
              <a:gd name="connsiteY25" fmla="*/ 37979 h 390580"/>
              <a:gd name="connsiteX26" fmla="*/ 237603 w 738392"/>
              <a:gd name="connsiteY26" fmla="*/ 27439 h 390580"/>
              <a:gd name="connsiteX27" fmla="*/ 153958 w 738392"/>
              <a:gd name="connsiteY27" fmla="*/ 53692 h 390580"/>
              <a:gd name="connsiteX28" fmla="*/ 108158 w 738392"/>
              <a:gd name="connsiteY28" fmla="*/ 57773 h 390580"/>
              <a:gd name="connsiteX29" fmla="*/ 57870 w 738392"/>
              <a:gd name="connsiteY29" fmla="*/ 87479 h 390580"/>
              <a:gd name="connsiteX30" fmla="*/ 20996 w 738392"/>
              <a:gd name="connsiteY30" fmla="*/ 96008 h 390580"/>
              <a:gd name="connsiteX31" fmla="*/ 47648 w 738392"/>
              <a:gd name="connsiteY31" fmla="*/ 106958 h 390580"/>
              <a:gd name="connsiteX32" fmla="*/ 891 w 738392"/>
              <a:gd name="connsiteY32" fmla="*/ 167383 h 390580"/>
              <a:gd name="connsiteX33" fmla="*/ 38237 w 738392"/>
              <a:gd name="connsiteY33" fmla="*/ 205156 h 390580"/>
              <a:gd name="connsiteX34" fmla="*/ 105814 w 738392"/>
              <a:gd name="connsiteY34" fmla="*/ 267126 h 390580"/>
              <a:gd name="connsiteX0" fmla="*/ 105814 w 738392"/>
              <a:gd name="connsiteY0" fmla="*/ 267126 h 390580"/>
              <a:gd name="connsiteX1" fmla="*/ 94019 w 738392"/>
              <a:gd name="connsiteY1" fmla="*/ 279540 h 390580"/>
              <a:gd name="connsiteX2" fmla="*/ 174301 w 738392"/>
              <a:gd name="connsiteY2" fmla="*/ 377668 h 390580"/>
              <a:gd name="connsiteX3" fmla="*/ 196434 w 738392"/>
              <a:gd name="connsiteY3" fmla="*/ 381753 h 390580"/>
              <a:gd name="connsiteX4" fmla="*/ 228400 w 738392"/>
              <a:gd name="connsiteY4" fmla="*/ 354113 h 390580"/>
              <a:gd name="connsiteX5" fmla="*/ 262419 w 738392"/>
              <a:gd name="connsiteY5" fmla="*/ 348456 h 390580"/>
              <a:gd name="connsiteX6" fmla="*/ 292050 w 738392"/>
              <a:gd name="connsiteY6" fmla="*/ 331486 h 390580"/>
              <a:gd name="connsiteX7" fmla="*/ 335057 w 738392"/>
              <a:gd name="connsiteY7" fmla="*/ 306887 h 390580"/>
              <a:gd name="connsiteX8" fmla="*/ 433390 w 738392"/>
              <a:gd name="connsiteY8" fmla="*/ 255951 h 390580"/>
              <a:gd name="connsiteX9" fmla="*/ 441076 w 738392"/>
              <a:gd name="connsiteY9" fmla="*/ 257044 h 390580"/>
              <a:gd name="connsiteX10" fmla="*/ 482207 w 738392"/>
              <a:gd name="connsiteY10" fmla="*/ 222638 h 390580"/>
              <a:gd name="connsiteX11" fmla="*/ 521113 w 738392"/>
              <a:gd name="connsiteY11" fmla="*/ 202195 h 390580"/>
              <a:gd name="connsiteX12" fmla="*/ 642435 w 738392"/>
              <a:gd name="connsiteY12" fmla="*/ 154977 h 390580"/>
              <a:gd name="connsiteX13" fmla="*/ 729167 w 738392"/>
              <a:gd name="connsiteY13" fmla="*/ 121858 h 390580"/>
              <a:gd name="connsiteX14" fmla="*/ 730116 w 738392"/>
              <a:gd name="connsiteY14" fmla="*/ 57938 h 390580"/>
              <a:gd name="connsiteX15" fmla="*/ 695953 w 738392"/>
              <a:gd name="connsiteY15" fmla="*/ 41293 h 390580"/>
              <a:gd name="connsiteX16" fmla="*/ 542715 w 738392"/>
              <a:gd name="connsiteY16" fmla="*/ 10537 h 390580"/>
              <a:gd name="connsiteX17" fmla="*/ 576689 w 738392"/>
              <a:gd name="connsiteY17" fmla="*/ 16857 h 390580"/>
              <a:gd name="connsiteX18" fmla="*/ 685246 w 738392"/>
              <a:gd name="connsiteY18" fmla="*/ 44921 h 390580"/>
              <a:gd name="connsiteX19" fmla="*/ 649394 w 738392"/>
              <a:gd name="connsiteY19" fmla="*/ 31238 h 390580"/>
              <a:gd name="connsiteX20" fmla="*/ 600048 w 738392"/>
              <a:gd name="connsiteY20" fmla="*/ 17408 h 390580"/>
              <a:gd name="connsiteX21" fmla="*/ 672090 w 738392"/>
              <a:gd name="connsiteY21" fmla="*/ 29721 h 390580"/>
              <a:gd name="connsiteX22" fmla="*/ 494944 w 738392"/>
              <a:gd name="connsiteY22" fmla="*/ 12890 h 390580"/>
              <a:gd name="connsiteX23" fmla="*/ 383660 w 738392"/>
              <a:gd name="connsiteY23" fmla="*/ 14480 h 390580"/>
              <a:gd name="connsiteX24" fmla="*/ 313348 w 738392"/>
              <a:gd name="connsiteY24" fmla="*/ 21290 h 390580"/>
              <a:gd name="connsiteX25" fmla="*/ 279959 w 738392"/>
              <a:gd name="connsiteY25" fmla="*/ 37979 h 390580"/>
              <a:gd name="connsiteX26" fmla="*/ 237603 w 738392"/>
              <a:gd name="connsiteY26" fmla="*/ 27439 h 390580"/>
              <a:gd name="connsiteX27" fmla="*/ 153958 w 738392"/>
              <a:gd name="connsiteY27" fmla="*/ 53692 h 390580"/>
              <a:gd name="connsiteX28" fmla="*/ 108158 w 738392"/>
              <a:gd name="connsiteY28" fmla="*/ 57773 h 390580"/>
              <a:gd name="connsiteX29" fmla="*/ 57870 w 738392"/>
              <a:gd name="connsiteY29" fmla="*/ 87479 h 390580"/>
              <a:gd name="connsiteX30" fmla="*/ 20996 w 738392"/>
              <a:gd name="connsiteY30" fmla="*/ 96008 h 390580"/>
              <a:gd name="connsiteX31" fmla="*/ 15871 w 738392"/>
              <a:gd name="connsiteY31" fmla="*/ 105290 h 390580"/>
              <a:gd name="connsiteX32" fmla="*/ 891 w 738392"/>
              <a:gd name="connsiteY32" fmla="*/ 167383 h 390580"/>
              <a:gd name="connsiteX33" fmla="*/ 38237 w 738392"/>
              <a:gd name="connsiteY33" fmla="*/ 205156 h 390580"/>
              <a:gd name="connsiteX34" fmla="*/ 105814 w 738392"/>
              <a:gd name="connsiteY34" fmla="*/ 267126 h 390580"/>
              <a:gd name="connsiteX0" fmla="*/ 93199 w 725777"/>
              <a:gd name="connsiteY0" fmla="*/ 267126 h 390580"/>
              <a:gd name="connsiteX1" fmla="*/ 81404 w 725777"/>
              <a:gd name="connsiteY1" fmla="*/ 279540 h 390580"/>
              <a:gd name="connsiteX2" fmla="*/ 161686 w 725777"/>
              <a:gd name="connsiteY2" fmla="*/ 377668 h 390580"/>
              <a:gd name="connsiteX3" fmla="*/ 183819 w 725777"/>
              <a:gd name="connsiteY3" fmla="*/ 381753 h 390580"/>
              <a:gd name="connsiteX4" fmla="*/ 215785 w 725777"/>
              <a:gd name="connsiteY4" fmla="*/ 354113 h 390580"/>
              <a:gd name="connsiteX5" fmla="*/ 249804 w 725777"/>
              <a:gd name="connsiteY5" fmla="*/ 348456 h 390580"/>
              <a:gd name="connsiteX6" fmla="*/ 279435 w 725777"/>
              <a:gd name="connsiteY6" fmla="*/ 331486 h 390580"/>
              <a:gd name="connsiteX7" fmla="*/ 322442 w 725777"/>
              <a:gd name="connsiteY7" fmla="*/ 306887 h 390580"/>
              <a:gd name="connsiteX8" fmla="*/ 420775 w 725777"/>
              <a:gd name="connsiteY8" fmla="*/ 255951 h 390580"/>
              <a:gd name="connsiteX9" fmla="*/ 428461 w 725777"/>
              <a:gd name="connsiteY9" fmla="*/ 257044 h 390580"/>
              <a:gd name="connsiteX10" fmla="*/ 469592 w 725777"/>
              <a:gd name="connsiteY10" fmla="*/ 222638 h 390580"/>
              <a:gd name="connsiteX11" fmla="*/ 508498 w 725777"/>
              <a:gd name="connsiteY11" fmla="*/ 202195 h 390580"/>
              <a:gd name="connsiteX12" fmla="*/ 629820 w 725777"/>
              <a:gd name="connsiteY12" fmla="*/ 154977 h 390580"/>
              <a:gd name="connsiteX13" fmla="*/ 716552 w 725777"/>
              <a:gd name="connsiteY13" fmla="*/ 121858 h 390580"/>
              <a:gd name="connsiteX14" fmla="*/ 717501 w 725777"/>
              <a:gd name="connsiteY14" fmla="*/ 57938 h 390580"/>
              <a:gd name="connsiteX15" fmla="*/ 683338 w 725777"/>
              <a:gd name="connsiteY15" fmla="*/ 41293 h 390580"/>
              <a:gd name="connsiteX16" fmla="*/ 530100 w 725777"/>
              <a:gd name="connsiteY16" fmla="*/ 10537 h 390580"/>
              <a:gd name="connsiteX17" fmla="*/ 564074 w 725777"/>
              <a:gd name="connsiteY17" fmla="*/ 16857 h 390580"/>
              <a:gd name="connsiteX18" fmla="*/ 672631 w 725777"/>
              <a:gd name="connsiteY18" fmla="*/ 44921 h 390580"/>
              <a:gd name="connsiteX19" fmla="*/ 636779 w 725777"/>
              <a:gd name="connsiteY19" fmla="*/ 31238 h 390580"/>
              <a:gd name="connsiteX20" fmla="*/ 587433 w 725777"/>
              <a:gd name="connsiteY20" fmla="*/ 17408 h 390580"/>
              <a:gd name="connsiteX21" fmla="*/ 659475 w 725777"/>
              <a:gd name="connsiteY21" fmla="*/ 29721 h 390580"/>
              <a:gd name="connsiteX22" fmla="*/ 482329 w 725777"/>
              <a:gd name="connsiteY22" fmla="*/ 12890 h 390580"/>
              <a:gd name="connsiteX23" fmla="*/ 371045 w 725777"/>
              <a:gd name="connsiteY23" fmla="*/ 14480 h 390580"/>
              <a:gd name="connsiteX24" fmla="*/ 300733 w 725777"/>
              <a:gd name="connsiteY24" fmla="*/ 21290 h 390580"/>
              <a:gd name="connsiteX25" fmla="*/ 267344 w 725777"/>
              <a:gd name="connsiteY25" fmla="*/ 37979 h 390580"/>
              <a:gd name="connsiteX26" fmla="*/ 224988 w 725777"/>
              <a:gd name="connsiteY26" fmla="*/ 27439 h 390580"/>
              <a:gd name="connsiteX27" fmla="*/ 141343 w 725777"/>
              <a:gd name="connsiteY27" fmla="*/ 53692 h 390580"/>
              <a:gd name="connsiteX28" fmla="*/ 95543 w 725777"/>
              <a:gd name="connsiteY28" fmla="*/ 57773 h 390580"/>
              <a:gd name="connsiteX29" fmla="*/ 45255 w 725777"/>
              <a:gd name="connsiteY29" fmla="*/ 87479 h 390580"/>
              <a:gd name="connsiteX30" fmla="*/ 8381 w 725777"/>
              <a:gd name="connsiteY30" fmla="*/ 96008 h 390580"/>
              <a:gd name="connsiteX31" fmla="*/ 3256 w 725777"/>
              <a:gd name="connsiteY31" fmla="*/ 105290 h 390580"/>
              <a:gd name="connsiteX32" fmla="*/ 30289 w 725777"/>
              <a:gd name="connsiteY32" fmla="*/ 139584 h 390580"/>
              <a:gd name="connsiteX33" fmla="*/ 25622 w 725777"/>
              <a:gd name="connsiteY33" fmla="*/ 205156 h 390580"/>
              <a:gd name="connsiteX34" fmla="*/ 93199 w 725777"/>
              <a:gd name="connsiteY34" fmla="*/ 267126 h 390580"/>
              <a:gd name="connsiteX0" fmla="*/ 93198 w 725776"/>
              <a:gd name="connsiteY0" fmla="*/ 267126 h 390580"/>
              <a:gd name="connsiteX1" fmla="*/ 81403 w 725776"/>
              <a:gd name="connsiteY1" fmla="*/ 27954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93198 w 725776"/>
              <a:gd name="connsiteY34" fmla="*/ 267126 h 390580"/>
              <a:gd name="connsiteX0" fmla="*/ 111488 w 725776"/>
              <a:gd name="connsiteY0" fmla="*/ 252897 h 390580"/>
              <a:gd name="connsiteX1" fmla="*/ 81403 w 725776"/>
              <a:gd name="connsiteY1" fmla="*/ 27954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111488 w 725776"/>
              <a:gd name="connsiteY34" fmla="*/ 252897 h 390580"/>
              <a:gd name="connsiteX0" fmla="*/ 111488 w 725776"/>
              <a:gd name="connsiteY0" fmla="*/ 252897 h 390580"/>
              <a:gd name="connsiteX1" fmla="*/ 140849 w 725776"/>
              <a:gd name="connsiteY1" fmla="*/ 27141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111488 w 725776"/>
              <a:gd name="connsiteY34" fmla="*/ 252897 h 390580"/>
              <a:gd name="connsiteX0" fmla="*/ 111488 w 725776"/>
              <a:gd name="connsiteY0" fmla="*/ 252897 h 381905"/>
              <a:gd name="connsiteX1" fmla="*/ 140849 w 725776"/>
              <a:gd name="connsiteY1" fmla="*/ 271410 h 381905"/>
              <a:gd name="connsiteX2" fmla="*/ 164027 w 725776"/>
              <a:gd name="connsiteY2" fmla="*/ 340660 h 381905"/>
              <a:gd name="connsiteX3" fmla="*/ 183818 w 725776"/>
              <a:gd name="connsiteY3" fmla="*/ 381753 h 381905"/>
              <a:gd name="connsiteX4" fmla="*/ 215784 w 725776"/>
              <a:gd name="connsiteY4" fmla="*/ 354113 h 381905"/>
              <a:gd name="connsiteX5" fmla="*/ 249803 w 725776"/>
              <a:gd name="connsiteY5" fmla="*/ 348456 h 381905"/>
              <a:gd name="connsiteX6" fmla="*/ 279434 w 725776"/>
              <a:gd name="connsiteY6" fmla="*/ 331486 h 381905"/>
              <a:gd name="connsiteX7" fmla="*/ 322441 w 725776"/>
              <a:gd name="connsiteY7" fmla="*/ 306887 h 381905"/>
              <a:gd name="connsiteX8" fmla="*/ 420774 w 725776"/>
              <a:gd name="connsiteY8" fmla="*/ 255951 h 381905"/>
              <a:gd name="connsiteX9" fmla="*/ 428460 w 725776"/>
              <a:gd name="connsiteY9" fmla="*/ 257044 h 381905"/>
              <a:gd name="connsiteX10" fmla="*/ 469591 w 725776"/>
              <a:gd name="connsiteY10" fmla="*/ 222638 h 381905"/>
              <a:gd name="connsiteX11" fmla="*/ 508497 w 725776"/>
              <a:gd name="connsiteY11" fmla="*/ 202195 h 381905"/>
              <a:gd name="connsiteX12" fmla="*/ 629819 w 725776"/>
              <a:gd name="connsiteY12" fmla="*/ 154977 h 381905"/>
              <a:gd name="connsiteX13" fmla="*/ 716551 w 725776"/>
              <a:gd name="connsiteY13" fmla="*/ 121858 h 381905"/>
              <a:gd name="connsiteX14" fmla="*/ 717500 w 725776"/>
              <a:gd name="connsiteY14" fmla="*/ 57938 h 381905"/>
              <a:gd name="connsiteX15" fmla="*/ 683337 w 725776"/>
              <a:gd name="connsiteY15" fmla="*/ 41293 h 381905"/>
              <a:gd name="connsiteX16" fmla="*/ 530099 w 725776"/>
              <a:gd name="connsiteY16" fmla="*/ 10537 h 381905"/>
              <a:gd name="connsiteX17" fmla="*/ 564073 w 725776"/>
              <a:gd name="connsiteY17" fmla="*/ 16857 h 381905"/>
              <a:gd name="connsiteX18" fmla="*/ 672630 w 725776"/>
              <a:gd name="connsiteY18" fmla="*/ 44921 h 381905"/>
              <a:gd name="connsiteX19" fmla="*/ 636778 w 725776"/>
              <a:gd name="connsiteY19" fmla="*/ 31238 h 381905"/>
              <a:gd name="connsiteX20" fmla="*/ 587432 w 725776"/>
              <a:gd name="connsiteY20" fmla="*/ 17408 h 381905"/>
              <a:gd name="connsiteX21" fmla="*/ 659474 w 725776"/>
              <a:gd name="connsiteY21" fmla="*/ 29721 h 381905"/>
              <a:gd name="connsiteX22" fmla="*/ 482328 w 725776"/>
              <a:gd name="connsiteY22" fmla="*/ 12890 h 381905"/>
              <a:gd name="connsiteX23" fmla="*/ 371044 w 725776"/>
              <a:gd name="connsiteY23" fmla="*/ 14480 h 381905"/>
              <a:gd name="connsiteX24" fmla="*/ 300732 w 725776"/>
              <a:gd name="connsiteY24" fmla="*/ 21290 h 381905"/>
              <a:gd name="connsiteX25" fmla="*/ 267343 w 725776"/>
              <a:gd name="connsiteY25" fmla="*/ 37979 h 381905"/>
              <a:gd name="connsiteX26" fmla="*/ 224987 w 725776"/>
              <a:gd name="connsiteY26" fmla="*/ 27439 h 381905"/>
              <a:gd name="connsiteX27" fmla="*/ 141342 w 725776"/>
              <a:gd name="connsiteY27" fmla="*/ 53692 h 381905"/>
              <a:gd name="connsiteX28" fmla="*/ 95542 w 725776"/>
              <a:gd name="connsiteY28" fmla="*/ 57773 h 381905"/>
              <a:gd name="connsiteX29" fmla="*/ 45254 w 725776"/>
              <a:gd name="connsiteY29" fmla="*/ 87479 h 381905"/>
              <a:gd name="connsiteX30" fmla="*/ 8380 w 725776"/>
              <a:gd name="connsiteY30" fmla="*/ 96008 h 381905"/>
              <a:gd name="connsiteX31" fmla="*/ 3255 w 725776"/>
              <a:gd name="connsiteY31" fmla="*/ 105290 h 381905"/>
              <a:gd name="connsiteX32" fmla="*/ 30288 w 725776"/>
              <a:gd name="connsiteY32" fmla="*/ 139584 h 381905"/>
              <a:gd name="connsiteX33" fmla="*/ 60717 w 725776"/>
              <a:gd name="connsiteY33" fmla="*/ 179807 h 381905"/>
              <a:gd name="connsiteX34" fmla="*/ 111488 w 725776"/>
              <a:gd name="connsiteY34" fmla="*/ 252897 h 381905"/>
              <a:gd name="connsiteX0" fmla="*/ 111488 w 725776"/>
              <a:gd name="connsiteY0" fmla="*/ 252897 h 381905"/>
              <a:gd name="connsiteX1" fmla="*/ 124551 w 725776"/>
              <a:gd name="connsiteY1" fmla="*/ 269429 h 381905"/>
              <a:gd name="connsiteX2" fmla="*/ 164027 w 725776"/>
              <a:gd name="connsiteY2" fmla="*/ 340660 h 381905"/>
              <a:gd name="connsiteX3" fmla="*/ 183818 w 725776"/>
              <a:gd name="connsiteY3" fmla="*/ 381753 h 381905"/>
              <a:gd name="connsiteX4" fmla="*/ 215784 w 725776"/>
              <a:gd name="connsiteY4" fmla="*/ 354113 h 381905"/>
              <a:gd name="connsiteX5" fmla="*/ 249803 w 725776"/>
              <a:gd name="connsiteY5" fmla="*/ 348456 h 381905"/>
              <a:gd name="connsiteX6" fmla="*/ 279434 w 725776"/>
              <a:gd name="connsiteY6" fmla="*/ 331486 h 381905"/>
              <a:gd name="connsiteX7" fmla="*/ 322441 w 725776"/>
              <a:gd name="connsiteY7" fmla="*/ 306887 h 381905"/>
              <a:gd name="connsiteX8" fmla="*/ 420774 w 725776"/>
              <a:gd name="connsiteY8" fmla="*/ 255951 h 381905"/>
              <a:gd name="connsiteX9" fmla="*/ 428460 w 725776"/>
              <a:gd name="connsiteY9" fmla="*/ 257044 h 381905"/>
              <a:gd name="connsiteX10" fmla="*/ 469591 w 725776"/>
              <a:gd name="connsiteY10" fmla="*/ 222638 h 381905"/>
              <a:gd name="connsiteX11" fmla="*/ 508497 w 725776"/>
              <a:gd name="connsiteY11" fmla="*/ 202195 h 381905"/>
              <a:gd name="connsiteX12" fmla="*/ 629819 w 725776"/>
              <a:gd name="connsiteY12" fmla="*/ 154977 h 381905"/>
              <a:gd name="connsiteX13" fmla="*/ 716551 w 725776"/>
              <a:gd name="connsiteY13" fmla="*/ 121858 h 381905"/>
              <a:gd name="connsiteX14" fmla="*/ 717500 w 725776"/>
              <a:gd name="connsiteY14" fmla="*/ 57938 h 381905"/>
              <a:gd name="connsiteX15" fmla="*/ 683337 w 725776"/>
              <a:gd name="connsiteY15" fmla="*/ 41293 h 381905"/>
              <a:gd name="connsiteX16" fmla="*/ 530099 w 725776"/>
              <a:gd name="connsiteY16" fmla="*/ 10537 h 381905"/>
              <a:gd name="connsiteX17" fmla="*/ 564073 w 725776"/>
              <a:gd name="connsiteY17" fmla="*/ 16857 h 381905"/>
              <a:gd name="connsiteX18" fmla="*/ 672630 w 725776"/>
              <a:gd name="connsiteY18" fmla="*/ 44921 h 381905"/>
              <a:gd name="connsiteX19" fmla="*/ 636778 w 725776"/>
              <a:gd name="connsiteY19" fmla="*/ 31238 h 381905"/>
              <a:gd name="connsiteX20" fmla="*/ 587432 w 725776"/>
              <a:gd name="connsiteY20" fmla="*/ 17408 h 381905"/>
              <a:gd name="connsiteX21" fmla="*/ 659474 w 725776"/>
              <a:gd name="connsiteY21" fmla="*/ 29721 h 381905"/>
              <a:gd name="connsiteX22" fmla="*/ 482328 w 725776"/>
              <a:gd name="connsiteY22" fmla="*/ 12890 h 381905"/>
              <a:gd name="connsiteX23" fmla="*/ 371044 w 725776"/>
              <a:gd name="connsiteY23" fmla="*/ 14480 h 381905"/>
              <a:gd name="connsiteX24" fmla="*/ 300732 w 725776"/>
              <a:gd name="connsiteY24" fmla="*/ 21290 h 381905"/>
              <a:gd name="connsiteX25" fmla="*/ 267343 w 725776"/>
              <a:gd name="connsiteY25" fmla="*/ 37979 h 381905"/>
              <a:gd name="connsiteX26" fmla="*/ 224987 w 725776"/>
              <a:gd name="connsiteY26" fmla="*/ 27439 h 381905"/>
              <a:gd name="connsiteX27" fmla="*/ 141342 w 725776"/>
              <a:gd name="connsiteY27" fmla="*/ 53692 h 381905"/>
              <a:gd name="connsiteX28" fmla="*/ 95542 w 725776"/>
              <a:gd name="connsiteY28" fmla="*/ 57773 h 381905"/>
              <a:gd name="connsiteX29" fmla="*/ 45254 w 725776"/>
              <a:gd name="connsiteY29" fmla="*/ 87479 h 381905"/>
              <a:gd name="connsiteX30" fmla="*/ 8380 w 725776"/>
              <a:gd name="connsiteY30" fmla="*/ 96008 h 381905"/>
              <a:gd name="connsiteX31" fmla="*/ 3255 w 725776"/>
              <a:gd name="connsiteY31" fmla="*/ 105290 h 381905"/>
              <a:gd name="connsiteX32" fmla="*/ 30288 w 725776"/>
              <a:gd name="connsiteY32" fmla="*/ 139584 h 381905"/>
              <a:gd name="connsiteX33" fmla="*/ 60717 w 725776"/>
              <a:gd name="connsiteY33" fmla="*/ 179807 h 381905"/>
              <a:gd name="connsiteX34" fmla="*/ 111488 w 725776"/>
              <a:gd name="connsiteY34" fmla="*/ 252897 h 381905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420774 w 725776"/>
              <a:gd name="connsiteY8" fmla="*/ 255951 h 383370"/>
              <a:gd name="connsiteX9" fmla="*/ 428460 w 725776"/>
              <a:gd name="connsiteY9" fmla="*/ 257044 h 383370"/>
              <a:gd name="connsiteX10" fmla="*/ 469591 w 725776"/>
              <a:gd name="connsiteY10" fmla="*/ 222638 h 383370"/>
              <a:gd name="connsiteX11" fmla="*/ 508497 w 725776"/>
              <a:gd name="connsiteY11" fmla="*/ 202195 h 383370"/>
              <a:gd name="connsiteX12" fmla="*/ 629819 w 725776"/>
              <a:gd name="connsiteY12" fmla="*/ 154977 h 383370"/>
              <a:gd name="connsiteX13" fmla="*/ 716551 w 725776"/>
              <a:gd name="connsiteY13" fmla="*/ 121858 h 383370"/>
              <a:gd name="connsiteX14" fmla="*/ 717500 w 725776"/>
              <a:gd name="connsiteY14" fmla="*/ 57938 h 383370"/>
              <a:gd name="connsiteX15" fmla="*/ 683337 w 725776"/>
              <a:gd name="connsiteY15" fmla="*/ 41293 h 383370"/>
              <a:gd name="connsiteX16" fmla="*/ 530099 w 725776"/>
              <a:gd name="connsiteY16" fmla="*/ 10537 h 383370"/>
              <a:gd name="connsiteX17" fmla="*/ 564073 w 725776"/>
              <a:gd name="connsiteY17" fmla="*/ 16857 h 383370"/>
              <a:gd name="connsiteX18" fmla="*/ 672630 w 725776"/>
              <a:gd name="connsiteY18" fmla="*/ 44921 h 383370"/>
              <a:gd name="connsiteX19" fmla="*/ 636778 w 725776"/>
              <a:gd name="connsiteY19" fmla="*/ 31238 h 383370"/>
              <a:gd name="connsiteX20" fmla="*/ 587432 w 725776"/>
              <a:gd name="connsiteY20" fmla="*/ 17408 h 383370"/>
              <a:gd name="connsiteX21" fmla="*/ 659474 w 725776"/>
              <a:gd name="connsiteY21" fmla="*/ 29721 h 383370"/>
              <a:gd name="connsiteX22" fmla="*/ 482328 w 725776"/>
              <a:gd name="connsiteY22" fmla="*/ 12890 h 383370"/>
              <a:gd name="connsiteX23" fmla="*/ 371044 w 725776"/>
              <a:gd name="connsiteY23" fmla="*/ 14480 h 383370"/>
              <a:gd name="connsiteX24" fmla="*/ 300732 w 725776"/>
              <a:gd name="connsiteY24" fmla="*/ 21290 h 383370"/>
              <a:gd name="connsiteX25" fmla="*/ 267343 w 725776"/>
              <a:gd name="connsiteY25" fmla="*/ 37979 h 383370"/>
              <a:gd name="connsiteX26" fmla="*/ 224987 w 725776"/>
              <a:gd name="connsiteY26" fmla="*/ 27439 h 383370"/>
              <a:gd name="connsiteX27" fmla="*/ 141342 w 725776"/>
              <a:gd name="connsiteY27" fmla="*/ 53692 h 383370"/>
              <a:gd name="connsiteX28" fmla="*/ 95542 w 725776"/>
              <a:gd name="connsiteY28" fmla="*/ 57773 h 383370"/>
              <a:gd name="connsiteX29" fmla="*/ 45254 w 725776"/>
              <a:gd name="connsiteY29" fmla="*/ 87479 h 383370"/>
              <a:gd name="connsiteX30" fmla="*/ 8380 w 725776"/>
              <a:gd name="connsiteY30" fmla="*/ 96008 h 383370"/>
              <a:gd name="connsiteX31" fmla="*/ 3255 w 725776"/>
              <a:gd name="connsiteY31" fmla="*/ 105290 h 383370"/>
              <a:gd name="connsiteX32" fmla="*/ 30288 w 725776"/>
              <a:gd name="connsiteY32" fmla="*/ 139584 h 383370"/>
              <a:gd name="connsiteX33" fmla="*/ 60717 w 725776"/>
              <a:gd name="connsiteY33" fmla="*/ 179807 h 383370"/>
              <a:gd name="connsiteX34" fmla="*/ 111488 w 725776"/>
              <a:gd name="connsiteY34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420774 w 725776"/>
              <a:gd name="connsiteY8" fmla="*/ 255951 h 383370"/>
              <a:gd name="connsiteX9" fmla="*/ 416460 w 725776"/>
              <a:gd name="connsiteY9" fmla="*/ 238035 h 383370"/>
              <a:gd name="connsiteX10" fmla="*/ 469591 w 725776"/>
              <a:gd name="connsiteY10" fmla="*/ 222638 h 383370"/>
              <a:gd name="connsiteX11" fmla="*/ 508497 w 725776"/>
              <a:gd name="connsiteY11" fmla="*/ 202195 h 383370"/>
              <a:gd name="connsiteX12" fmla="*/ 629819 w 725776"/>
              <a:gd name="connsiteY12" fmla="*/ 154977 h 383370"/>
              <a:gd name="connsiteX13" fmla="*/ 716551 w 725776"/>
              <a:gd name="connsiteY13" fmla="*/ 121858 h 383370"/>
              <a:gd name="connsiteX14" fmla="*/ 717500 w 725776"/>
              <a:gd name="connsiteY14" fmla="*/ 57938 h 383370"/>
              <a:gd name="connsiteX15" fmla="*/ 683337 w 725776"/>
              <a:gd name="connsiteY15" fmla="*/ 41293 h 383370"/>
              <a:gd name="connsiteX16" fmla="*/ 530099 w 725776"/>
              <a:gd name="connsiteY16" fmla="*/ 10537 h 383370"/>
              <a:gd name="connsiteX17" fmla="*/ 564073 w 725776"/>
              <a:gd name="connsiteY17" fmla="*/ 16857 h 383370"/>
              <a:gd name="connsiteX18" fmla="*/ 672630 w 725776"/>
              <a:gd name="connsiteY18" fmla="*/ 44921 h 383370"/>
              <a:gd name="connsiteX19" fmla="*/ 636778 w 725776"/>
              <a:gd name="connsiteY19" fmla="*/ 31238 h 383370"/>
              <a:gd name="connsiteX20" fmla="*/ 587432 w 725776"/>
              <a:gd name="connsiteY20" fmla="*/ 17408 h 383370"/>
              <a:gd name="connsiteX21" fmla="*/ 659474 w 725776"/>
              <a:gd name="connsiteY21" fmla="*/ 29721 h 383370"/>
              <a:gd name="connsiteX22" fmla="*/ 482328 w 725776"/>
              <a:gd name="connsiteY22" fmla="*/ 12890 h 383370"/>
              <a:gd name="connsiteX23" fmla="*/ 371044 w 725776"/>
              <a:gd name="connsiteY23" fmla="*/ 14480 h 383370"/>
              <a:gd name="connsiteX24" fmla="*/ 300732 w 725776"/>
              <a:gd name="connsiteY24" fmla="*/ 21290 h 383370"/>
              <a:gd name="connsiteX25" fmla="*/ 267343 w 725776"/>
              <a:gd name="connsiteY25" fmla="*/ 37979 h 383370"/>
              <a:gd name="connsiteX26" fmla="*/ 224987 w 725776"/>
              <a:gd name="connsiteY26" fmla="*/ 27439 h 383370"/>
              <a:gd name="connsiteX27" fmla="*/ 141342 w 725776"/>
              <a:gd name="connsiteY27" fmla="*/ 53692 h 383370"/>
              <a:gd name="connsiteX28" fmla="*/ 95542 w 725776"/>
              <a:gd name="connsiteY28" fmla="*/ 57773 h 383370"/>
              <a:gd name="connsiteX29" fmla="*/ 45254 w 725776"/>
              <a:gd name="connsiteY29" fmla="*/ 87479 h 383370"/>
              <a:gd name="connsiteX30" fmla="*/ 8380 w 725776"/>
              <a:gd name="connsiteY30" fmla="*/ 96008 h 383370"/>
              <a:gd name="connsiteX31" fmla="*/ 3255 w 725776"/>
              <a:gd name="connsiteY31" fmla="*/ 105290 h 383370"/>
              <a:gd name="connsiteX32" fmla="*/ 30288 w 725776"/>
              <a:gd name="connsiteY32" fmla="*/ 139584 h 383370"/>
              <a:gd name="connsiteX33" fmla="*/ 60717 w 725776"/>
              <a:gd name="connsiteY33" fmla="*/ 179807 h 383370"/>
              <a:gd name="connsiteX34" fmla="*/ 111488 w 725776"/>
              <a:gd name="connsiteY34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20774 w 725776"/>
              <a:gd name="connsiteY9" fmla="*/ 255951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20774 w 725776"/>
              <a:gd name="connsiteY9" fmla="*/ 255951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01854 w 725776"/>
              <a:gd name="connsiteY9" fmla="*/ 239392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01854 w 725776"/>
              <a:gd name="connsiteY9" fmla="*/ 239392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584616 w 725776"/>
              <a:gd name="connsiteY13" fmla="*/ 161090 h 383370"/>
              <a:gd name="connsiteX14" fmla="*/ 629819 w 725776"/>
              <a:gd name="connsiteY14" fmla="*/ 154977 h 383370"/>
              <a:gd name="connsiteX15" fmla="*/ 716551 w 725776"/>
              <a:gd name="connsiteY15" fmla="*/ 121858 h 383370"/>
              <a:gd name="connsiteX16" fmla="*/ 717500 w 725776"/>
              <a:gd name="connsiteY16" fmla="*/ 57938 h 383370"/>
              <a:gd name="connsiteX17" fmla="*/ 683337 w 725776"/>
              <a:gd name="connsiteY17" fmla="*/ 41293 h 383370"/>
              <a:gd name="connsiteX18" fmla="*/ 530099 w 725776"/>
              <a:gd name="connsiteY18" fmla="*/ 10537 h 383370"/>
              <a:gd name="connsiteX19" fmla="*/ 564073 w 725776"/>
              <a:gd name="connsiteY19" fmla="*/ 16857 h 383370"/>
              <a:gd name="connsiteX20" fmla="*/ 672630 w 725776"/>
              <a:gd name="connsiteY20" fmla="*/ 44921 h 383370"/>
              <a:gd name="connsiteX21" fmla="*/ 636778 w 725776"/>
              <a:gd name="connsiteY21" fmla="*/ 31238 h 383370"/>
              <a:gd name="connsiteX22" fmla="*/ 587432 w 725776"/>
              <a:gd name="connsiteY22" fmla="*/ 17408 h 383370"/>
              <a:gd name="connsiteX23" fmla="*/ 659474 w 725776"/>
              <a:gd name="connsiteY23" fmla="*/ 29721 h 383370"/>
              <a:gd name="connsiteX24" fmla="*/ 482328 w 725776"/>
              <a:gd name="connsiteY24" fmla="*/ 12890 h 383370"/>
              <a:gd name="connsiteX25" fmla="*/ 371044 w 725776"/>
              <a:gd name="connsiteY25" fmla="*/ 14480 h 383370"/>
              <a:gd name="connsiteX26" fmla="*/ 300732 w 725776"/>
              <a:gd name="connsiteY26" fmla="*/ 21290 h 383370"/>
              <a:gd name="connsiteX27" fmla="*/ 267343 w 725776"/>
              <a:gd name="connsiteY27" fmla="*/ 37979 h 383370"/>
              <a:gd name="connsiteX28" fmla="*/ 224987 w 725776"/>
              <a:gd name="connsiteY28" fmla="*/ 27439 h 383370"/>
              <a:gd name="connsiteX29" fmla="*/ 141342 w 725776"/>
              <a:gd name="connsiteY29" fmla="*/ 53692 h 383370"/>
              <a:gd name="connsiteX30" fmla="*/ 95542 w 725776"/>
              <a:gd name="connsiteY30" fmla="*/ 57773 h 383370"/>
              <a:gd name="connsiteX31" fmla="*/ 45254 w 725776"/>
              <a:gd name="connsiteY31" fmla="*/ 87479 h 383370"/>
              <a:gd name="connsiteX32" fmla="*/ 8380 w 725776"/>
              <a:gd name="connsiteY32" fmla="*/ 96008 h 383370"/>
              <a:gd name="connsiteX33" fmla="*/ 3255 w 725776"/>
              <a:gd name="connsiteY33" fmla="*/ 105290 h 383370"/>
              <a:gd name="connsiteX34" fmla="*/ 30288 w 725776"/>
              <a:gd name="connsiteY34" fmla="*/ 139584 h 383370"/>
              <a:gd name="connsiteX35" fmla="*/ 60717 w 725776"/>
              <a:gd name="connsiteY35" fmla="*/ 179807 h 383370"/>
              <a:gd name="connsiteX36" fmla="*/ 111488 w 725776"/>
              <a:gd name="connsiteY36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16460 w 720559"/>
              <a:gd name="connsiteY10" fmla="*/ 238035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84616 w 720559"/>
              <a:gd name="connsiteY13" fmla="*/ 161090 h 383370"/>
              <a:gd name="connsiteX14" fmla="*/ 629819 w 720559"/>
              <a:gd name="connsiteY14" fmla="*/ 154977 h 383370"/>
              <a:gd name="connsiteX15" fmla="*/ 666808 w 720559"/>
              <a:gd name="connsiteY15" fmla="*/ 129400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20559" h="383370">
                <a:moveTo>
                  <a:pt x="111488" y="252897"/>
                </a:moveTo>
                <a:cubicBezTo>
                  <a:pt x="122127" y="267834"/>
                  <a:pt x="115795" y="254802"/>
                  <a:pt x="124551" y="269429"/>
                </a:cubicBezTo>
                <a:cubicBezTo>
                  <a:pt x="133307" y="284056"/>
                  <a:pt x="146958" y="316727"/>
                  <a:pt x="164027" y="340660"/>
                </a:cubicBezTo>
                <a:cubicBezTo>
                  <a:pt x="181096" y="364593"/>
                  <a:pt x="175002" y="376563"/>
                  <a:pt x="183818" y="381753"/>
                </a:cubicBezTo>
                <a:cubicBezTo>
                  <a:pt x="192634" y="386943"/>
                  <a:pt x="207554" y="378567"/>
                  <a:pt x="216920" y="371800"/>
                </a:cubicBezTo>
                <a:cubicBezTo>
                  <a:pt x="226286" y="365033"/>
                  <a:pt x="238787" y="357502"/>
                  <a:pt x="249803" y="348456"/>
                </a:cubicBezTo>
                <a:cubicBezTo>
                  <a:pt x="260819" y="339410"/>
                  <a:pt x="267328" y="339225"/>
                  <a:pt x="279434" y="331486"/>
                </a:cubicBezTo>
                <a:cubicBezTo>
                  <a:pt x="299042" y="317425"/>
                  <a:pt x="295156" y="320917"/>
                  <a:pt x="322441" y="306887"/>
                </a:cubicBezTo>
                <a:cubicBezTo>
                  <a:pt x="337857" y="299224"/>
                  <a:pt x="340571" y="281206"/>
                  <a:pt x="356960" y="272717"/>
                </a:cubicBezTo>
                <a:cubicBezTo>
                  <a:pt x="362327" y="255212"/>
                  <a:pt x="394432" y="247304"/>
                  <a:pt x="401854" y="239392"/>
                </a:cubicBezTo>
                <a:cubicBezTo>
                  <a:pt x="409276" y="231480"/>
                  <a:pt x="409794" y="242572"/>
                  <a:pt x="416460" y="238035"/>
                </a:cubicBezTo>
                <a:cubicBezTo>
                  <a:pt x="423126" y="233498"/>
                  <a:pt x="456660" y="229751"/>
                  <a:pt x="469591" y="222638"/>
                </a:cubicBezTo>
                <a:cubicBezTo>
                  <a:pt x="482523" y="215525"/>
                  <a:pt x="488121" y="210295"/>
                  <a:pt x="508497" y="202195"/>
                </a:cubicBezTo>
                <a:cubicBezTo>
                  <a:pt x="528873" y="194095"/>
                  <a:pt x="564396" y="168960"/>
                  <a:pt x="584616" y="161090"/>
                </a:cubicBezTo>
                <a:cubicBezTo>
                  <a:pt x="604836" y="153220"/>
                  <a:pt x="615299" y="157965"/>
                  <a:pt x="629819" y="154977"/>
                </a:cubicBezTo>
                <a:cubicBezTo>
                  <a:pt x="644339" y="151989"/>
                  <a:pt x="652353" y="134920"/>
                  <a:pt x="666808" y="129400"/>
                </a:cubicBezTo>
                <a:cubicBezTo>
                  <a:pt x="681263" y="123880"/>
                  <a:pt x="708923" y="136062"/>
                  <a:pt x="716551" y="121858"/>
                </a:cubicBezTo>
                <a:cubicBezTo>
                  <a:pt x="724179" y="107654"/>
                  <a:pt x="710973" y="70516"/>
                  <a:pt x="717500" y="57938"/>
                </a:cubicBezTo>
                <a:cubicBezTo>
                  <a:pt x="724027" y="45360"/>
                  <a:pt x="723208" y="55179"/>
                  <a:pt x="683337" y="41293"/>
                </a:cubicBezTo>
                <a:cubicBezTo>
                  <a:pt x="643466" y="27407"/>
                  <a:pt x="537970" y="16270"/>
                  <a:pt x="530099" y="10537"/>
                </a:cubicBezTo>
                <a:cubicBezTo>
                  <a:pt x="507340" y="-21665"/>
                  <a:pt x="579319" y="31614"/>
                  <a:pt x="564073" y="16857"/>
                </a:cubicBezTo>
                <a:cubicBezTo>
                  <a:pt x="548827" y="2100"/>
                  <a:pt x="660513" y="42524"/>
                  <a:pt x="672630" y="44921"/>
                </a:cubicBezTo>
                <a:cubicBezTo>
                  <a:pt x="684747" y="47318"/>
                  <a:pt x="648283" y="39680"/>
                  <a:pt x="636778" y="31238"/>
                </a:cubicBezTo>
                <a:cubicBezTo>
                  <a:pt x="625273" y="22796"/>
                  <a:pt x="599361" y="24585"/>
                  <a:pt x="587432" y="17408"/>
                </a:cubicBezTo>
                <a:cubicBezTo>
                  <a:pt x="575503" y="10231"/>
                  <a:pt x="675768" y="28446"/>
                  <a:pt x="659474" y="29721"/>
                </a:cubicBezTo>
                <a:cubicBezTo>
                  <a:pt x="643180" y="30996"/>
                  <a:pt x="529989" y="14283"/>
                  <a:pt x="482328" y="12890"/>
                </a:cubicBezTo>
                <a:cubicBezTo>
                  <a:pt x="434667" y="11497"/>
                  <a:pt x="400763" y="11551"/>
                  <a:pt x="371044" y="14480"/>
                </a:cubicBezTo>
                <a:cubicBezTo>
                  <a:pt x="341325" y="17409"/>
                  <a:pt x="318016" y="17373"/>
                  <a:pt x="300732" y="21290"/>
                </a:cubicBezTo>
                <a:cubicBezTo>
                  <a:pt x="283448" y="25207"/>
                  <a:pt x="279283" y="35043"/>
                  <a:pt x="267343" y="37979"/>
                </a:cubicBezTo>
                <a:cubicBezTo>
                  <a:pt x="255403" y="40915"/>
                  <a:pt x="245987" y="24820"/>
                  <a:pt x="224987" y="27439"/>
                </a:cubicBezTo>
                <a:cubicBezTo>
                  <a:pt x="203987" y="30058"/>
                  <a:pt x="162095" y="46343"/>
                  <a:pt x="141342" y="53692"/>
                </a:cubicBezTo>
                <a:cubicBezTo>
                  <a:pt x="120589" y="61041"/>
                  <a:pt x="111557" y="52142"/>
                  <a:pt x="95542" y="57773"/>
                </a:cubicBezTo>
                <a:cubicBezTo>
                  <a:pt x="79527" y="63404"/>
                  <a:pt x="66778" y="82505"/>
                  <a:pt x="45254" y="87479"/>
                </a:cubicBezTo>
                <a:cubicBezTo>
                  <a:pt x="9950" y="106363"/>
                  <a:pt x="21812" y="86402"/>
                  <a:pt x="8380" y="96008"/>
                </a:cubicBezTo>
                <a:cubicBezTo>
                  <a:pt x="-5052" y="105614"/>
                  <a:pt x="11198" y="100579"/>
                  <a:pt x="3255" y="105290"/>
                </a:cubicBezTo>
                <a:cubicBezTo>
                  <a:pt x="-13158" y="117505"/>
                  <a:pt x="38257" y="132538"/>
                  <a:pt x="30288" y="139584"/>
                </a:cubicBezTo>
                <a:cubicBezTo>
                  <a:pt x="22319" y="146630"/>
                  <a:pt x="63645" y="173442"/>
                  <a:pt x="60717" y="179807"/>
                </a:cubicBezTo>
                <a:cubicBezTo>
                  <a:pt x="54807" y="188781"/>
                  <a:pt x="100849" y="237960"/>
                  <a:pt x="111488" y="252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9BAFC6F-1362-4000-A955-00E447699D66}"/>
              </a:ext>
            </a:extLst>
          </p:cNvPr>
          <p:cNvSpPr/>
          <p:nvPr/>
        </p:nvSpPr>
        <p:spPr>
          <a:xfrm rot="3197135" flipH="1">
            <a:off x="5563965" y="1517780"/>
            <a:ext cx="898379" cy="389863"/>
          </a:xfrm>
          <a:custGeom>
            <a:avLst/>
            <a:gdLst>
              <a:gd name="connsiteX0" fmla="*/ 11624 w 790316"/>
              <a:gd name="connsiteY0" fmla="*/ 352452 h 749841"/>
              <a:gd name="connsiteX1" fmla="*/ 211649 w 790316"/>
              <a:gd name="connsiteY1" fmla="*/ 495327 h 749841"/>
              <a:gd name="connsiteX2" fmla="*/ 302137 w 790316"/>
              <a:gd name="connsiteY2" fmla="*/ 747740 h 749841"/>
              <a:gd name="connsiteX3" fmla="*/ 778387 w 790316"/>
              <a:gd name="connsiteY3" fmla="*/ 342927 h 749841"/>
              <a:gd name="connsiteX4" fmla="*/ 592649 w 790316"/>
              <a:gd name="connsiteY4" fmla="*/ 27 h 749841"/>
              <a:gd name="connsiteX5" fmla="*/ 11624 w 790316"/>
              <a:gd name="connsiteY5" fmla="*/ 352452 h 749841"/>
              <a:gd name="connsiteX0" fmla="*/ 11624 w 778442"/>
              <a:gd name="connsiteY0" fmla="*/ 352452 h 747822"/>
              <a:gd name="connsiteX1" fmla="*/ 211649 w 778442"/>
              <a:gd name="connsiteY1" fmla="*/ 495327 h 747822"/>
              <a:gd name="connsiteX2" fmla="*/ 302137 w 778442"/>
              <a:gd name="connsiteY2" fmla="*/ 747740 h 747822"/>
              <a:gd name="connsiteX3" fmla="*/ 594500 w 778442"/>
              <a:gd name="connsiteY3" fmla="*/ 521001 h 747822"/>
              <a:gd name="connsiteX4" fmla="*/ 778387 w 778442"/>
              <a:gd name="connsiteY4" fmla="*/ 342927 h 747822"/>
              <a:gd name="connsiteX5" fmla="*/ 592649 w 778442"/>
              <a:gd name="connsiteY5" fmla="*/ 27 h 747822"/>
              <a:gd name="connsiteX6" fmla="*/ 11624 w 778442"/>
              <a:gd name="connsiteY6" fmla="*/ 352452 h 747822"/>
              <a:gd name="connsiteX0" fmla="*/ 11624 w 822480"/>
              <a:gd name="connsiteY0" fmla="*/ 352498 h 747868"/>
              <a:gd name="connsiteX1" fmla="*/ 211649 w 822480"/>
              <a:gd name="connsiteY1" fmla="*/ 495373 h 747868"/>
              <a:gd name="connsiteX2" fmla="*/ 302137 w 822480"/>
              <a:gd name="connsiteY2" fmla="*/ 747786 h 747868"/>
              <a:gd name="connsiteX3" fmla="*/ 594500 w 822480"/>
              <a:gd name="connsiteY3" fmla="*/ 521047 h 747868"/>
              <a:gd name="connsiteX4" fmla="*/ 822446 w 822480"/>
              <a:gd name="connsiteY4" fmla="*/ 323498 h 747868"/>
              <a:gd name="connsiteX5" fmla="*/ 592649 w 822480"/>
              <a:gd name="connsiteY5" fmla="*/ 73 h 747868"/>
              <a:gd name="connsiteX6" fmla="*/ 11624 w 822480"/>
              <a:gd name="connsiteY6" fmla="*/ 352498 h 747868"/>
              <a:gd name="connsiteX0" fmla="*/ 11624 w 822480"/>
              <a:gd name="connsiteY0" fmla="*/ 352498 h 747975"/>
              <a:gd name="connsiteX1" fmla="*/ 211649 w 822480"/>
              <a:gd name="connsiteY1" fmla="*/ 495373 h 747975"/>
              <a:gd name="connsiteX2" fmla="*/ 302137 w 822480"/>
              <a:gd name="connsiteY2" fmla="*/ 747786 h 747975"/>
              <a:gd name="connsiteX3" fmla="*/ 555337 w 822480"/>
              <a:gd name="connsiteY3" fmla="*/ 452883 h 747975"/>
              <a:gd name="connsiteX4" fmla="*/ 822446 w 822480"/>
              <a:gd name="connsiteY4" fmla="*/ 323498 h 747975"/>
              <a:gd name="connsiteX5" fmla="*/ 592649 w 822480"/>
              <a:gd name="connsiteY5" fmla="*/ 73 h 747975"/>
              <a:gd name="connsiteX6" fmla="*/ 11624 w 822480"/>
              <a:gd name="connsiteY6" fmla="*/ 352498 h 747975"/>
              <a:gd name="connsiteX0" fmla="*/ 11624 w 822480"/>
              <a:gd name="connsiteY0" fmla="*/ 352498 h 747805"/>
              <a:gd name="connsiteX1" fmla="*/ 211649 w 822480"/>
              <a:gd name="connsiteY1" fmla="*/ 495373 h 747805"/>
              <a:gd name="connsiteX2" fmla="*/ 302137 w 822480"/>
              <a:gd name="connsiteY2" fmla="*/ 747786 h 747805"/>
              <a:gd name="connsiteX3" fmla="*/ 579815 w 822480"/>
              <a:gd name="connsiteY3" fmla="*/ 482097 h 747805"/>
              <a:gd name="connsiteX4" fmla="*/ 822446 w 822480"/>
              <a:gd name="connsiteY4" fmla="*/ 323498 h 747805"/>
              <a:gd name="connsiteX5" fmla="*/ 592649 w 822480"/>
              <a:gd name="connsiteY5" fmla="*/ 73 h 747805"/>
              <a:gd name="connsiteX6" fmla="*/ 11624 w 822480"/>
              <a:gd name="connsiteY6" fmla="*/ 352498 h 747805"/>
              <a:gd name="connsiteX0" fmla="*/ 11659 w 822515"/>
              <a:gd name="connsiteY0" fmla="*/ 352498 h 713726"/>
              <a:gd name="connsiteX1" fmla="*/ 211684 w 822515"/>
              <a:gd name="connsiteY1" fmla="*/ 495373 h 713726"/>
              <a:gd name="connsiteX2" fmla="*/ 307067 w 822515"/>
              <a:gd name="connsiteY2" fmla="*/ 713704 h 713726"/>
              <a:gd name="connsiteX3" fmla="*/ 579850 w 822515"/>
              <a:gd name="connsiteY3" fmla="*/ 482097 h 713726"/>
              <a:gd name="connsiteX4" fmla="*/ 822481 w 822515"/>
              <a:gd name="connsiteY4" fmla="*/ 323498 h 713726"/>
              <a:gd name="connsiteX5" fmla="*/ 592684 w 822515"/>
              <a:gd name="connsiteY5" fmla="*/ 73 h 713726"/>
              <a:gd name="connsiteX6" fmla="*/ 11659 w 822515"/>
              <a:gd name="connsiteY6" fmla="*/ 352498 h 713726"/>
              <a:gd name="connsiteX0" fmla="*/ 11591 w 822447"/>
              <a:gd name="connsiteY0" fmla="*/ 352498 h 703990"/>
              <a:gd name="connsiteX1" fmla="*/ 211616 w 822447"/>
              <a:gd name="connsiteY1" fmla="*/ 495373 h 703990"/>
              <a:gd name="connsiteX2" fmla="*/ 297208 w 822447"/>
              <a:gd name="connsiteY2" fmla="*/ 703967 h 703990"/>
              <a:gd name="connsiteX3" fmla="*/ 579782 w 822447"/>
              <a:gd name="connsiteY3" fmla="*/ 482097 h 703990"/>
              <a:gd name="connsiteX4" fmla="*/ 822413 w 822447"/>
              <a:gd name="connsiteY4" fmla="*/ 323498 h 703990"/>
              <a:gd name="connsiteX5" fmla="*/ 592616 w 822447"/>
              <a:gd name="connsiteY5" fmla="*/ 73 h 703990"/>
              <a:gd name="connsiteX6" fmla="*/ 11591 w 822447"/>
              <a:gd name="connsiteY6" fmla="*/ 352498 h 703990"/>
              <a:gd name="connsiteX0" fmla="*/ 6858 w 817714"/>
              <a:gd name="connsiteY0" fmla="*/ 352498 h 703990"/>
              <a:gd name="connsiteX1" fmla="*/ 270524 w 817714"/>
              <a:gd name="connsiteY1" fmla="*/ 495373 h 703990"/>
              <a:gd name="connsiteX2" fmla="*/ 292475 w 817714"/>
              <a:gd name="connsiteY2" fmla="*/ 703967 h 703990"/>
              <a:gd name="connsiteX3" fmla="*/ 575049 w 817714"/>
              <a:gd name="connsiteY3" fmla="*/ 482097 h 703990"/>
              <a:gd name="connsiteX4" fmla="*/ 817680 w 817714"/>
              <a:gd name="connsiteY4" fmla="*/ 323498 h 703990"/>
              <a:gd name="connsiteX5" fmla="*/ 587883 w 817714"/>
              <a:gd name="connsiteY5" fmla="*/ 73 h 703990"/>
              <a:gd name="connsiteX6" fmla="*/ 6858 w 817714"/>
              <a:gd name="connsiteY6" fmla="*/ 352498 h 703990"/>
              <a:gd name="connsiteX0" fmla="*/ 7151 w 818007"/>
              <a:gd name="connsiteY0" fmla="*/ 352498 h 704327"/>
              <a:gd name="connsiteX1" fmla="*/ 265921 w 818007"/>
              <a:gd name="connsiteY1" fmla="*/ 529454 h 704327"/>
              <a:gd name="connsiteX2" fmla="*/ 292768 w 818007"/>
              <a:gd name="connsiteY2" fmla="*/ 703967 h 704327"/>
              <a:gd name="connsiteX3" fmla="*/ 575342 w 818007"/>
              <a:gd name="connsiteY3" fmla="*/ 482097 h 704327"/>
              <a:gd name="connsiteX4" fmla="*/ 817973 w 818007"/>
              <a:gd name="connsiteY4" fmla="*/ 323498 h 704327"/>
              <a:gd name="connsiteX5" fmla="*/ 588176 w 818007"/>
              <a:gd name="connsiteY5" fmla="*/ 73 h 704327"/>
              <a:gd name="connsiteX6" fmla="*/ 7151 w 818007"/>
              <a:gd name="connsiteY6" fmla="*/ 352498 h 704327"/>
              <a:gd name="connsiteX0" fmla="*/ 7341 w 818197"/>
              <a:gd name="connsiteY0" fmla="*/ 352498 h 689757"/>
              <a:gd name="connsiteX1" fmla="*/ 266111 w 818197"/>
              <a:gd name="connsiteY1" fmla="*/ 529454 h 689757"/>
              <a:gd name="connsiteX2" fmla="*/ 341912 w 818197"/>
              <a:gd name="connsiteY2" fmla="*/ 689360 h 689757"/>
              <a:gd name="connsiteX3" fmla="*/ 575532 w 818197"/>
              <a:gd name="connsiteY3" fmla="*/ 482097 h 689757"/>
              <a:gd name="connsiteX4" fmla="*/ 818163 w 818197"/>
              <a:gd name="connsiteY4" fmla="*/ 323498 h 689757"/>
              <a:gd name="connsiteX5" fmla="*/ 588366 w 818197"/>
              <a:gd name="connsiteY5" fmla="*/ 73 h 689757"/>
              <a:gd name="connsiteX6" fmla="*/ 7341 w 818197"/>
              <a:gd name="connsiteY6" fmla="*/ 352498 h 689757"/>
              <a:gd name="connsiteX0" fmla="*/ 7246 w 818102"/>
              <a:gd name="connsiteY0" fmla="*/ 352498 h 704328"/>
              <a:gd name="connsiteX1" fmla="*/ 266016 w 818102"/>
              <a:gd name="connsiteY1" fmla="*/ 529454 h 704328"/>
              <a:gd name="connsiteX2" fmla="*/ 317339 w 818102"/>
              <a:gd name="connsiteY2" fmla="*/ 703968 h 704328"/>
              <a:gd name="connsiteX3" fmla="*/ 575437 w 818102"/>
              <a:gd name="connsiteY3" fmla="*/ 482097 h 704328"/>
              <a:gd name="connsiteX4" fmla="*/ 818068 w 818102"/>
              <a:gd name="connsiteY4" fmla="*/ 323498 h 704328"/>
              <a:gd name="connsiteX5" fmla="*/ 588271 w 818102"/>
              <a:gd name="connsiteY5" fmla="*/ 73 h 704328"/>
              <a:gd name="connsiteX6" fmla="*/ 7246 w 818102"/>
              <a:gd name="connsiteY6" fmla="*/ 352498 h 704328"/>
              <a:gd name="connsiteX0" fmla="*/ 7341 w 818197"/>
              <a:gd name="connsiteY0" fmla="*/ 352498 h 699470"/>
              <a:gd name="connsiteX1" fmla="*/ 266111 w 818197"/>
              <a:gd name="connsiteY1" fmla="*/ 529454 h 699470"/>
              <a:gd name="connsiteX2" fmla="*/ 341911 w 818197"/>
              <a:gd name="connsiteY2" fmla="*/ 699099 h 699470"/>
              <a:gd name="connsiteX3" fmla="*/ 575532 w 818197"/>
              <a:gd name="connsiteY3" fmla="*/ 482097 h 699470"/>
              <a:gd name="connsiteX4" fmla="*/ 818163 w 818197"/>
              <a:gd name="connsiteY4" fmla="*/ 323498 h 699470"/>
              <a:gd name="connsiteX5" fmla="*/ 588366 w 818197"/>
              <a:gd name="connsiteY5" fmla="*/ 73 h 699470"/>
              <a:gd name="connsiteX6" fmla="*/ 7341 w 818197"/>
              <a:gd name="connsiteY6" fmla="*/ 352498 h 699470"/>
              <a:gd name="connsiteX0" fmla="*/ 9773 w 732508"/>
              <a:gd name="connsiteY0" fmla="*/ 337838 h 699424"/>
              <a:gd name="connsiteX1" fmla="*/ 180426 w 732508"/>
              <a:gd name="connsiteY1" fmla="*/ 529400 h 699424"/>
              <a:gd name="connsiteX2" fmla="*/ 256226 w 732508"/>
              <a:gd name="connsiteY2" fmla="*/ 699045 h 699424"/>
              <a:gd name="connsiteX3" fmla="*/ 489847 w 732508"/>
              <a:gd name="connsiteY3" fmla="*/ 482043 h 699424"/>
              <a:gd name="connsiteX4" fmla="*/ 732478 w 732508"/>
              <a:gd name="connsiteY4" fmla="*/ 323444 h 699424"/>
              <a:gd name="connsiteX5" fmla="*/ 502681 w 732508"/>
              <a:gd name="connsiteY5" fmla="*/ 19 h 699424"/>
              <a:gd name="connsiteX6" fmla="*/ 9773 w 732508"/>
              <a:gd name="connsiteY6" fmla="*/ 337838 h 699424"/>
              <a:gd name="connsiteX0" fmla="*/ 8801 w 760909"/>
              <a:gd name="connsiteY0" fmla="*/ 313485 h 699427"/>
              <a:gd name="connsiteX1" fmla="*/ 208826 w 760909"/>
              <a:gd name="connsiteY1" fmla="*/ 529391 h 699427"/>
              <a:gd name="connsiteX2" fmla="*/ 284626 w 760909"/>
              <a:gd name="connsiteY2" fmla="*/ 699036 h 699427"/>
              <a:gd name="connsiteX3" fmla="*/ 518247 w 760909"/>
              <a:gd name="connsiteY3" fmla="*/ 482034 h 699427"/>
              <a:gd name="connsiteX4" fmla="*/ 760878 w 760909"/>
              <a:gd name="connsiteY4" fmla="*/ 323435 h 699427"/>
              <a:gd name="connsiteX5" fmla="*/ 531081 w 760909"/>
              <a:gd name="connsiteY5" fmla="*/ 10 h 699427"/>
              <a:gd name="connsiteX6" fmla="*/ 8801 w 760909"/>
              <a:gd name="connsiteY6" fmla="*/ 313485 h 699427"/>
              <a:gd name="connsiteX0" fmla="*/ 84 w 752184"/>
              <a:gd name="connsiteY0" fmla="*/ 314627 h 700569"/>
              <a:gd name="connsiteX1" fmla="*/ 200109 w 752184"/>
              <a:gd name="connsiteY1" fmla="*/ 530533 h 700569"/>
              <a:gd name="connsiteX2" fmla="*/ 275909 w 752184"/>
              <a:gd name="connsiteY2" fmla="*/ 700178 h 700569"/>
              <a:gd name="connsiteX3" fmla="*/ 509530 w 752184"/>
              <a:gd name="connsiteY3" fmla="*/ 483176 h 700569"/>
              <a:gd name="connsiteX4" fmla="*/ 752161 w 752184"/>
              <a:gd name="connsiteY4" fmla="*/ 324577 h 700569"/>
              <a:gd name="connsiteX5" fmla="*/ 522364 w 752184"/>
              <a:gd name="connsiteY5" fmla="*/ 1152 h 700569"/>
              <a:gd name="connsiteX6" fmla="*/ 225596 w 752184"/>
              <a:gd name="connsiteY6" fmla="*/ 220253 h 700569"/>
              <a:gd name="connsiteX7" fmla="*/ 84 w 752184"/>
              <a:gd name="connsiteY7" fmla="*/ 314627 h 700569"/>
              <a:gd name="connsiteX0" fmla="*/ 33 w 752133"/>
              <a:gd name="connsiteY0" fmla="*/ 316003 h 701945"/>
              <a:gd name="connsiteX1" fmla="*/ 200058 w 752133"/>
              <a:gd name="connsiteY1" fmla="*/ 531909 h 701945"/>
              <a:gd name="connsiteX2" fmla="*/ 275858 w 752133"/>
              <a:gd name="connsiteY2" fmla="*/ 701554 h 701945"/>
              <a:gd name="connsiteX3" fmla="*/ 509479 w 752133"/>
              <a:gd name="connsiteY3" fmla="*/ 484552 h 701945"/>
              <a:gd name="connsiteX4" fmla="*/ 752110 w 752133"/>
              <a:gd name="connsiteY4" fmla="*/ 325953 h 701945"/>
              <a:gd name="connsiteX5" fmla="*/ 522313 w 752133"/>
              <a:gd name="connsiteY5" fmla="*/ 2528 h 701945"/>
              <a:gd name="connsiteX6" fmla="*/ 215754 w 752133"/>
              <a:gd name="connsiteY6" fmla="*/ 182677 h 701945"/>
              <a:gd name="connsiteX7" fmla="*/ 33 w 752133"/>
              <a:gd name="connsiteY7" fmla="*/ 316003 h 701945"/>
              <a:gd name="connsiteX0" fmla="*/ 31 w 757027"/>
              <a:gd name="connsiteY0" fmla="*/ 354955 h 701925"/>
              <a:gd name="connsiteX1" fmla="*/ 204952 w 757027"/>
              <a:gd name="connsiteY1" fmla="*/ 531909 h 701925"/>
              <a:gd name="connsiteX2" fmla="*/ 280752 w 757027"/>
              <a:gd name="connsiteY2" fmla="*/ 701554 h 701925"/>
              <a:gd name="connsiteX3" fmla="*/ 514373 w 757027"/>
              <a:gd name="connsiteY3" fmla="*/ 484552 h 701925"/>
              <a:gd name="connsiteX4" fmla="*/ 757004 w 757027"/>
              <a:gd name="connsiteY4" fmla="*/ 325953 h 701925"/>
              <a:gd name="connsiteX5" fmla="*/ 527207 w 757027"/>
              <a:gd name="connsiteY5" fmla="*/ 2528 h 701925"/>
              <a:gd name="connsiteX6" fmla="*/ 220648 w 757027"/>
              <a:gd name="connsiteY6" fmla="*/ 182677 h 701925"/>
              <a:gd name="connsiteX7" fmla="*/ 31 w 757027"/>
              <a:gd name="connsiteY7" fmla="*/ 354955 h 701925"/>
              <a:gd name="connsiteX0" fmla="*/ 29 w 769263"/>
              <a:gd name="connsiteY0" fmla="*/ 352521 h 701926"/>
              <a:gd name="connsiteX1" fmla="*/ 217188 w 769263"/>
              <a:gd name="connsiteY1" fmla="*/ 531909 h 701926"/>
              <a:gd name="connsiteX2" fmla="*/ 292988 w 769263"/>
              <a:gd name="connsiteY2" fmla="*/ 701554 h 701926"/>
              <a:gd name="connsiteX3" fmla="*/ 526609 w 769263"/>
              <a:gd name="connsiteY3" fmla="*/ 484552 h 701926"/>
              <a:gd name="connsiteX4" fmla="*/ 769240 w 769263"/>
              <a:gd name="connsiteY4" fmla="*/ 325953 h 701926"/>
              <a:gd name="connsiteX5" fmla="*/ 539443 w 769263"/>
              <a:gd name="connsiteY5" fmla="*/ 2528 h 701926"/>
              <a:gd name="connsiteX6" fmla="*/ 232884 w 769263"/>
              <a:gd name="connsiteY6" fmla="*/ 182677 h 701926"/>
              <a:gd name="connsiteX7" fmla="*/ 29 w 769263"/>
              <a:gd name="connsiteY7" fmla="*/ 352521 h 701926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1326 h 710731"/>
              <a:gd name="connsiteX1" fmla="*/ 217188 w 769259"/>
              <a:gd name="connsiteY1" fmla="*/ 540714 h 710731"/>
              <a:gd name="connsiteX2" fmla="*/ 292988 w 769259"/>
              <a:gd name="connsiteY2" fmla="*/ 710359 h 710731"/>
              <a:gd name="connsiteX3" fmla="*/ 526609 w 769259"/>
              <a:gd name="connsiteY3" fmla="*/ 493357 h 710731"/>
              <a:gd name="connsiteX4" fmla="*/ 769240 w 769259"/>
              <a:gd name="connsiteY4" fmla="*/ 334758 h 710731"/>
              <a:gd name="connsiteX5" fmla="*/ 539443 w 769259"/>
              <a:gd name="connsiteY5" fmla="*/ 11333 h 710731"/>
              <a:gd name="connsiteX6" fmla="*/ 436043 w 769259"/>
              <a:gd name="connsiteY6" fmla="*/ 84366 h 710731"/>
              <a:gd name="connsiteX7" fmla="*/ 232884 w 769259"/>
              <a:gd name="connsiteY7" fmla="*/ 191482 h 710731"/>
              <a:gd name="connsiteX8" fmla="*/ 29 w 769259"/>
              <a:gd name="connsiteY8" fmla="*/ 361326 h 710731"/>
              <a:gd name="connsiteX0" fmla="*/ 29 w 769259"/>
              <a:gd name="connsiteY0" fmla="*/ 362542 h 711947"/>
              <a:gd name="connsiteX1" fmla="*/ 217188 w 769259"/>
              <a:gd name="connsiteY1" fmla="*/ 541930 h 711947"/>
              <a:gd name="connsiteX2" fmla="*/ 292988 w 769259"/>
              <a:gd name="connsiteY2" fmla="*/ 711575 h 711947"/>
              <a:gd name="connsiteX3" fmla="*/ 526609 w 769259"/>
              <a:gd name="connsiteY3" fmla="*/ 494573 h 711947"/>
              <a:gd name="connsiteX4" fmla="*/ 769240 w 769259"/>
              <a:gd name="connsiteY4" fmla="*/ 335974 h 711947"/>
              <a:gd name="connsiteX5" fmla="*/ 539443 w 769259"/>
              <a:gd name="connsiteY5" fmla="*/ 12549 h 711947"/>
              <a:gd name="connsiteX6" fmla="*/ 431147 w 769259"/>
              <a:gd name="connsiteY6" fmla="*/ 78278 h 711947"/>
              <a:gd name="connsiteX7" fmla="*/ 232884 w 769259"/>
              <a:gd name="connsiteY7" fmla="*/ 192698 h 711947"/>
              <a:gd name="connsiteX8" fmla="*/ 29 w 769259"/>
              <a:gd name="connsiteY8" fmla="*/ 362542 h 711947"/>
              <a:gd name="connsiteX0" fmla="*/ 29 w 769259"/>
              <a:gd name="connsiteY0" fmla="*/ 361839 h 711244"/>
              <a:gd name="connsiteX1" fmla="*/ 217188 w 769259"/>
              <a:gd name="connsiteY1" fmla="*/ 541227 h 711244"/>
              <a:gd name="connsiteX2" fmla="*/ 292988 w 769259"/>
              <a:gd name="connsiteY2" fmla="*/ 710872 h 711244"/>
              <a:gd name="connsiteX3" fmla="*/ 526609 w 769259"/>
              <a:gd name="connsiteY3" fmla="*/ 493870 h 711244"/>
              <a:gd name="connsiteX4" fmla="*/ 769240 w 769259"/>
              <a:gd name="connsiteY4" fmla="*/ 335271 h 711244"/>
              <a:gd name="connsiteX5" fmla="*/ 539443 w 769259"/>
              <a:gd name="connsiteY5" fmla="*/ 11846 h 711244"/>
              <a:gd name="connsiteX6" fmla="*/ 431147 w 769259"/>
              <a:gd name="connsiteY6" fmla="*/ 77575 h 711244"/>
              <a:gd name="connsiteX7" fmla="*/ 232884 w 769259"/>
              <a:gd name="connsiteY7" fmla="*/ 191995 h 711244"/>
              <a:gd name="connsiteX8" fmla="*/ 29 w 769259"/>
              <a:gd name="connsiteY8" fmla="*/ 361839 h 711244"/>
              <a:gd name="connsiteX0" fmla="*/ 29 w 769260"/>
              <a:gd name="connsiteY0" fmla="*/ 324700 h 674105"/>
              <a:gd name="connsiteX1" fmla="*/ 217188 w 769260"/>
              <a:gd name="connsiteY1" fmla="*/ 504088 h 674105"/>
              <a:gd name="connsiteX2" fmla="*/ 292988 w 769260"/>
              <a:gd name="connsiteY2" fmla="*/ 673733 h 674105"/>
              <a:gd name="connsiteX3" fmla="*/ 526609 w 769260"/>
              <a:gd name="connsiteY3" fmla="*/ 456731 h 674105"/>
              <a:gd name="connsiteX4" fmla="*/ 769240 w 769260"/>
              <a:gd name="connsiteY4" fmla="*/ 298132 h 674105"/>
              <a:gd name="connsiteX5" fmla="*/ 549234 w 769260"/>
              <a:gd name="connsiteY5" fmla="*/ 18527 h 674105"/>
              <a:gd name="connsiteX6" fmla="*/ 431147 w 769260"/>
              <a:gd name="connsiteY6" fmla="*/ 40436 h 674105"/>
              <a:gd name="connsiteX7" fmla="*/ 232884 w 769260"/>
              <a:gd name="connsiteY7" fmla="*/ 154856 h 674105"/>
              <a:gd name="connsiteX8" fmla="*/ 29 w 769260"/>
              <a:gd name="connsiteY8" fmla="*/ 324700 h 674105"/>
              <a:gd name="connsiteX0" fmla="*/ 29 w 769265"/>
              <a:gd name="connsiteY0" fmla="*/ 319312 h 668717"/>
              <a:gd name="connsiteX1" fmla="*/ 217188 w 769265"/>
              <a:gd name="connsiteY1" fmla="*/ 498700 h 668717"/>
              <a:gd name="connsiteX2" fmla="*/ 292988 w 769265"/>
              <a:gd name="connsiteY2" fmla="*/ 668345 h 668717"/>
              <a:gd name="connsiteX3" fmla="*/ 526609 w 769265"/>
              <a:gd name="connsiteY3" fmla="*/ 451343 h 668717"/>
              <a:gd name="connsiteX4" fmla="*/ 769240 w 769265"/>
              <a:gd name="connsiteY4" fmla="*/ 292744 h 668717"/>
              <a:gd name="connsiteX5" fmla="*/ 549234 w 769265"/>
              <a:gd name="connsiteY5" fmla="*/ 13139 h 668717"/>
              <a:gd name="connsiteX6" fmla="*/ 431147 w 769265"/>
              <a:gd name="connsiteY6" fmla="*/ 35048 h 668717"/>
              <a:gd name="connsiteX7" fmla="*/ 232884 w 769265"/>
              <a:gd name="connsiteY7" fmla="*/ 149468 h 668717"/>
              <a:gd name="connsiteX8" fmla="*/ 29 w 769265"/>
              <a:gd name="connsiteY8" fmla="*/ 319312 h 668717"/>
              <a:gd name="connsiteX0" fmla="*/ 29 w 769273"/>
              <a:gd name="connsiteY0" fmla="*/ 333349 h 682754"/>
              <a:gd name="connsiteX1" fmla="*/ 217188 w 769273"/>
              <a:gd name="connsiteY1" fmla="*/ 512737 h 682754"/>
              <a:gd name="connsiteX2" fmla="*/ 292988 w 769273"/>
              <a:gd name="connsiteY2" fmla="*/ 682382 h 682754"/>
              <a:gd name="connsiteX3" fmla="*/ 526609 w 769273"/>
              <a:gd name="connsiteY3" fmla="*/ 465380 h 682754"/>
              <a:gd name="connsiteX4" fmla="*/ 769240 w 769273"/>
              <a:gd name="connsiteY4" fmla="*/ 306781 h 682754"/>
              <a:gd name="connsiteX5" fmla="*/ 583501 w 769273"/>
              <a:gd name="connsiteY5" fmla="*/ 10136 h 682754"/>
              <a:gd name="connsiteX6" fmla="*/ 431147 w 769273"/>
              <a:gd name="connsiteY6" fmla="*/ 49085 h 682754"/>
              <a:gd name="connsiteX7" fmla="*/ 232884 w 769273"/>
              <a:gd name="connsiteY7" fmla="*/ 163505 h 682754"/>
              <a:gd name="connsiteX8" fmla="*/ 29 w 769273"/>
              <a:gd name="connsiteY8" fmla="*/ 333349 h 682754"/>
              <a:gd name="connsiteX0" fmla="*/ 29 w 744793"/>
              <a:gd name="connsiteY0" fmla="*/ 338101 h 687506"/>
              <a:gd name="connsiteX1" fmla="*/ 217188 w 744793"/>
              <a:gd name="connsiteY1" fmla="*/ 517489 h 687506"/>
              <a:gd name="connsiteX2" fmla="*/ 292988 w 744793"/>
              <a:gd name="connsiteY2" fmla="*/ 687134 h 687506"/>
              <a:gd name="connsiteX3" fmla="*/ 526609 w 744793"/>
              <a:gd name="connsiteY3" fmla="*/ 470132 h 687506"/>
              <a:gd name="connsiteX4" fmla="*/ 744763 w 744793"/>
              <a:gd name="connsiteY4" fmla="*/ 306663 h 687506"/>
              <a:gd name="connsiteX5" fmla="*/ 583501 w 744793"/>
              <a:gd name="connsiteY5" fmla="*/ 14888 h 687506"/>
              <a:gd name="connsiteX6" fmla="*/ 431147 w 744793"/>
              <a:gd name="connsiteY6" fmla="*/ 53837 h 687506"/>
              <a:gd name="connsiteX7" fmla="*/ 232884 w 744793"/>
              <a:gd name="connsiteY7" fmla="*/ 168257 h 687506"/>
              <a:gd name="connsiteX8" fmla="*/ 29 w 744793"/>
              <a:gd name="connsiteY8" fmla="*/ 338101 h 687506"/>
              <a:gd name="connsiteX0" fmla="*/ 29 w 744793"/>
              <a:gd name="connsiteY0" fmla="*/ 338101 h 688559"/>
              <a:gd name="connsiteX1" fmla="*/ 217188 w 744793"/>
              <a:gd name="connsiteY1" fmla="*/ 517489 h 688559"/>
              <a:gd name="connsiteX2" fmla="*/ 292988 w 744793"/>
              <a:gd name="connsiteY2" fmla="*/ 687134 h 688559"/>
              <a:gd name="connsiteX3" fmla="*/ 384641 w 744793"/>
              <a:gd name="connsiteY3" fmla="*/ 591852 h 688559"/>
              <a:gd name="connsiteX4" fmla="*/ 526609 w 744793"/>
              <a:gd name="connsiteY4" fmla="*/ 470132 h 688559"/>
              <a:gd name="connsiteX5" fmla="*/ 744763 w 744793"/>
              <a:gd name="connsiteY5" fmla="*/ 306663 h 688559"/>
              <a:gd name="connsiteX6" fmla="*/ 583501 w 744793"/>
              <a:gd name="connsiteY6" fmla="*/ 14888 h 688559"/>
              <a:gd name="connsiteX7" fmla="*/ 431147 w 744793"/>
              <a:gd name="connsiteY7" fmla="*/ 53837 h 688559"/>
              <a:gd name="connsiteX8" fmla="*/ 232884 w 744793"/>
              <a:gd name="connsiteY8" fmla="*/ 168257 h 688559"/>
              <a:gd name="connsiteX9" fmla="*/ 29 w 744793"/>
              <a:gd name="connsiteY9" fmla="*/ 338101 h 688559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92988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4793"/>
              <a:gd name="connsiteY0" fmla="*/ 338101 h 688263"/>
              <a:gd name="connsiteX1" fmla="*/ 217188 w 744793"/>
              <a:gd name="connsiteY1" fmla="*/ 517489 h 688263"/>
              <a:gd name="connsiteX2" fmla="*/ 278302 w 744793"/>
              <a:gd name="connsiteY2" fmla="*/ 687134 h 688263"/>
              <a:gd name="connsiteX3" fmla="*/ 384641 w 744793"/>
              <a:gd name="connsiteY3" fmla="*/ 591852 h 688263"/>
              <a:gd name="connsiteX4" fmla="*/ 526609 w 744793"/>
              <a:gd name="connsiteY4" fmla="*/ 470132 h 688263"/>
              <a:gd name="connsiteX5" fmla="*/ 744763 w 744793"/>
              <a:gd name="connsiteY5" fmla="*/ 306663 h 688263"/>
              <a:gd name="connsiteX6" fmla="*/ 583501 w 744793"/>
              <a:gd name="connsiteY6" fmla="*/ 14888 h 688263"/>
              <a:gd name="connsiteX7" fmla="*/ 431147 w 744793"/>
              <a:gd name="connsiteY7" fmla="*/ 53837 h 688263"/>
              <a:gd name="connsiteX8" fmla="*/ 232884 w 744793"/>
              <a:gd name="connsiteY8" fmla="*/ 168257 h 688263"/>
              <a:gd name="connsiteX9" fmla="*/ 29 w 744793"/>
              <a:gd name="connsiteY9" fmla="*/ 338101 h 688263"/>
              <a:gd name="connsiteX0" fmla="*/ 29 w 748828"/>
              <a:gd name="connsiteY0" fmla="*/ 338101 h 688263"/>
              <a:gd name="connsiteX1" fmla="*/ 217188 w 748828"/>
              <a:gd name="connsiteY1" fmla="*/ 517489 h 688263"/>
              <a:gd name="connsiteX2" fmla="*/ 278302 w 748828"/>
              <a:gd name="connsiteY2" fmla="*/ 687134 h 688263"/>
              <a:gd name="connsiteX3" fmla="*/ 384641 w 748828"/>
              <a:gd name="connsiteY3" fmla="*/ 591852 h 688263"/>
              <a:gd name="connsiteX4" fmla="*/ 526609 w 748828"/>
              <a:gd name="connsiteY4" fmla="*/ 470132 h 688263"/>
              <a:gd name="connsiteX5" fmla="*/ 685707 w 748828"/>
              <a:gd name="connsiteY5" fmla="*/ 375186 h 688263"/>
              <a:gd name="connsiteX6" fmla="*/ 744763 w 748828"/>
              <a:gd name="connsiteY6" fmla="*/ 306663 h 688263"/>
              <a:gd name="connsiteX7" fmla="*/ 583501 w 748828"/>
              <a:gd name="connsiteY7" fmla="*/ 14888 h 688263"/>
              <a:gd name="connsiteX8" fmla="*/ 431147 w 748828"/>
              <a:gd name="connsiteY8" fmla="*/ 53837 h 688263"/>
              <a:gd name="connsiteX9" fmla="*/ 232884 w 748828"/>
              <a:gd name="connsiteY9" fmla="*/ 168257 h 688263"/>
              <a:gd name="connsiteX10" fmla="*/ 29 w 748828"/>
              <a:gd name="connsiteY10" fmla="*/ 338101 h 688263"/>
              <a:gd name="connsiteX0" fmla="*/ 29 w 749828"/>
              <a:gd name="connsiteY0" fmla="*/ 338101 h 688263"/>
              <a:gd name="connsiteX1" fmla="*/ 217188 w 749828"/>
              <a:gd name="connsiteY1" fmla="*/ 517489 h 688263"/>
              <a:gd name="connsiteX2" fmla="*/ 278302 w 749828"/>
              <a:gd name="connsiteY2" fmla="*/ 687134 h 688263"/>
              <a:gd name="connsiteX3" fmla="*/ 384641 w 749828"/>
              <a:gd name="connsiteY3" fmla="*/ 591852 h 688263"/>
              <a:gd name="connsiteX4" fmla="*/ 526609 w 749828"/>
              <a:gd name="connsiteY4" fmla="*/ 470132 h 688263"/>
              <a:gd name="connsiteX5" fmla="*/ 685707 w 749828"/>
              <a:gd name="connsiteY5" fmla="*/ 375186 h 688263"/>
              <a:gd name="connsiteX6" fmla="*/ 744763 w 749828"/>
              <a:gd name="connsiteY6" fmla="*/ 306663 h 688263"/>
              <a:gd name="connsiteX7" fmla="*/ 583501 w 749828"/>
              <a:gd name="connsiteY7" fmla="*/ 14888 h 688263"/>
              <a:gd name="connsiteX8" fmla="*/ 431147 w 749828"/>
              <a:gd name="connsiteY8" fmla="*/ 53837 h 688263"/>
              <a:gd name="connsiteX9" fmla="*/ 232884 w 749828"/>
              <a:gd name="connsiteY9" fmla="*/ 168257 h 688263"/>
              <a:gd name="connsiteX10" fmla="*/ 29 w 749828"/>
              <a:gd name="connsiteY10" fmla="*/ 338101 h 688263"/>
              <a:gd name="connsiteX0" fmla="*/ 29 w 749828"/>
              <a:gd name="connsiteY0" fmla="*/ 330092 h 680254"/>
              <a:gd name="connsiteX1" fmla="*/ 217188 w 749828"/>
              <a:gd name="connsiteY1" fmla="*/ 509480 h 680254"/>
              <a:gd name="connsiteX2" fmla="*/ 278302 w 749828"/>
              <a:gd name="connsiteY2" fmla="*/ 679125 h 680254"/>
              <a:gd name="connsiteX3" fmla="*/ 384641 w 749828"/>
              <a:gd name="connsiteY3" fmla="*/ 583843 h 680254"/>
              <a:gd name="connsiteX4" fmla="*/ 526609 w 749828"/>
              <a:gd name="connsiteY4" fmla="*/ 462123 h 680254"/>
              <a:gd name="connsiteX5" fmla="*/ 685707 w 749828"/>
              <a:gd name="connsiteY5" fmla="*/ 367177 h 680254"/>
              <a:gd name="connsiteX6" fmla="*/ 744763 w 749828"/>
              <a:gd name="connsiteY6" fmla="*/ 298654 h 680254"/>
              <a:gd name="connsiteX7" fmla="*/ 715079 w 749828"/>
              <a:gd name="connsiteY7" fmla="*/ 182158 h 680254"/>
              <a:gd name="connsiteX8" fmla="*/ 583501 w 749828"/>
              <a:gd name="connsiteY8" fmla="*/ 6879 h 680254"/>
              <a:gd name="connsiteX9" fmla="*/ 431147 w 749828"/>
              <a:gd name="connsiteY9" fmla="*/ 45828 h 680254"/>
              <a:gd name="connsiteX10" fmla="*/ 232884 w 749828"/>
              <a:gd name="connsiteY10" fmla="*/ 160248 h 680254"/>
              <a:gd name="connsiteX11" fmla="*/ 29 w 749828"/>
              <a:gd name="connsiteY11" fmla="*/ 330092 h 680254"/>
              <a:gd name="connsiteX0" fmla="*/ 29 w 749828"/>
              <a:gd name="connsiteY0" fmla="*/ 343450 h 693612"/>
              <a:gd name="connsiteX1" fmla="*/ 217188 w 749828"/>
              <a:gd name="connsiteY1" fmla="*/ 522838 h 693612"/>
              <a:gd name="connsiteX2" fmla="*/ 278302 w 749828"/>
              <a:gd name="connsiteY2" fmla="*/ 692483 h 693612"/>
              <a:gd name="connsiteX3" fmla="*/ 384641 w 749828"/>
              <a:gd name="connsiteY3" fmla="*/ 597201 h 693612"/>
              <a:gd name="connsiteX4" fmla="*/ 526609 w 749828"/>
              <a:gd name="connsiteY4" fmla="*/ 475481 h 693612"/>
              <a:gd name="connsiteX5" fmla="*/ 685707 w 749828"/>
              <a:gd name="connsiteY5" fmla="*/ 380535 h 693612"/>
              <a:gd name="connsiteX6" fmla="*/ 744763 w 749828"/>
              <a:gd name="connsiteY6" fmla="*/ 312012 h 693612"/>
              <a:gd name="connsiteX7" fmla="*/ 715079 w 749828"/>
              <a:gd name="connsiteY7" fmla="*/ 195516 h 693612"/>
              <a:gd name="connsiteX8" fmla="*/ 583501 w 749828"/>
              <a:gd name="connsiteY8" fmla="*/ 20237 h 693612"/>
              <a:gd name="connsiteX9" fmla="*/ 543741 w 749828"/>
              <a:gd name="connsiteY9" fmla="*/ 8063 h 693612"/>
              <a:gd name="connsiteX10" fmla="*/ 431147 w 749828"/>
              <a:gd name="connsiteY10" fmla="*/ 59186 h 693612"/>
              <a:gd name="connsiteX11" fmla="*/ 232884 w 749828"/>
              <a:gd name="connsiteY11" fmla="*/ 173606 h 693612"/>
              <a:gd name="connsiteX12" fmla="*/ 29 w 749828"/>
              <a:gd name="connsiteY12" fmla="*/ 343450 h 693612"/>
              <a:gd name="connsiteX0" fmla="*/ 29 w 739244"/>
              <a:gd name="connsiteY0" fmla="*/ 343450 h 693612"/>
              <a:gd name="connsiteX1" fmla="*/ 217188 w 739244"/>
              <a:gd name="connsiteY1" fmla="*/ 522838 h 693612"/>
              <a:gd name="connsiteX2" fmla="*/ 278302 w 739244"/>
              <a:gd name="connsiteY2" fmla="*/ 692483 h 693612"/>
              <a:gd name="connsiteX3" fmla="*/ 384641 w 739244"/>
              <a:gd name="connsiteY3" fmla="*/ 597201 h 693612"/>
              <a:gd name="connsiteX4" fmla="*/ 526609 w 739244"/>
              <a:gd name="connsiteY4" fmla="*/ 475481 h 693612"/>
              <a:gd name="connsiteX5" fmla="*/ 685707 w 739244"/>
              <a:gd name="connsiteY5" fmla="*/ 380535 h 693612"/>
              <a:gd name="connsiteX6" fmla="*/ 732524 w 739244"/>
              <a:gd name="connsiteY6" fmla="*/ 292536 h 693612"/>
              <a:gd name="connsiteX7" fmla="*/ 715079 w 739244"/>
              <a:gd name="connsiteY7" fmla="*/ 195516 h 693612"/>
              <a:gd name="connsiteX8" fmla="*/ 583501 w 739244"/>
              <a:gd name="connsiteY8" fmla="*/ 20237 h 693612"/>
              <a:gd name="connsiteX9" fmla="*/ 543741 w 739244"/>
              <a:gd name="connsiteY9" fmla="*/ 8063 h 693612"/>
              <a:gd name="connsiteX10" fmla="*/ 431147 w 739244"/>
              <a:gd name="connsiteY10" fmla="*/ 59186 h 693612"/>
              <a:gd name="connsiteX11" fmla="*/ 232884 w 739244"/>
              <a:gd name="connsiteY11" fmla="*/ 173606 h 693612"/>
              <a:gd name="connsiteX12" fmla="*/ 29 w 739244"/>
              <a:gd name="connsiteY12" fmla="*/ 343450 h 69361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526609 w 739244"/>
              <a:gd name="connsiteY4" fmla="*/ 475481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739244"/>
              <a:gd name="connsiteY0" fmla="*/ 343450 h 703252"/>
              <a:gd name="connsiteX1" fmla="*/ 217188 w 739244"/>
              <a:gd name="connsiteY1" fmla="*/ 522838 h 703252"/>
              <a:gd name="connsiteX2" fmla="*/ 273407 w 739244"/>
              <a:gd name="connsiteY2" fmla="*/ 702221 h 703252"/>
              <a:gd name="connsiteX3" fmla="*/ 384641 w 739244"/>
              <a:gd name="connsiteY3" fmla="*/ 597201 h 703252"/>
              <a:gd name="connsiteX4" fmla="*/ 636480 w 739244"/>
              <a:gd name="connsiteY4" fmla="*/ 562009 h 703252"/>
              <a:gd name="connsiteX5" fmla="*/ 685707 w 739244"/>
              <a:gd name="connsiteY5" fmla="*/ 380535 h 703252"/>
              <a:gd name="connsiteX6" fmla="*/ 732524 w 739244"/>
              <a:gd name="connsiteY6" fmla="*/ 292536 h 703252"/>
              <a:gd name="connsiteX7" fmla="*/ 715079 w 739244"/>
              <a:gd name="connsiteY7" fmla="*/ 195516 h 703252"/>
              <a:gd name="connsiteX8" fmla="*/ 583501 w 739244"/>
              <a:gd name="connsiteY8" fmla="*/ 20237 h 703252"/>
              <a:gd name="connsiteX9" fmla="*/ 543741 w 739244"/>
              <a:gd name="connsiteY9" fmla="*/ 8063 h 703252"/>
              <a:gd name="connsiteX10" fmla="*/ 431147 w 739244"/>
              <a:gd name="connsiteY10" fmla="*/ 59186 h 703252"/>
              <a:gd name="connsiteX11" fmla="*/ 232884 w 739244"/>
              <a:gd name="connsiteY11" fmla="*/ 173606 h 703252"/>
              <a:gd name="connsiteX12" fmla="*/ 29 w 739244"/>
              <a:gd name="connsiteY12" fmla="*/ 343450 h 703252"/>
              <a:gd name="connsiteX0" fmla="*/ 29 w 813462"/>
              <a:gd name="connsiteY0" fmla="*/ 343450 h 703252"/>
              <a:gd name="connsiteX1" fmla="*/ 217188 w 813462"/>
              <a:gd name="connsiteY1" fmla="*/ 522838 h 703252"/>
              <a:gd name="connsiteX2" fmla="*/ 273407 w 813462"/>
              <a:gd name="connsiteY2" fmla="*/ 702221 h 703252"/>
              <a:gd name="connsiteX3" fmla="*/ 384641 w 813462"/>
              <a:gd name="connsiteY3" fmla="*/ 597201 h 703252"/>
              <a:gd name="connsiteX4" fmla="*/ 636480 w 813462"/>
              <a:gd name="connsiteY4" fmla="*/ 562009 h 703252"/>
              <a:gd name="connsiteX5" fmla="*/ 800190 w 813462"/>
              <a:gd name="connsiteY5" fmla="*/ 477830 h 703252"/>
              <a:gd name="connsiteX6" fmla="*/ 732524 w 813462"/>
              <a:gd name="connsiteY6" fmla="*/ 292536 h 703252"/>
              <a:gd name="connsiteX7" fmla="*/ 715079 w 813462"/>
              <a:gd name="connsiteY7" fmla="*/ 195516 h 703252"/>
              <a:gd name="connsiteX8" fmla="*/ 583501 w 813462"/>
              <a:gd name="connsiteY8" fmla="*/ 20237 h 703252"/>
              <a:gd name="connsiteX9" fmla="*/ 543741 w 813462"/>
              <a:gd name="connsiteY9" fmla="*/ 8063 h 703252"/>
              <a:gd name="connsiteX10" fmla="*/ 431147 w 813462"/>
              <a:gd name="connsiteY10" fmla="*/ 59186 h 703252"/>
              <a:gd name="connsiteX11" fmla="*/ 232884 w 813462"/>
              <a:gd name="connsiteY11" fmla="*/ 173606 h 703252"/>
              <a:gd name="connsiteX12" fmla="*/ 29 w 813462"/>
              <a:gd name="connsiteY12" fmla="*/ 343450 h 703252"/>
              <a:gd name="connsiteX0" fmla="*/ 29 w 816933"/>
              <a:gd name="connsiteY0" fmla="*/ 343450 h 703252"/>
              <a:gd name="connsiteX1" fmla="*/ 217188 w 816933"/>
              <a:gd name="connsiteY1" fmla="*/ 522838 h 703252"/>
              <a:gd name="connsiteX2" fmla="*/ 273407 w 816933"/>
              <a:gd name="connsiteY2" fmla="*/ 702221 h 703252"/>
              <a:gd name="connsiteX3" fmla="*/ 384641 w 816933"/>
              <a:gd name="connsiteY3" fmla="*/ 597201 h 703252"/>
              <a:gd name="connsiteX4" fmla="*/ 636480 w 816933"/>
              <a:gd name="connsiteY4" fmla="*/ 562009 h 703252"/>
              <a:gd name="connsiteX5" fmla="*/ 800190 w 816933"/>
              <a:gd name="connsiteY5" fmla="*/ 477830 h 703252"/>
              <a:gd name="connsiteX6" fmla="*/ 760793 w 816933"/>
              <a:gd name="connsiteY6" fmla="*/ 301108 h 703252"/>
              <a:gd name="connsiteX7" fmla="*/ 715079 w 816933"/>
              <a:gd name="connsiteY7" fmla="*/ 195516 h 703252"/>
              <a:gd name="connsiteX8" fmla="*/ 583501 w 816933"/>
              <a:gd name="connsiteY8" fmla="*/ 20237 h 703252"/>
              <a:gd name="connsiteX9" fmla="*/ 543741 w 816933"/>
              <a:gd name="connsiteY9" fmla="*/ 8063 h 703252"/>
              <a:gd name="connsiteX10" fmla="*/ 431147 w 816933"/>
              <a:gd name="connsiteY10" fmla="*/ 59186 h 703252"/>
              <a:gd name="connsiteX11" fmla="*/ 232884 w 816933"/>
              <a:gd name="connsiteY11" fmla="*/ 173606 h 703252"/>
              <a:gd name="connsiteX12" fmla="*/ 29 w 816933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31766 w 817552"/>
              <a:gd name="connsiteY10" fmla="*/ 59186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43450 h 703252"/>
              <a:gd name="connsiteX1" fmla="*/ 217807 w 817552"/>
              <a:gd name="connsiteY1" fmla="*/ 522838 h 703252"/>
              <a:gd name="connsiteX2" fmla="*/ 274026 w 817552"/>
              <a:gd name="connsiteY2" fmla="*/ 702221 h 703252"/>
              <a:gd name="connsiteX3" fmla="*/ 385260 w 817552"/>
              <a:gd name="connsiteY3" fmla="*/ 597201 h 703252"/>
              <a:gd name="connsiteX4" fmla="*/ 637099 w 817552"/>
              <a:gd name="connsiteY4" fmla="*/ 562009 h 703252"/>
              <a:gd name="connsiteX5" fmla="*/ 800809 w 817552"/>
              <a:gd name="connsiteY5" fmla="*/ 477830 h 703252"/>
              <a:gd name="connsiteX6" fmla="*/ 761412 w 817552"/>
              <a:gd name="connsiteY6" fmla="*/ 301108 h 703252"/>
              <a:gd name="connsiteX7" fmla="*/ 715698 w 817552"/>
              <a:gd name="connsiteY7" fmla="*/ 195516 h 703252"/>
              <a:gd name="connsiteX8" fmla="*/ 584120 w 817552"/>
              <a:gd name="connsiteY8" fmla="*/ 20237 h 703252"/>
              <a:gd name="connsiteX9" fmla="*/ 544360 w 817552"/>
              <a:gd name="connsiteY9" fmla="*/ 8063 h 703252"/>
              <a:gd name="connsiteX10" fmla="*/ 455630 w 817552"/>
              <a:gd name="connsiteY10" fmla="*/ 126381 h 703252"/>
              <a:gd name="connsiteX11" fmla="*/ 295455 w 817552"/>
              <a:gd name="connsiteY11" fmla="*/ 214875 h 703252"/>
              <a:gd name="connsiteX12" fmla="*/ 648 w 817552"/>
              <a:gd name="connsiteY12" fmla="*/ 343450 h 703252"/>
              <a:gd name="connsiteX0" fmla="*/ 648 w 817552"/>
              <a:gd name="connsiteY0" fmla="*/ 324910 h 684712"/>
              <a:gd name="connsiteX1" fmla="*/ 217807 w 817552"/>
              <a:gd name="connsiteY1" fmla="*/ 504298 h 684712"/>
              <a:gd name="connsiteX2" fmla="*/ 274026 w 817552"/>
              <a:gd name="connsiteY2" fmla="*/ 683681 h 684712"/>
              <a:gd name="connsiteX3" fmla="*/ 385260 w 817552"/>
              <a:gd name="connsiteY3" fmla="*/ 578661 h 684712"/>
              <a:gd name="connsiteX4" fmla="*/ 637099 w 817552"/>
              <a:gd name="connsiteY4" fmla="*/ 543469 h 684712"/>
              <a:gd name="connsiteX5" fmla="*/ 800809 w 817552"/>
              <a:gd name="connsiteY5" fmla="*/ 459290 h 684712"/>
              <a:gd name="connsiteX6" fmla="*/ 761412 w 817552"/>
              <a:gd name="connsiteY6" fmla="*/ 282568 h 684712"/>
              <a:gd name="connsiteX7" fmla="*/ 715698 w 817552"/>
              <a:gd name="connsiteY7" fmla="*/ 176976 h 684712"/>
              <a:gd name="connsiteX8" fmla="*/ 584120 w 817552"/>
              <a:gd name="connsiteY8" fmla="*/ 1697 h 684712"/>
              <a:gd name="connsiteX9" fmla="*/ 562812 w 817552"/>
              <a:gd name="connsiteY9" fmla="*/ 85432 h 684712"/>
              <a:gd name="connsiteX10" fmla="*/ 455630 w 817552"/>
              <a:gd name="connsiteY10" fmla="*/ 107841 h 684712"/>
              <a:gd name="connsiteX11" fmla="*/ 295455 w 817552"/>
              <a:gd name="connsiteY11" fmla="*/ 196335 h 684712"/>
              <a:gd name="connsiteX12" fmla="*/ 648 w 817552"/>
              <a:gd name="connsiteY12" fmla="*/ 324910 h 684712"/>
              <a:gd name="connsiteX0" fmla="*/ 648 w 817552"/>
              <a:gd name="connsiteY0" fmla="*/ 240024 h 599826"/>
              <a:gd name="connsiteX1" fmla="*/ 217807 w 817552"/>
              <a:gd name="connsiteY1" fmla="*/ 419412 h 599826"/>
              <a:gd name="connsiteX2" fmla="*/ 274026 w 817552"/>
              <a:gd name="connsiteY2" fmla="*/ 598795 h 599826"/>
              <a:gd name="connsiteX3" fmla="*/ 385260 w 817552"/>
              <a:gd name="connsiteY3" fmla="*/ 493775 h 599826"/>
              <a:gd name="connsiteX4" fmla="*/ 637099 w 817552"/>
              <a:gd name="connsiteY4" fmla="*/ 458583 h 599826"/>
              <a:gd name="connsiteX5" fmla="*/ 800809 w 817552"/>
              <a:gd name="connsiteY5" fmla="*/ 374404 h 599826"/>
              <a:gd name="connsiteX6" fmla="*/ 761412 w 817552"/>
              <a:gd name="connsiteY6" fmla="*/ 197682 h 599826"/>
              <a:gd name="connsiteX7" fmla="*/ 715698 w 817552"/>
              <a:gd name="connsiteY7" fmla="*/ 92090 h 599826"/>
              <a:gd name="connsiteX8" fmla="*/ 586539 w 817552"/>
              <a:gd name="connsiteY8" fmla="*/ 62570 h 599826"/>
              <a:gd name="connsiteX9" fmla="*/ 562812 w 817552"/>
              <a:gd name="connsiteY9" fmla="*/ 546 h 599826"/>
              <a:gd name="connsiteX10" fmla="*/ 455630 w 817552"/>
              <a:gd name="connsiteY10" fmla="*/ 22955 h 599826"/>
              <a:gd name="connsiteX11" fmla="*/ 295455 w 817552"/>
              <a:gd name="connsiteY11" fmla="*/ 111449 h 599826"/>
              <a:gd name="connsiteX12" fmla="*/ 648 w 817552"/>
              <a:gd name="connsiteY12" fmla="*/ 240024 h 599826"/>
              <a:gd name="connsiteX0" fmla="*/ 648 w 817552"/>
              <a:gd name="connsiteY0" fmla="*/ 240555 h 600357"/>
              <a:gd name="connsiteX1" fmla="*/ 217807 w 817552"/>
              <a:gd name="connsiteY1" fmla="*/ 419943 h 600357"/>
              <a:gd name="connsiteX2" fmla="*/ 274026 w 817552"/>
              <a:gd name="connsiteY2" fmla="*/ 599326 h 600357"/>
              <a:gd name="connsiteX3" fmla="*/ 385260 w 817552"/>
              <a:gd name="connsiteY3" fmla="*/ 494306 h 600357"/>
              <a:gd name="connsiteX4" fmla="*/ 637099 w 817552"/>
              <a:gd name="connsiteY4" fmla="*/ 459114 h 600357"/>
              <a:gd name="connsiteX5" fmla="*/ 800809 w 817552"/>
              <a:gd name="connsiteY5" fmla="*/ 374935 h 600357"/>
              <a:gd name="connsiteX6" fmla="*/ 761412 w 817552"/>
              <a:gd name="connsiteY6" fmla="*/ 198213 h 600357"/>
              <a:gd name="connsiteX7" fmla="*/ 715698 w 817552"/>
              <a:gd name="connsiteY7" fmla="*/ 92621 h 600357"/>
              <a:gd name="connsiteX8" fmla="*/ 608589 w 817552"/>
              <a:gd name="connsiteY8" fmla="*/ 34185 h 600357"/>
              <a:gd name="connsiteX9" fmla="*/ 562812 w 817552"/>
              <a:gd name="connsiteY9" fmla="*/ 1077 h 600357"/>
              <a:gd name="connsiteX10" fmla="*/ 455630 w 817552"/>
              <a:gd name="connsiteY10" fmla="*/ 23486 h 600357"/>
              <a:gd name="connsiteX11" fmla="*/ 295455 w 817552"/>
              <a:gd name="connsiteY11" fmla="*/ 111980 h 600357"/>
              <a:gd name="connsiteX12" fmla="*/ 648 w 817552"/>
              <a:gd name="connsiteY12" fmla="*/ 240555 h 600357"/>
              <a:gd name="connsiteX0" fmla="*/ 648 w 817552"/>
              <a:gd name="connsiteY0" fmla="*/ 240841 h 600643"/>
              <a:gd name="connsiteX1" fmla="*/ 217807 w 817552"/>
              <a:gd name="connsiteY1" fmla="*/ 420229 h 600643"/>
              <a:gd name="connsiteX2" fmla="*/ 274026 w 817552"/>
              <a:gd name="connsiteY2" fmla="*/ 599612 h 600643"/>
              <a:gd name="connsiteX3" fmla="*/ 385260 w 817552"/>
              <a:gd name="connsiteY3" fmla="*/ 494592 h 600643"/>
              <a:gd name="connsiteX4" fmla="*/ 637099 w 817552"/>
              <a:gd name="connsiteY4" fmla="*/ 459400 h 600643"/>
              <a:gd name="connsiteX5" fmla="*/ 800809 w 817552"/>
              <a:gd name="connsiteY5" fmla="*/ 375221 h 600643"/>
              <a:gd name="connsiteX6" fmla="*/ 761412 w 817552"/>
              <a:gd name="connsiteY6" fmla="*/ 198499 h 600643"/>
              <a:gd name="connsiteX7" fmla="*/ 701468 w 817552"/>
              <a:gd name="connsiteY7" fmla="*/ 133186 h 600643"/>
              <a:gd name="connsiteX8" fmla="*/ 608589 w 817552"/>
              <a:gd name="connsiteY8" fmla="*/ 34471 h 600643"/>
              <a:gd name="connsiteX9" fmla="*/ 562812 w 817552"/>
              <a:gd name="connsiteY9" fmla="*/ 1363 h 600643"/>
              <a:gd name="connsiteX10" fmla="*/ 455630 w 817552"/>
              <a:gd name="connsiteY10" fmla="*/ 23772 h 600643"/>
              <a:gd name="connsiteX11" fmla="*/ 295455 w 817552"/>
              <a:gd name="connsiteY11" fmla="*/ 112266 h 600643"/>
              <a:gd name="connsiteX12" fmla="*/ 648 w 817552"/>
              <a:gd name="connsiteY12" fmla="*/ 240841 h 600643"/>
              <a:gd name="connsiteX0" fmla="*/ 648 w 817552"/>
              <a:gd name="connsiteY0" fmla="*/ 240742 h 600544"/>
              <a:gd name="connsiteX1" fmla="*/ 217807 w 817552"/>
              <a:gd name="connsiteY1" fmla="*/ 420130 h 600544"/>
              <a:gd name="connsiteX2" fmla="*/ 274026 w 817552"/>
              <a:gd name="connsiteY2" fmla="*/ 599513 h 600544"/>
              <a:gd name="connsiteX3" fmla="*/ 385260 w 817552"/>
              <a:gd name="connsiteY3" fmla="*/ 494493 h 600544"/>
              <a:gd name="connsiteX4" fmla="*/ 637099 w 817552"/>
              <a:gd name="connsiteY4" fmla="*/ 459301 h 600544"/>
              <a:gd name="connsiteX5" fmla="*/ 800809 w 817552"/>
              <a:gd name="connsiteY5" fmla="*/ 375122 h 600544"/>
              <a:gd name="connsiteX6" fmla="*/ 761412 w 817552"/>
              <a:gd name="connsiteY6" fmla="*/ 198400 h 600544"/>
              <a:gd name="connsiteX7" fmla="*/ 707082 w 817552"/>
              <a:gd name="connsiteY7" fmla="*/ 120923 h 600544"/>
              <a:gd name="connsiteX8" fmla="*/ 608589 w 817552"/>
              <a:gd name="connsiteY8" fmla="*/ 34372 h 600544"/>
              <a:gd name="connsiteX9" fmla="*/ 562812 w 817552"/>
              <a:gd name="connsiteY9" fmla="*/ 1264 h 600544"/>
              <a:gd name="connsiteX10" fmla="*/ 455630 w 817552"/>
              <a:gd name="connsiteY10" fmla="*/ 23673 h 600544"/>
              <a:gd name="connsiteX11" fmla="*/ 295455 w 817552"/>
              <a:gd name="connsiteY11" fmla="*/ 112167 h 600544"/>
              <a:gd name="connsiteX12" fmla="*/ 648 w 817552"/>
              <a:gd name="connsiteY12" fmla="*/ 240742 h 600544"/>
              <a:gd name="connsiteX0" fmla="*/ 648 w 817552"/>
              <a:gd name="connsiteY0" fmla="*/ 240742 h 601500"/>
              <a:gd name="connsiteX1" fmla="*/ 217807 w 817552"/>
              <a:gd name="connsiteY1" fmla="*/ 420130 h 601500"/>
              <a:gd name="connsiteX2" fmla="*/ 274026 w 817552"/>
              <a:gd name="connsiteY2" fmla="*/ 599513 h 601500"/>
              <a:gd name="connsiteX3" fmla="*/ 553865 w 817552"/>
              <a:gd name="connsiteY3" fmla="*/ 516013 h 601500"/>
              <a:gd name="connsiteX4" fmla="*/ 637099 w 817552"/>
              <a:gd name="connsiteY4" fmla="*/ 459301 h 601500"/>
              <a:gd name="connsiteX5" fmla="*/ 800809 w 817552"/>
              <a:gd name="connsiteY5" fmla="*/ 375122 h 601500"/>
              <a:gd name="connsiteX6" fmla="*/ 761412 w 817552"/>
              <a:gd name="connsiteY6" fmla="*/ 198400 h 601500"/>
              <a:gd name="connsiteX7" fmla="*/ 707082 w 817552"/>
              <a:gd name="connsiteY7" fmla="*/ 120923 h 601500"/>
              <a:gd name="connsiteX8" fmla="*/ 608589 w 817552"/>
              <a:gd name="connsiteY8" fmla="*/ 34372 h 601500"/>
              <a:gd name="connsiteX9" fmla="*/ 562812 w 817552"/>
              <a:gd name="connsiteY9" fmla="*/ 1264 h 601500"/>
              <a:gd name="connsiteX10" fmla="*/ 455630 w 817552"/>
              <a:gd name="connsiteY10" fmla="*/ 23673 h 601500"/>
              <a:gd name="connsiteX11" fmla="*/ 295455 w 817552"/>
              <a:gd name="connsiteY11" fmla="*/ 112167 h 601500"/>
              <a:gd name="connsiteX12" fmla="*/ 648 w 817552"/>
              <a:gd name="connsiteY12" fmla="*/ 240742 h 601500"/>
              <a:gd name="connsiteX0" fmla="*/ 704 w 817608"/>
              <a:gd name="connsiteY0" fmla="*/ 240742 h 624829"/>
              <a:gd name="connsiteX1" fmla="*/ 217863 w 817608"/>
              <a:gd name="connsiteY1" fmla="*/ 420130 h 624829"/>
              <a:gd name="connsiteX2" fmla="*/ 365905 w 817608"/>
              <a:gd name="connsiteY2" fmla="*/ 623233 h 624829"/>
              <a:gd name="connsiteX3" fmla="*/ 553921 w 817608"/>
              <a:gd name="connsiteY3" fmla="*/ 516013 h 624829"/>
              <a:gd name="connsiteX4" fmla="*/ 637155 w 817608"/>
              <a:gd name="connsiteY4" fmla="*/ 459301 h 624829"/>
              <a:gd name="connsiteX5" fmla="*/ 800865 w 817608"/>
              <a:gd name="connsiteY5" fmla="*/ 375122 h 624829"/>
              <a:gd name="connsiteX6" fmla="*/ 761468 w 817608"/>
              <a:gd name="connsiteY6" fmla="*/ 198400 h 624829"/>
              <a:gd name="connsiteX7" fmla="*/ 707138 w 817608"/>
              <a:gd name="connsiteY7" fmla="*/ 120923 h 624829"/>
              <a:gd name="connsiteX8" fmla="*/ 608645 w 817608"/>
              <a:gd name="connsiteY8" fmla="*/ 34372 h 624829"/>
              <a:gd name="connsiteX9" fmla="*/ 562868 w 817608"/>
              <a:gd name="connsiteY9" fmla="*/ 1264 h 624829"/>
              <a:gd name="connsiteX10" fmla="*/ 455686 w 817608"/>
              <a:gd name="connsiteY10" fmla="*/ 23673 h 624829"/>
              <a:gd name="connsiteX11" fmla="*/ 295511 w 817608"/>
              <a:gd name="connsiteY11" fmla="*/ 112167 h 624829"/>
              <a:gd name="connsiteX12" fmla="*/ 704 w 817608"/>
              <a:gd name="connsiteY12" fmla="*/ 240742 h 624829"/>
              <a:gd name="connsiteX0" fmla="*/ 772 w 817676"/>
              <a:gd name="connsiteY0" fmla="*/ 240742 h 624829"/>
              <a:gd name="connsiteX1" fmla="*/ 217931 w 817676"/>
              <a:gd name="connsiteY1" fmla="*/ 420130 h 624829"/>
              <a:gd name="connsiteX2" fmla="*/ 365973 w 817676"/>
              <a:gd name="connsiteY2" fmla="*/ 623233 h 624829"/>
              <a:gd name="connsiteX3" fmla="*/ 553989 w 817676"/>
              <a:gd name="connsiteY3" fmla="*/ 516013 h 624829"/>
              <a:gd name="connsiteX4" fmla="*/ 637223 w 817676"/>
              <a:gd name="connsiteY4" fmla="*/ 459301 h 624829"/>
              <a:gd name="connsiteX5" fmla="*/ 800933 w 817676"/>
              <a:gd name="connsiteY5" fmla="*/ 375122 h 624829"/>
              <a:gd name="connsiteX6" fmla="*/ 761536 w 817676"/>
              <a:gd name="connsiteY6" fmla="*/ 198400 h 624829"/>
              <a:gd name="connsiteX7" fmla="*/ 707206 w 817676"/>
              <a:gd name="connsiteY7" fmla="*/ 120923 h 624829"/>
              <a:gd name="connsiteX8" fmla="*/ 608713 w 817676"/>
              <a:gd name="connsiteY8" fmla="*/ 34372 h 624829"/>
              <a:gd name="connsiteX9" fmla="*/ 562936 w 817676"/>
              <a:gd name="connsiteY9" fmla="*/ 1264 h 624829"/>
              <a:gd name="connsiteX10" fmla="*/ 455754 w 817676"/>
              <a:gd name="connsiteY10" fmla="*/ 23673 h 624829"/>
              <a:gd name="connsiteX11" fmla="*/ 299587 w 817676"/>
              <a:gd name="connsiteY11" fmla="*/ 73284 h 624829"/>
              <a:gd name="connsiteX12" fmla="*/ 772 w 817676"/>
              <a:gd name="connsiteY12" fmla="*/ 240742 h 624829"/>
              <a:gd name="connsiteX0" fmla="*/ 772 w 817676"/>
              <a:gd name="connsiteY0" fmla="*/ 249174 h 633261"/>
              <a:gd name="connsiteX1" fmla="*/ 217931 w 817676"/>
              <a:gd name="connsiteY1" fmla="*/ 428562 h 633261"/>
              <a:gd name="connsiteX2" fmla="*/ 365973 w 817676"/>
              <a:gd name="connsiteY2" fmla="*/ 631665 h 633261"/>
              <a:gd name="connsiteX3" fmla="*/ 553989 w 817676"/>
              <a:gd name="connsiteY3" fmla="*/ 524445 h 633261"/>
              <a:gd name="connsiteX4" fmla="*/ 637223 w 817676"/>
              <a:gd name="connsiteY4" fmla="*/ 467733 h 633261"/>
              <a:gd name="connsiteX5" fmla="*/ 800933 w 817676"/>
              <a:gd name="connsiteY5" fmla="*/ 383554 h 633261"/>
              <a:gd name="connsiteX6" fmla="*/ 761536 w 817676"/>
              <a:gd name="connsiteY6" fmla="*/ 206832 h 633261"/>
              <a:gd name="connsiteX7" fmla="*/ 707206 w 817676"/>
              <a:gd name="connsiteY7" fmla="*/ 129355 h 633261"/>
              <a:gd name="connsiteX8" fmla="*/ 608713 w 817676"/>
              <a:gd name="connsiteY8" fmla="*/ 42804 h 633261"/>
              <a:gd name="connsiteX9" fmla="*/ 562936 w 817676"/>
              <a:gd name="connsiteY9" fmla="*/ 9696 h 633261"/>
              <a:gd name="connsiteX10" fmla="*/ 463169 w 817676"/>
              <a:gd name="connsiteY10" fmla="*/ 10370 h 633261"/>
              <a:gd name="connsiteX11" fmla="*/ 299587 w 817676"/>
              <a:gd name="connsiteY11" fmla="*/ 81716 h 633261"/>
              <a:gd name="connsiteX12" fmla="*/ 772 w 817676"/>
              <a:gd name="connsiteY12" fmla="*/ 249174 h 633261"/>
              <a:gd name="connsiteX0" fmla="*/ 772 w 817676"/>
              <a:gd name="connsiteY0" fmla="*/ 255674 h 639761"/>
              <a:gd name="connsiteX1" fmla="*/ 217931 w 817676"/>
              <a:gd name="connsiteY1" fmla="*/ 435062 h 639761"/>
              <a:gd name="connsiteX2" fmla="*/ 365973 w 817676"/>
              <a:gd name="connsiteY2" fmla="*/ 638165 h 639761"/>
              <a:gd name="connsiteX3" fmla="*/ 553989 w 817676"/>
              <a:gd name="connsiteY3" fmla="*/ 530945 h 639761"/>
              <a:gd name="connsiteX4" fmla="*/ 637223 w 817676"/>
              <a:gd name="connsiteY4" fmla="*/ 474233 h 639761"/>
              <a:gd name="connsiteX5" fmla="*/ 800933 w 817676"/>
              <a:gd name="connsiteY5" fmla="*/ 390054 h 639761"/>
              <a:gd name="connsiteX6" fmla="*/ 761536 w 817676"/>
              <a:gd name="connsiteY6" fmla="*/ 213332 h 639761"/>
              <a:gd name="connsiteX7" fmla="*/ 707206 w 817676"/>
              <a:gd name="connsiteY7" fmla="*/ 135855 h 639761"/>
              <a:gd name="connsiteX8" fmla="*/ 608713 w 817676"/>
              <a:gd name="connsiteY8" fmla="*/ 49304 h 639761"/>
              <a:gd name="connsiteX9" fmla="*/ 569150 w 817676"/>
              <a:gd name="connsiteY9" fmla="*/ 842 h 639761"/>
              <a:gd name="connsiteX10" fmla="*/ 463169 w 817676"/>
              <a:gd name="connsiteY10" fmla="*/ 16870 h 639761"/>
              <a:gd name="connsiteX11" fmla="*/ 299587 w 817676"/>
              <a:gd name="connsiteY11" fmla="*/ 88216 h 639761"/>
              <a:gd name="connsiteX12" fmla="*/ 772 w 817676"/>
              <a:gd name="connsiteY12" fmla="*/ 255674 h 639761"/>
              <a:gd name="connsiteX0" fmla="*/ 772 w 817676"/>
              <a:gd name="connsiteY0" fmla="*/ 256033 h 640120"/>
              <a:gd name="connsiteX1" fmla="*/ 217931 w 817676"/>
              <a:gd name="connsiteY1" fmla="*/ 435421 h 640120"/>
              <a:gd name="connsiteX2" fmla="*/ 365973 w 817676"/>
              <a:gd name="connsiteY2" fmla="*/ 638524 h 640120"/>
              <a:gd name="connsiteX3" fmla="*/ 553989 w 817676"/>
              <a:gd name="connsiteY3" fmla="*/ 531304 h 640120"/>
              <a:gd name="connsiteX4" fmla="*/ 637223 w 817676"/>
              <a:gd name="connsiteY4" fmla="*/ 474592 h 640120"/>
              <a:gd name="connsiteX5" fmla="*/ 800933 w 817676"/>
              <a:gd name="connsiteY5" fmla="*/ 390413 h 640120"/>
              <a:gd name="connsiteX6" fmla="*/ 761536 w 817676"/>
              <a:gd name="connsiteY6" fmla="*/ 213691 h 640120"/>
              <a:gd name="connsiteX7" fmla="*/ 707206 w 817676"/>
              <a:gd name="connsiteY7" fmla="*/ 136214 h 640120"/>
              <a:gd name="connsiteX8" fmla="*/ 617532 w 817676"/>
              <a:gd name="connsiteY8" fmla="*/ 38099 h 640120"/>
              <a:gd name="connsiteX9" fmla="*/ 569150 w 817676"/>
              <a:gd name="connsiteY9" fmla="*/ 1201 h 640120"/>
              <a:gd name="connsiteX10" fmla="*/ 463169 w 817676"/>
              <a:gd name="connsiteY10" fmla="*/ 17229 h 640120"/>
              <a:gd name="connsiteX11" fmla="*/ 299587 w 817676"/>
              <a:gd name="connsiteY11" fmla="*/ 88575 h 640120"/>
              <a:gd name="connsiteX12" fmla="*/ 772 w 817676"/>
              <a:gd name="connsiteY12" fmla="*/ 256033 h 640120"/>
              <a:gd name="connsiteX0" fmla="*/ 113 w 817017"/>
              <a:gd name="connsiteY0" fmla="*/ 256033 h 640890"/>
              <a:gd name="connsiteX1" fmla="*/ 264985 w 817017"/>
              <a:gd name="connsiteY1" fmla="*/ 411289 h 640890"/>
              <a:gd name="connsiteX2" fmla="*/ 365314 w 817017"/>
              <a:gd name="connsiteY2" fmla="*/ 638524 h 640890"/>
              <a:gd name="connsiteX3" fmla="*/ 553330 w 817017"/>
              <a:gd name="connsiteY3" fmla="*/ 531304 h 640890"/>
              <a:gd name="connsiteX4" fmla="*/ 636564 w 817017"/>
              <a:gd name="connsiteY4" fmla="*/ 474592 h 640890"/>
              <a:gd name="connsiteX5" fmla="*/ 800274 w 817017"/>
              <a:gd name="connsiteY5" fmla="*/ 390413 h 640890"/>
              <a:gd name="connsiteX6" fmla="*/ 760877 w 817017"/>
              <a:gd name="connsiteY6" fmla="*/ 213691 h 640890"/>
              <a:gd name="connsiteX7" fmla="*/ 706547 w 817017"/>
              <a:gd name="connsiteY7" fmla="*/ 136214 h 640890"/>
              <a:gd name="connsiteX8" fmla="*/ 616873 w 817017"/>
              <a:gd name="connsiteY8" fmla="*/ 38099 h 640890"/>
              <a:gd name="connsiteX9" fmla="*/ 568491 w 817017"/>
              <a:gd name="connsiteY9" fmla="*/ 1201 h 640890"/>
              <a:gd name="connsiteX10" fmla="*/ 462510 w 817017"/>
              <a:gd name="connsiteY10" fmla="*/ 17229 h 640890"/>
              <a:gd name="connsiteX11" fmla="*/ 298928 w 817017"/>
              <a:gd name="connsiteY11" fmla="*/ 88575 h 640890"/>
              <a:gd name="connsiteX12" fmla="*/ 113 w 817017"/>
              <a:gd name="connsiteY12" fmla="*/ 256033 h 640890"/>
              <a:gd name="connsiteX0" fmla="*/ 125 w 817029"/>
              <a:gd name="connsiteY0" fmla="*/ 256033 h 640571"/>
              <a:gd name="connsiteX1" fmla="*/ 263193 w 817029"/>
              <a:gd name="connsiteY1" fmla="*/ 420861 h 640571"/>
              <a:gd name="connsiteX2" fmla="*/ 365326 w 817029"/>
              <a:gd name="connsiteY2" fmla="*/ 638524 h 640571"/>
              <a:gd name="connsiteX3" fmla="*/ 553342 w 817029"/>
              <a:gd name="connsiteY3" fmla="*/ 531304 h 640571"/>
              <a:gd name="connsiteX4" fmla="*/ 636576 w 817029"/>
              <a:gd name="connsiteY4" fmla="*/ 474592 h 640571"/>
              <a:gd name="connsiteX5" fmla="*/ 800286 w 817029"/>
              <a:gd name="connsiteY5" fmla="*/ 390413 h 640571"/>
              <a:gd name="connsiteX6" fmla="*/ 760889 w 817029"/>
              <a:gd name="connsiteY6" fmla="*/ 213691 h 640571"/>
              <a:gd name="connsiteX7" fmla="*/ 706559 w 817029"/>
              <a:gd name="connsiteY7" fmla="*/ 136214 h 640571"/>
              <a:gd name="connsiteX8" fmla="*/ 616885 w 817029"/>
              <a:gd name="connsiteY8" fmla="*/ 38099 h 640571"/>
              <a:gd name="connsiteX9" fmla="*/ 568503 w 817029"/>
              <a:gd name="connsiteY9" fmla="*/ 1201 h 640571"/>
              <a:gd name="connsiteX10" fmla="*/ 462522 w 817029"/>
              <a:gd name="connsiteY10" fmla="*/ 17229 h 640571"/>
              <a:gd name="connsiteX11" fmla="*/ 298940 w 817029"/>
              <a:gd name="connsiteY11" fmla="*/ 88575 h 640571"/>
              <a:gd name="connsiteX12" fmla="*/ 125 w 817029"/>
              <a:gd name="connsiteY12" fmla="*/ 256033 h 640571"/>
              <a:gd name="connsiteX0" fmla="*/ 126 w 817030"/>
              <a:gd name="connsiteY0" fmla="*/ 256033 h 648619"/>
              <a:gd name="connsiteX1" fmla="*/ 263194 w 817030"/>
              <a:gd name="connsiteY1" fmla="*/ 420861 h 648619"/>
              <a:gd name="connsiteX2" fmla="*/ 373748 w 817030"/>
              <a:gd name="connsiteY2" fmla="*/ 646698 h 648619"/>
              <a:gd name="connsiteX3" fmla="*/ 553343 w 817030"/>
              <a:gd name="connsiteY3" fmla="*/ 531304 h 648619"/>
              <a:gd name="connsiteX4" fmla="*/ 636577 w 817030"/>
              <a:gd name="connsiteY4" fmla="*/ 474592 h 648619"/>
              <a:gd name="connsiteX5" fmla="*/ 800287 w 817030"/>
              <a:gd name="connsiteY5" fmla="*/ 390413 h 648619"/>
              <a:gd name="connsiteX6" fmla="*/ 760890 w 817030"/>
              <a:gd name="connsiteY6" fmla="*/ 213691 h 648619"/>
              <a:gd name="connsiteX7" fmla="*/ 706560 w 817030"/>
              <a:gd name="connsiteY7" fmla="*/ 136214 h 648619"/>
              <a:gd name="connsiteX8" fmla="*/ 616886 w 817030"/>
              <a:gd name="connsiteY8" fmla="*/ 38099 h 648619"/>
              <a:gd name="connsiteX9" fmla="*/ 568504 w 817030"/>
              <a:gd name="connsiteY9" fmla="*/ 1201 h 648619"/>
              <a:gd name="connsiteX10" fmla="*/ 462523 w 817030"/>
              <a:gd name="connsiteY10" fmla="*/ 17229 h 648619"/>
              <a:gd name="connsiteX11" fmla="*/ 298941 w 817030"/>
              <a:gd name="connsiteY11" fmla="*/ 88575 h 648619"/>
              <a:gd name="connsiteX12" fmla="*/ 126 w 817030"/>
              <a:gd name="connsiteY12" fmla="*/ 256033 h 648619"/>
              <a:gd name="connsiteX0" fmla="*/ 125 w 817029"/>
              <a:gd name="connsiteY0" fmla="*/ 256033 h 629997"/>
              <a:gd name="connsiteX1" fmla="*/ 263193 w 817029"/>
              <a:gd name="connsiteY1" fmla="*/ 420861 h 629997"/>
              <a:gd name="connsiteX2" fmla="*/ 360714 w 817029"/>
              <a:gd name="connsiteY2" fmla="*/ 627756 h 629997"/>
              <a:gd name="connsiteX3" fmla="*/ 553342 w 817029"/>
              <a:gd name="connsiteY3" fmla="*/ 531304 h 629997"/>
              <a:gd name="connsiteX4" fmla="*/ 636576 w 817029"/>
              <a:gd name="connsiteY4" fmla="*/ 474592 h 629997"/>
              <a:gd name="connsiteX5" fmla="*/ 800286 w 817029"/>
              <a:gd name="connsiteY5" fmla="*/ 390413 h 629997"/>
              <a:gd name="connsiteX6" fmla="*/ 760889 w 817029"/>
              <a:gd name="connsiteY6" fmla="*/ 213691 h 629997"/>
              <a:gd name="connsiteX7" fmla="*/ 706559 w 817029"/>
              <a:gd name="connsiteY7" fmla="*/ 136214 h 629997"/>
              <a:gd name="connsiteX8" fmla="*/ 616885 w 817029"/>
              <a:gd name="connsiteY8" fmla="*/ 38099 h 629997"/>
              <a:gd name="connsiteX9" fmla="*/ 568503 w 817029"/>
              <a:gd name="connsiteY9" fmla="*/ 1201 h 629997"/>
              <a:gd name="connsiteX10" fmla="*/ 462522 w 817029"/>
              <a:gd name="connsiteY10" fmla="*/ 17229 h 629997"/>
              <a:gd name="connsiteX11" fmla="*/ 298940 w 817029"/>
              <a:gd name="connsiteY11" fmla="*/ 88575 h 629997"/>
              <a:gd name="connsiteX12" fmla="*/ 125 w 817029"/>
              <a:gd name="connsiteY12" fmla="*/ 256033 h 629997"/>
              <a:gd name="connsiteX0" fmla="*/ 125 w 817029"/>
              <a:gd name="connsiteY0" fmla="*/ 256033 h 643710"/>
              <a:gd name="connsiteX1" fmla="*/ 263193 w 817029"/>
              <a:gd name="connsiteY1" fmla="*/ 420861 h 643710"/>
              <a:gd name="connsiteX2" fmla="*/ 364725 w 817029"/>
              <a:gd name="connsiteY2" fmla="*/ 641714 h 643710"/>
              <a:gd name="connsiteX3" fmla="*/ 553342 w 817029"/>
              <a:gd name="connsiteY3" fmla="*/ 531304 h 643710"/>
              <a:gd name="connsiteX4" fmla="*/ 636576 w 817029"/>
              <a:gd name="connsiteY4" fmla="*/ 474592 h 643710"/>
              <a:gd name="connsiteX5" fmla="*/ 800286 w 817029"/>
              <a:gd name="connsiteY5" fmla="*/ 390413 h 643710"/>
              <a:gd name="connsiteX6" fmla="*/ 760889 w 817029"/>
              <a:gd name="connsiteY6" fmla="*/ 213691 h 643710"/>
              <a:gd name="connsiteX7" fmla="*/ 706559 w 817029"/>
              <a:gd name="connsiteY7" fmla="*/ 136214 h 643710"/>
              <a:gd name="connsiteX8" fmla="*/ 616885 w 817029"/>
              <a:gd name="connsiteY8" fmla="*/ 38099 h 643710"/>
              <a:gd name="connsiteX9" fmla="*/ 568503 w 817029"/>
              <a:gd name="connsiteY9" fmla="*/ 1201 h 643710"/>
              <a:gd name="connsiteX10" fmla="*/ 462522 w 817029"/>
              <a:gd name="connsiteY10" fmla="*/ 17229 h 643710"/>
              <a:gd name="connsiteX11" fmla="*/ 298940 w 817029"/>
              <a:gd name="connsiteY11" fmla="*/ 88575 h 643710"/>
              <a:gd name="connsiteX12" fmla="*/ 125 w 817029"/>
              <a:gd name="connsiteY12" fmla="*/ 256033 h 643710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6885 w 817029"/>
              <a:gd name="connsiteY8" fmla="*/ 33003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06559 w 817029"/>
              <a:gd name="connsiteY7" fmla="*/ 131118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17029"/>
              <a:gd name="connsiteY0" fmla="*/ 250937 h 638614"/>
              <a:gd name="connsiteX1" fmla="*/ 263193 w 817029"/>
              <a:gd name="connsiteY1" fmla="*/ 415765 h 638614"/>
              <a:gd name="connsiteX2" fmla="*/ 364725 w 817029"/>
              <a:gd name="connsiteY2" fmla="*/ 636618 h 638614"/>
              <a:gd name="connsiteX3" fmla="*/ 553342 w 817029"/>
              <a:gd name="connsiteY3" fmla="*/ 526208 h 638614"/>
              <a:gd name="connsiteX4" fmla="*/ 636576 w 817029"/>
              <a:gd name="connsiteY4" fmla="*/ 469496 h 638614"/>
              <a:gd name="connsiteX5" fmla="*/ 800286 w 817029"/>
              <a:gd name="connsiteY5" fmla="*/ 385317 h 638614"/>
              <a:gd name="connsiteX6" fmla="*/ 760889 w 817029"/>
              <a:gd name="connsiteY6" fmla="*/ 208595 h 638614"/>
              <a:gd name="connsiteX7" fmla="*/ 712575 w 817029"/>
              <a:gd name="connsiteY7" fmla="*/ 152054 h 638614"/>
              <a:gd name="connsiteX8" fmla="*/ 619693 w 817029"/>
              <a:gd name="connsiteY8" fmla="*/ 53341 h 638614"/>
              <a:gd name="connsiteX9" fmla="*/ 560284 w 817029"/>
              <a:gd name="connsiteY9" fmla="*/ 4481 h 638614"/>
              <a:gd name="connsiteX10" fmla="*/ 462522 w 817029"/>
              <a:gd name="connsiteY10" fmla="*/ 12133 h 638614"/>
              <a:gd name="connsiteX11" fmla="*/ 298940 w 817029"/>
              <a:gd name="connsiteY11" fmla="*/ 83479 h 638614"/>
              <a:gd name="connsiteX12" fmla="*/ 125 w 81702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19693 w 820859"/>
              <a:gd name="connsiteY8" fmla="*/ 53341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12575 w 820859"/>
              <a:gd name="connsiteY7" fmla="*/ 152054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125 w 820859"/>
              <a:gd name="connsiteY0" fmla="*/ 250937 h 638614"/>
              <a:gd name="connsiteX1" fmla="*/ 263193 w 820859"/>
              <a:gd name="connsiteY1" fmla="*/ 415765 h 638614"/>
              <a:gd name="connsiteX2" fmla="*/ 364725 w 820859"/>
              <a:gd name="connsiteY2" fmla="*/ 636618 h 638614"/>
              <a:gd name="connsiteX3" fmla="*/ 553342 w 820859"/>
              <a:gd name="connsiteY3" fmla="*/ 526208 h 638614"/>
              <a:gd name="connsiteX4" fmla="*/ 636576 w 820859"/>
              <a:gd name="connsiteY4" fmla="*/ 469496 h 638614"/>
              <a:gd name="connsiteX5" fmla="*/ 800286 w 820859"/>
              <a:gd name="connsiteY5" fmla="*/ 385317 h 638614"/>
              <a:gd name="connsiteX6" fmla="*/ 781343 w 820859"/>
              <a:gd name="connsiteY6" fmla="*/ 258642 h 638614"/>
              <a:gd name="connsiteX7" fmla="*/ 720794 w 820859"/>
              <a:gd name="connsiteY7" fmla="*/ 143679 h 638614"/>
              <a:gd name="connsiteX8" fmla="*/ 629316 w 820859"/>
              <a:gd name="connsiteY8" fmla="*/ 55134 h 638614"/>
              <a:gd name="connsiteX9" fmla="*/ 560284 w 820859"/>
              <a:gd name="connsiteY9" fmla="*/ 4481 h 638614"/>
              <a:gd name="connsiteX10" fmla="*/ 462522 w 820859"/>
              <a:gd name="connsiteY10" fmla="*/ 12133 h 638614"/>
              <a:gd name="connsiteX11" fmla="*/ 298940 w 820859"/>
              <a:gd name="connsiteY11" fmla="*/ 83479 h 638614"/>
              <a:gd name="connsiteX12" fmla="*/ 125 w 820859"/>
              <a:gd name="connsiteY12" fmla="*/ 250937 h 638614"/>
              <a:gd name="connsiteX0" fmla="*/ 98 w 820832"/>
              <a:gd name="connsiteY0" fmla="*/ 250937 h 638190"/>
              <a:gd name="connsiteX1" fmla="*/ 267177 w 820832"/>
              <a:gd name="connsiteY1" fmla="*/ 429723 h 638190"/>
              <a:gd name="connsiteX2" fmla="*/ 364698 w 820832"/>
              <a:gd name="connsiteY2" fmla="*/ 636618 h 638190"/>
              <a:gd name="connsiteX3" fmla="*/ 553315 w 820832"/>
              <a:gd name="connsiteY3" fmla="*/ 526208 h 638190"/>
              <a:gd name="connsiteX4" fmla="*/ 636549 w 820832"/>
              <a:gd name="connsiteY4" fmla="*/ 469496 h 638190"/>
              <a:gd name="connsiteX5" fmla="*/ 800259 w 820832"/>
              <a:gd name="connsiteY5" fmla="*/ 385317 h 638190"/>
              <a:gd name="connsiteX6" fmla="*/ 781316 w 820832"/>
              <a:gd name="connsiteY6" fmla="*/ 258642 h 638190"/>
              <a:gd name="connsiteX7" fmla="*/ 720767 w 820832"/>
              <a:gd name="connsiteY7" fmla="*/ 143679 h 638190"/>
              <a:gd name="connsiteX8" fmla="*/ 629289 w 820832"/>
              <a:gd name="connsiteY8" fmla="*/ 55134 h 638190"/>
              <a:gd name="connsiteX9" fmla="*/ 560257 w 820832"/>
              <a:gd name="connsiteY9" fmla="*/ 4481 h 638190"/>
              <a:gd name="connsiteX10" fmla="*/ 462495 w 820832"/>
              <a:gd name="connsiteY10" fmla="*/ 12133 h 638190"/>
              <a:gd name="connsiteX11" fmla="*/ 298913 w 820832"/>
              <a:gd name="connsiteY11" fmla="*/ 83479 h 638190"/>
              <a:gd name="connsiteX12" fmla="*/ 98 w 820832"/>
              <a:gd name="connsiteY12" fmla="*/ 250937 h 638190"/>
              <a:gd name="connsiteX0" fmla="*/ 2409 w 823143"/>
              <a:gd name="connsiteY0" fmla="*/ 250937 h 638190"/>
              <a:gd name="connsiteX1" fmla="*/ 269488 w 823143"/>
              <a:gd name="connsiteY1" fmla="*/ 429723 h 638190"/>
              <a:gd name="connsiteX2" fmla="*/ 367009 w 823143"/>
              <a:gd name="connsiteY2" fmla="*/ 636618 h 638190"/>
              <a:gd name="connsiteX3" fmla="*/ 555626 w 823143"/>
              <a:gd name="connsiteY3" fmla="*/ 526208 h 638190"/>
              <a:gd name="connsiteX4" fmla="*/ 638860 w 823143"/>
              <a:gd name="connsiteY4" fmla="*/ 469496 h 638190"/>
              <a:gd name="connsiteX5" fmla="*/ 802570 w 823143"/>
              <a:gd name="connsiteY5" fmla="*/ 385317 h 638190"/>
              <a:gd name="connsiteX6" fmla="*/ 783627 w 823143"/>
              <a:gd name="connsiteY6" fmla="*/ 258642 h 638190"/>
              <a:gd name="connsiteX7" fmla="*/ 723078 w 823143"/>
              <a:gd name="connsiteY7" fmla="*/ 143679 h 638190"/>
              <a:gd name="connsiteX8" fmla="*/ 631600 w 823143"/>
              <a:gd name="connsiteY8" fmla="*/ 55134 h 638190"/>
              <a:gd name="connsiteX9" fmla="*/ 562568 w 823143"/>
              <a:gd name="connsiteY9" fmla="*/ 4481 h 638190"/>
              <a:gd name="connsiteX10" fmla="*/ 464806 w 823143"/>
              <a:gd name="connsiteY10" fmla="*/ 12133 h 638190"/>
              <a:gd name="connsiteX11" fmla="*/ 301224 w 823143"/>
              <a:gd name="connsiteY11" fmla="*/ 83479 h 638190"/>
              <a:gd name="connsiteX12" fmla="*/ 146785 w 823143"/>
              <a:gd name="connsiteY12" fmla="*/ 178586 h 638190"/>
              <a:gd name="connsiteX13" fmla="*/ 2409 w 823143"/>
              <a:gd name="connsiteY13" fmla="*/ 250937 h 638190"/>
              <a:gd name="connsiteX0" fmla="*/ 7864 w 828598"/>
              <a:gd name="connsiteY0" fmla="*/ 250937 h 638190"/>
              <a:gd name="connsiteX1" fmla="*/ 274943 w 828598"/>
              <a:gd name="connsiteY1" fmla="*/ 429723 h 638190"/>
              <a:gd name="connsiteX2" fmla="*/ 372464 w 828598"/>
              <a:gd name="connsiteY2" fmla="*/ 636618 h 638190"/>
              <a:gd name="connsiteX3" fmla="*/ 561081 w 828598"/>
              <a:gd name="connsiteY3" fmla="*/ 526208 h 638190"/>
              <a:gd name="connsiteX4" fmla="*/ 644315 w 828598"/>
              <a:gd name="connsiteY4" fmla="*/ 469496 h 638190"/>
              <a:gd name="connsiteX5" fmla="*/ 808025 w 828598"/>
              <a:gd name="connsiteY5" fmla="*/ 385317 h 638190"/>
              <a:gd name="connsiteX6" fmla="*/ 789082 w 828598"/>
              <a:gd name="connsiteY6" fmla="*/ 258642 h 638190"/>
              <a:gd name="connsiteX7" fmla="*/ 728533 w 828598"/>
              <a:gd name="connsiteY7" fmla="*/ 143679 h 638190"/>
              <a:gd name="connsiteX8" fmla="*/ 637055 w 828598"/>
              <a:gd name="connsiteY8" fmla="*/ 55134 h 638190"/>
              <a:gd name="connsiteX9" fmla="*/ 568023 w 828598"/>
              <a:gd name="connsiteY9" fmla="*/ 4481 h 638190"/>
              <a:gd name="connsiteX10" fmla="*/ 470261 w 828598"/>
              <a:gd name="connsiteY10" fmla="*/ 12133 h 638190"/>
              <a:gd name="connsiteX11" fmla="*/ 306679 w 828598"/>
              <a:gd name="connsiteY11" fmla="*/ 83479 h 638190"/>
              <a:gd name="connsiteX12" fmla="*/ 152240 w 828598"/>
              <a:gd name="connsiteY12" fmla="*/ 178586 h 638190"/>
              <a:gd name="connsiteX13" fmla="*/ 78067 w 828598"/>
              <a:gd name="connsiteY13" fmla="*/ 237415 h 638190"/>
              <a:gd name="connsiteX14" fmla="*/ 7864 w 828598"/>
              <a:gd name="connsiteY14" fmla="*/ 250937 h 638190"/>
              <a:gd name="connsiteX0" fmla="*/ 11875 w 796722"/>
              <a:gd name="connsiteY0" fmla="*/ 254323 h 638190"/>
              <a:gd name="connsiteX1" fmla="*/ 243067 w 796722"/>
              <a:gd name="connsiteY1" fmla="*/ 429723 h 638190"/>
              <a:gd name="connsiteX2" fmla="*/ 340588 w 796722"/>
              <a:gd name="connsiteY2" fmla="*/ 636618 h 638190"/>
              <a:gd name="connsiteX3" fmla="*/ 529205 w 796722"/>
              <a:gd name="connsiteY3" fmla="*/ 526208 h 638190"/>
              <a:gd name="connsiteX4" fmla="*/ 612439 w 796722"/>
              <a:gd name="connsiteY4" fmla="*/ 469496 h 638190"/>
              <a:gd name="connsiteX5" fmla="*/ 776149 w 796722"/>
              <a:gd name="connsiteY5" fmla="*/ 385317 h 638190"/>
              <a:gd name="connsiteX6" fmla="*/ 757206 w 796722"/>
              <a:gd name="connsiteY6" fmla="*/ 258642 h 638190"/>
              <a:gd name="connsiteX7" fmla="*/ 696657 w 796722"/>
              <a:gd name="connsiteY7" fmla="*/ 143679 h 638190"/>
              <a:gd name="connsiteX8" fmla="*/ 605179 w 796722"/>
              <a:gd name="connsiteY8" fmla="*/ 55134 h 638190"/>
              <a:gd name="connsiteX9" fmla="*/ 536147 w 796722"/>
              <a:gd name="connsiteY9" fmla="*/ 4481 h 638190"/>
              <a:gd name="connsiteX10" fmla="*/ 438385 w 796722"/>
              <a:gd name="connsiteY10" fmla="*/ 12133 h 638190"/>
              <a:gd name="connsiteX11" fmla="*/ 274803 w 796722"/>
              <a:gd name="connsiteY11" fmla="*/ 83479 h 638190"/>
              <a:gd name="connsiteX12" fmla="*/ 120364 w 796722"/>
              <a:gd name="connsiteY12" fmla="*/ 178586 h 638190"/>
              <a:gd name="connsiteX13" fmla="*/ 46191 w 796722"/>
              <a:gd name="connsiteY13" fmla="*/ 237415 h 638190"/>
              <a:gd name="connsiteX14" fmla="*/ 11875 w 796722"/>
              <a:gd name="connsiteY14" fmla="*/ 254323 h 638190"/>
              <a:gd name="connsiteX0" fmla="*/ 9035 w 816133"/>
              <a:gd name="connsiteY0" fmla="*/ 266687 h 638190"/>
              <a:gd name="connsiteX1" fmla="*/ 262478 w 816133"/>
              <a:gd name="connsiteY1" fmla="*/ 429723 h 638190"/>
              <a:gd name="connsiteX2" fmla="*/ 359999 w 816133"/>
              <a:gd name="connsiteY2" fmla="*/ 636618 h 638190"/>
              <a:gd name="connsiteX3" fmla="*/ 548616 w 816133"/>
              <a:gd name="connsiteY3" fmla="*/ 526208 h 638190"/>
              <a:gd name="connsiteX4" fmla="*/ 631850 w 816133"/>
              <a:gd name="connsiteY4" fmla="*/ 469496 h 638190"/>
              <a:gd name="connsiteX5" fmla="*/ 795560 w 816133"/>
              <a:gd name="connsiteY5" fmla="*/ 385317 h 638190"/>
              <a:gd name="connsiteX6" fmla="*/ 776617 w 816133"/>
              <a:gd name="connsiteY6" fmla="*/ 258642 h 638190"/>
              <a:gd name="connsiteX7" fmla="*/ 716068 w 816133"/>
              <a:gd name="connsiteY7" fmla="*/ 143679 h 638190"/>
              <a:gd name="connsiteX8" fmla="*/ 624590 w 816133"/>
              <a:gd name="connsiteY8" fmla="*/ 55134 h 638190"/>
              <a:gd name="connsiteX9" fmla="*/ 555558 w 816133"/>
              <a:gd name="connsiteY9" fmla="*/ 4481 h 638190"/>
              <a:gd name="connsiteX10" fmla="*/ 457796 w 816133"/>
              <a:gd name="connsiteY10" fmla="*/ 12133 h 638190"/>
              <a:gd name="connsiteX11" fmla="*/ 294214 w 816133"/>
              <a:gd name="connsiteY11" fmla="*/ 83479 h 638190"/>
              <a:gd name="connsiteX12" fmla="*/ 139775 w 816133"/>
              <a:gd name="connsiteY12" fmla="*/ 178586 h 638190"/>
              <a:gd name="connsiteX13" fmla="*/ 65602 w 816133"/>
              <a:gd name="connsiteY13" fmla="*/ 237415 h 638190"/>
              <a:gd name="connsiteX14" fmla="*/ 9035 w 816133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41624 w 817982"/>
              <a:gd name="connsiteY12" fmla="*/ 178586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0884 w 817982"/>
              <a:gd name="connsiteY0" fmla="*/ 266687 h 638190"/>
              <a:gd name="connsiteX1" fmla="*/ 264327 w 817982"/>
              <a:gd name="connsiteY1" fmla="*/ 429723 h 638190"/>
              <a:gd name="connsiteX2" fmla="*/ 361848 w 817982"/>
              <a:gd name="connsiteY2" fmla="*/ 636618 h 638190"/>
              <a:gd name="connsiteX3" fmla="*/ 550465 w 817982"/>
              <a:gd name="connsiteY3" fmla="*/ 526208 h 638190"/>
              <a:gd name="connsiteX4" fmla="*/ 633699 w 817982"/>
              <a:gd name="connsiteY4" fmla="*/ 469496 h 638190"/>
              <a:gd name="connsiteX5" fmla="*/ 797409 w 817982"/>
              <a:gd name="connsiteY5" fmla="*/ 385317 h 638190"/>
              <a:gd name="connsiteX6" fmla="*/ 778466 w 817982"/>
              <a:gd name="connsiteY6" fmla="*/ 258642 h 638190"/>
              <a:gd name="connsiteX7" fmla="*/ 717917 w 817982"/>
              <a:gd name="connsiteY7" fmla="*/ 143679 h 638190"/>
              <a:gd name="connsiteX8" fmla="*/ 626439 w 817982"/>
              <a:gd name="connsiteY8" fmla="*/ 55134 h 638190"/>
              <a:gd name="connsiteX9" fmla="*/ 557407 w 817982"/>
              <a:gd name="connsiteY9" fmla="*/ 4481 h 638190"/>
              <a:gd name="connsiteX10" fmla="*/ 459645 w 817982"/>
              <a:gd name="connsiteY10" fmla="*/ 12133 h 638190"/>
              <a:gd name="connsiteX11" fmla="*/ 296063 w 817982"/>
              <a:gd name="connsiteY11" fmla="*/ 83479 h 638190"/>
              <a:gd name="connsiteX12" fmla="*/ 137613 w 817982"/>
              <a:gd name="connsiteY12" fmla="*/ 164628 h 638190"/>
              <a:gd name="connsiteX13" fmla="*/ 57024 w 817982"/>
              <a:gd name="connsiteY13" fmla="*/ 222262 h 638190"/>
              <a:gd name="connsiteX14" fmla="*/ 10884 w 817982"/>
              <a:gd name="connsiteY14" fmla="*/ 266687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788273 w 808846"/>
              <a:gd name="connsiteY5" fmla="*/ 385317 h 638190"/>
              <a:gd name="connsiteX6" fmla="*/ 769330 w 808846"/>
              <a:gd name="connsiteY6" fmla="*/ 258642 h 638190"/>
              <a:gd name="connsiteX7" fmla="*/ 708781 w 808846"/>
              <a:gd name="connsiteY7" fmla="*/ 143679 h 638190"/>
              <a:gd name="connsiteX8" fmla="*/ 617303 w 808846"/>
              <a:gd name="connsiteY8" fmla="*/ 55134 h 638190"/>
              <a:gd name="connsiteX9" fmla="*/ 548271 w 808846"/>
              <a:gd name="connsiteY9" fmla="*/ 4481 h 638190"/>
              <a:gd name="connsiteX10" fmla="*/ 450509 w 808846"/>
              <a:gd name="connsiteY10" fmla="*/ 12133 h 638190"/>
              <a:gd name="connsiteX11" fmla="*/ 286927 w 808846"/>
              <a:gd name="connsiteY11" fmla="*/ 83479 h 638190"/>
              <a:gd name="connsiteX12" fmla="*/ 128477 w 808846"/>
              <a:gd name="connsiteY12" fmla="*/ 164628 h 638190"/>
              <a:gd name="connsiteX13" fmla="*/ 47888 w 808846"/>
              <a:gd name="connsiteY13" fmla="*/ 222262 h 638190"/>
              <a:gd name="connsiteX14" fmla="*/ 12426 w 808846"/>
              <a:gd name="connsiteY14" fmla="*/ 276108 h 638190"/>
              <a:gd name="connsiteX0" fmla="*/ 12426 w 808846"/>
              <a:gd name="connsiteY0" fmla="*/ 276108 h 638190"/>
              <a:gd name="connsiteX1" fmla="*/ 255191 w 808846"/>
              <a:gd name="connsiteY1" fmla="*/ 429723 h 638190"/>
              <a:gd name="connsiteX2" fmla="*/ 352712 w 808846"/>
              <a:gd name="connsiteY2" fmla="*/ 636618 h 638190"/>
              <a:gd name="connsiteX3" fmla="*/ 541329 w 808846"/>
              <a:gd name="connsiteY3" fmla="*/ 526208 h 638190"/>
              <a:gd name="connsiteX4" fmla="*/ 624563 w 808846"/>
              <a:gd name="connsiteY4" fmla="*/ 469496 h 638190"/>
              <a:gd name="connsiteX5" fmla="*/ 674913 w 808846"/>
              <a:gd name="connsiteY5" fmla="*/ 449767 h 638190"/>
              <a:gd name="connsiteX6" fmla="*/ 788273 w 808846"/>
              <a:gd name="connsiteY6" fmla="*/ 385317 h 638190"/>
              <a:gd name="connsiteX7" fmla="*/ 769330 w 808846"/>
              <a:gd name="connsiteY7" fmla="*/ 258642 h 638190"/>
              <a:gd name="connsiteX8" fmla="*/ 708781 w 808846"/>
              <a:gd name="connsiteY8" fmla="*/ 143679 h 638190"/>
              <a:gd name="connsiteX9" fmla="*/ 617303 w 808846"/>
              <a:gd name="connsiteY9" fmla="*/ 55134 h 638190"/>
              <a:gd name="connsiteX10" fmla="*/ 548271 w 808846"/>
              <a:gd name="connsiteY10" fmla="*/ 4481 h 638190"/>
              <a:gd name="connsiteX11" fmla="*/ 450509 w 808846"/>
              <a:gd name="connsiteY11" fmla="*/ 12133 h 638190"/>
              <a:gd name="connsiteX12" fmla="*/ 286927 w 808846"/>
              <a:gd name="connsiteY12" fmla="*/ 83479 h 638190"/>
              <a:gd name="connsiteX13" fmla="*/ 128477 w 808846"/>
              <a:gd name="connsiteY13" fmla="*/ 164628 h 638190"/>
              <a:gd name="connsiteX14" fmla="*/ 47888 w 808846"/>
              <a:gd name="connsiteY14" fmla="*/ 222262 h 638190"/>
              <a:gd name="connsiteX15" fmla="*/ 12426 w 808846"/>
              <a:gd name="connsiteY15" fmla="*/ 276108 h 638190"/>
              <a:gd name="connsiteX0" fmla="*/ 12426 w 805152"/>
              <a:gd name="connsiteY0" fmla="*/ 276108 h 638190"/>
              <a:gd name="connsiteX1" fmla="*/ 255191 w 805152"/>
              <a:gd name="connsiteY1" fmla="*/ 429723 h 638190"/>
              <a:gd name="connsiteX2" fmla="*/ 352712 w 805152"/>
              <a:gd name="connsiteY2" fmla="*/ 636618 h 638190"/>
              <a:gd name="connsiteX3" fmla="*/ 541329 w 805152"/>
              <a:gd name="connsiteY3" fmla="*/ 526208 h 638190"/>
              <a:gd name="connsiteX4" fmla="*/ 624563 w 805152"/>
              <a:gd name="connsiteY4" fmla="*/ 469496 h 638190"/>
              <a:gd name="connsiteX5" fmla="*/ 674913 w 805152"/>
              <a:gd name="connsiteY5" fmla="*/ 449767 h 638190"/>
              <a:gd name="connsiteX6" fmla="*/ 788273 w 805152"/>
              <a:gd name="connsiteY6" fmla="*/ 385317 h 638190"/>
              <a:gd name="connsiteX7" fmla="*/ 803608 w 805152"/>
              <a:gd name="connsiteY7" fmla="*/ 295422 h 638190"/>
              <a:gd name="connsiteX8" fmla="*/ 769330 w 805152"/>
              <a:gd name="connsiteY8" fmla="*/ 258642 h 638190"/>
              <a:gd name="connsiteX9" fmla="*/ 708781 w 805152"/>
              <a:gd name="connsiteY9" fmla="*/ 143679 h 638190"/>
              <a:gd name="connsiteX10" fmla="*/ 617303 w 805152"/>
              <a:gd name="connsiteY10" fmla="*/ 55134 h 638190"/>
              <a:gd name="connsiteX11" fmla="*/ 548271 w 805152"/>
              <a:gd name="connsiteY11" fmla="*/ 4481 h 638190"/>
              <a:gd name="connsiteX12" fmla="*/ 450509 w 805152"/>
              <a:gd name="connsiteY12" fmla="*/ 12133 h 638190"/>
              <a:gd name="connsiteX13" fmla="*/ 286927 w 805152"/>
              <a:gd name="connsiteY13" fmla="*/ 83479 h 638190"/>
              <a:gd name="connsiteX14" fmla="*/ 128477 w 805152"/>
              <a:gd name="connsiteY14" fmla="*/ 164628 h 638190"/>
              <a:gd name="connsiteX15" fmla="*/ 47888 w 805152"/>
              <a:gd name="connsiteY15" fmla="*/ 222262 h 638190"/>
              <a:gd name="connsiteX16" fmla="*/ 12426 w 805152"/>
              <a:gd name="connsiteY16" fmla="*/ 276108 h 638190"/>
              <a:gd name="connsiteX0" fmla="*/ 12426 w 805152"/>
              <a:gd name="connsiteY0" fmla="*/ 286775 h 648857"/>
              <a:gd name="connsiteX1" fmla="*/ 255191 w 805152"/>
              <a:gd name="connsiteY1" fmla="*/ 440390 h 648857"/>
              <a:gd name="connsiteX2" fmla="*/ 352712 w 805152"/>
              <a:gd name="connsiteY2" fmla="*/ 647285 h 648857"/>
              <a:gd name="connsiteX3" fmla="*/ 541329 w 805152"/>
              <a:gd name="connsiteY3" fmla="*/ 536875 h 648857"/>
              <a:gd name="connsiteX4" fmla="*/ 624563 w 805152"/>
              <a:gd name="connsiteY4" fmla="*/ 480163 h 648857"/>
              <a:gd name="connsiteX5" fmla="*/ 674913 w 805152"/>
              <a:gd name="connsiteY5" fmla="*/ 460434 h 648857"/>
              <a:gd name="connsiteX6" fmla="*/ 788273 w 805152"/>
              <a:gd name="connsiteY6" fmla="*/ 395984 h 648857"/>
              <a:gd name="connsiteX7" fmla="*/ 803608 w 805152"/>
              <a:gd name="connsiteY7" fmla="*/ 306089 h 648857"/>
              <a:gd name="connsiteX8" fmla="*/ 769330 w 805152"/>
              <a:gd name="connsiteY8" fmla="*/ 269309 h 648857"/>
              <a:gd name="connsiteX9" fmla="*/ 708781 w 805152"/>
              <a:gd name="connsiteY9" fmla="*/ 154346 h 648857"/>
              <a:gd name="connsiteX10" fmla="*/ 617303 w 805152"/>
              <a:gd name="connsiteY10" fmla="*/ 65801 h 648857"/>
              <a:gd name="connsiteX11" fmla="*/ 548271 w 805152"/>
              <a:gd name="connsiteY11" fmla="*/ 15148 h 648857"/>
              <a:gd name="connsiteX12" fmla="*/ 517593 w 805152"/>
              <a:gd name="connsiteY12" fmla="*/ 139 h 648857"/>
              <a:gd name="connsiteX13" fmla="*/ 450509 w 805152"/>
              <a:gd name="connsiteY13" fmla="*/ 22800 h 648857"/>
              <a:gd name="connsiteX14" fmla="*/ 286927 w 805152"/>
              <a:gd name="connsiteY14" fmla="*/ 94146 h 648857"/>
              <a:gd name="connsiteX15" fmla="*/ 128477 w 805152"/>
              <a:gd name="connsiteY15" fmla="*/ 175295 h 648857"/>
              <a:gd name="connsiteX16" fmla="*/ 47888 w 805152"/>
              <a:gd name="connsiteY16" fmla="*/ 232929 h 648857"/>
              <a:gd name="connsiteX17" fmla="*/ 12426 w 805152"/>
              <a:gd name="connsiteY17" fmla="*/ 286775 h 648857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17303 w 805152"/>
              <a:gd name="connsiteY10" fmla="*/ 65783 h 648839"/>
              <a:gd name="connsiteX11" fmla="*/ 604957 w 805152"/>
              <a:gd name="connsiteY11" fmla="*/ 38697 h 648839"/>
              <a:gd name="connsiteX12" fmla="*/ 548271 w 805152"/>
              <a:gd name="connsiteY12" fmla="*/ 15130 h 648839"/>
              <a:gd name="connsiteX13" fmla="*/ 517593 w 805152"/>
              <a:gd name="connsiteY13" fmla="*/ 121 h 648839"/>
              <a:gd name="connsiteX14" fmla="*/ 450509 w 805152"/>
              <a:gd name="connsiteY14" fmla="*/ 22782 h 648839"/>
              <a:gd name="connsiteX15" fmla="*/ 286927 w 805152"/>
              <a:gd name="connsiteY15" fmla="*/ 94128 h 648839"/>
              <a:gd name="connsiteX16" fmla="*/ 128477 w 805152"/>
              <a:gd name="connsiteY16" fmla="*/ 175277 h 648839"/>
              <a:gd name="connsiteX17" fmla="*/ 47888 w 805152"/>
              <a:gd name="connsiteY17" fmla="*/ 232911 h 648839"/>
              <a:gd name="connsiteX18" fmla="*/ 12426 w 805152"/>
              <a:gd name="connsiteY18" fmla="*/ 286757 h 648839"/>
              <a:gd name="connsiteX0" fmla="*/ 12426 w 805152"/>
              <a:gd name="connsiteY0" fmla="*/ 286757 h 648839"/>
              <a:gd name="connsiteX1" fmla="*/ 255191 w 805152"/>
              <a:gd name="connsiteY1" fmla="*/ 440372 h 648839"/>
              <a:gd name="connsiteX2" fmla="*/ 352712 w 805152"/>
              <a:gd name="connsiteY2" fmla="*/ 647267 h 648839"/>
              <a:gd name="connsiteX3" fmla="*/ 541329 w 805152"/>
              <a:gd name="connsiteY3" fmla="*/ 536857 h 648839"/>
              <a:gd name="connsiteX4" fmla="*/ 624563 w 805152"/>
              <a:gd name="connsiteY4" fmla="*/ 480145 h 648839"/>
              <a:gd name="connsiteX5" fmla="*/ 674913 w 805152"/>
              <a:gd name="connsiteY5" fmla="*/ 460416 h 648839"/>
              <a:gd name="connsiteX6" fmla="*/ 788273 w 805152"/>
              <a:gd name="connsiteY6" fmla="*/ 395966 h 648839"/>
              <a:gd name="connsiteX7" fmla="*/ 803608 w 805152"/>
              <a:gd name="connsiteY7" fmla="*/ 306071 h 648839"/>
              <a:gd name="connsiteX8" fmla="*/ 769330 w 805152"/>
              <a:gd name="connsiteY8" fmla="*/ 269291 h 648839"/>
              <a:gd name="connsiteX9" fmla="*/ 708781 w 805152"/>
              <a:gd name="connsiteY9" fmla="*/ 154328 h 648839"/>
              <a:gd name="connsiteX10" fmla="*/ 642400 w 805152"/>
              <a:gd name="connsiteY10" fmla="*/ 77875 h 648839"/>
              <a:gd name="connsiteX11" fmla="*/ 617303 w 805152"/>
              <a:gd name="connsiteY11" fmla="*/ 65783 h 648839"/>
              <a:gd name="connsiteX12" fmla="*/ 604957 w 805152"/>
              <a:gd name="connsiteY12" fmla="*/ 38697 h 648839"/>
              <a:gd name="connsiteX13" fmla="*/ 548271 w 805152"/>
              <a:gd name="connsiteY13" fmla="*/ 15130 h 648839"/>
              <a:gd name="connsiteX14" fmla="*/ 517593 w 805152"/>
              <a:gd name="connsiteY14" fmla="*/ 121 h 648839"/>
              <a:gd name="connsiteX15" fmla="*/ 450509 w 805152"/>
              <a:gd name="connsiteY15" fmla="*/ 22782 h 648839"/>
              <a:gd name="connsiteX16" fmla="*/ 286927 w 805152"/>
              <a:gd name="connsiteY16" fmla="*/ 94128 h 648839"/>
              <a:gd name="connsiteX17" fmla="*/ 128477 w 805152"/>
              <a:gd name="connsiteY17" fmla="*/ 175277 h 648839"/>
              <a:gd name="connsiteX18" fmla="*/ 47888 w 805152"/>
              <a:gd name="connsiteY18" fmla="*/ 232911 h 648839"/>
              <a:gd name="connsiteX19" fmla="*/ 12426 w 805152"/>
              <a:gd name="connsiteY19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12243 w 817319"/>
              <a:gd name="connsiteY19" fmla="*/ 275188 h 648839"/>
              <a:gd name="connsiteX20" fmla="*/ 24593 w 817319"/>
              <a:gd name="connsiteY20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60055 w 817319"/>
              <a:gd name="connsiteY18" fmla="*/ 232911 h 648839"/>
              <a:gd name="connsiteX19" fmla="*/ 39606 w 817319"/>
              <a:gd name="connsiteY19" fmla="*/ 235704 h 648839"/>
              <a:gd name="connsiteX20" fmla="*/ 12243 w 817319"/>
              <a:gd name="connsiteY20" fmla="*/ 275188 h 648839"/>
              <a:gd name="connsiteX21" fmla="*/ 24593 w 817319"/>
              <a:gd name="connsiteY21" fmla="*/ 286757 h 648839"/>
              <a:gd name="connsiteX0" fmla="*/ 24593 w 817319"/>
              <a:gd name="connsiteY0" fmla="*/ 286757 h 648839"/>
              <a:gd name="connsiteX1" fmla="*/ 267358 w 817319"/>
              <a:gd name="connsiteY1" fmla="*/ 440372 h 648839"/>
              <a:gd name="connsiteX2" fmla="*/ 364879 w 817319"/>
              <a:gd name="connsiteY2" fmla="*/ 647267 h 648839"/>
              <a:gd name="connsiteX3" fmla="*/ 553496 w 817319"/>
              <a:gd name="connsiteY3" fmla="*/ 536857 h 648839"/>
              <a:gd name="connsiteX4" fmla="*/ 636730 w 817319"/>
              <a:gd name="connsiteY4" fmla="*/ 480145 h 648839"/>
              <a:gd name="connsiteX5" fmla="*/ 687080 w 817319"/>
              <a:gd name="connsiteY5" fmla="*/ 460416 h 648839"/>
              <a:gd name="connsiteX6" fmla="*/ 800440 w 817319"/>
              <a:gd name="connsiteY6" fmla="*/ 395966 h 648839"/>
              <a:gd name="connsiteX7" fmla="*/ 815775 w 817319"/>
              <a:gd name="connsiteY7" fmla="*/ 306071 h 648839"/>
              <a:gd name="connsiteX8" fmla="*/ 781497 w 817319"/>
              <a:gd name="connsiteY8" fmla="*/ 269291 h 648839"/>
              <a:gd name="connsiteX9" fmla="*/ 720948 w 817319"/>
              <a:gd name="connsiteY9" fmla="*/ 154328 h 648839"/>
              <a:gd name="connsiteX10" fmla="*/ 654567 w 817319"/>
              <a:gd name="connsiteY10" fmla="*/ 77875 h 648839"/>
              <a:gd name="connsiteX11" fmla="*/ 629470 w 817319"/>
              <a:gd name="connsiteY11" fmla="*/ 65783 h 648839"/>
              <a:gd name="connsiteX12" fmla="*/ 617124 w 817319"/>
              <a:gd name="connsiteY12" fmla="*/ 38697 h 648839"/>
              <a:gd name="connsiteX13" fmla="*/ 560438 w 817319"/>
              <a:gd name="connsiteY13" fmla="*/ 15130 h 648839"/>
              <a:gd name="connsiteX14" fmla="*/ 529760 w 817319"/>
              <a:gd name="connsiteY14" fmla="*/ 121 h 648839"/>
              <a:gd name="connsiteX15" fmla="*/ 462676 w 817319"/>
              <a:gd name="connsiteY15" fmla="*/ 22782 h 648839"/>
              <a:gd name="connsiteX16" fmla="*/ 299094 w 817319"/>
              <a:gd name="connsiteY16" fmla="*/ 94128 h 648839"/>
              <a:gd name="connsiteX17" fmla="*/ 140644 w 817319"/>
              <a:gd name="connsiteY17" fmla="*/ 175277 h 648839"/>
              <a:gd name="connsiteX18" fmla="*/ 81403 w 817319"/>
              <a:gd name="connsiteY18" fmla="*/ 198912 h 648839"/>
              <a:gd name="connsiteX19" fmla="*/ 60055 w 817319"/>
              <a:gd name="connsiteY19" fmla="*/ 232911 h 648839"/>
              <a:gd name="connsiteX20" fmla="*/ 39606 w 817319"/>
              <a:gd name="connsiteY20" fmla="*/ 235704 h 648839"/>
              <a:gd name="connsiteX21" fmla="*/ 12243 w 817319"/>
              <a:gd name="connsiteY21" fmla="*/ 275188 h 648839"/>
              <a:gd name="connsiteX22" fmla="*/ 24593 w 817319"/>
              <a:gd name="connsiteY22" fmla="*/ 286757 h 648839"/>
              <a:gd name="connsiteX0" fmla="*/ 29273 w 821999"/>
              <a:gd name="connsiteY0" fmla="*/ 286757 h 648839"/>
              <a:gd name="connsiteX1" fmla="*/ 272038 w 821999"/>
              <a:gd name="connsiteY1" fmla="*/ 440372 h 648839"/>
              <a:gd name="connsiteX2" fmla="*/ 369559 w 821999"/>
              <a:gd name="connsiteY2" fmla="*/ 647267 h 648839"/>
              <a:gd name="connsiteX3" fmla="*/ 558176 w 821999"/>
              <a:gd name="connsiteY3" fmla="*/ 536857 h 648839"/>
              <a:gd name="connsiteX4" fmla="*/ 641410 w 821999"/>
              <a:gd name="connsiteY4" fmla="*/ 480145 h 648839"/>
              <a:gd name="connsiteX5" fmla="*/ 691760 w 821999"/>
              <a:gd name="connsiteY5" fmla="*/ 460416 h 648839"/>
              <a:gd name="connsiteX6" fmla="*/ 805120 w 821999"/>
              <a:gd name="connsiteY6" fmla="*/ 395966 h 648839"/>
              <a:gd name="connsiteX7" fmla="*/ 820455 w 821999"/>
              <a:gd name="connsiteY7" fmla="*/ 306071 h 648839"/>
              <a:gd name="connsiteX8" fmla="*/ 786177 w 821999"/>
              <a:gd name="connsiteY8" fmla="*/ 269291 h 648839"/>
              <a:gd name="connsiteX9" fmla="*/ 725628 w 821999"/>
              <a:gd name="connsiteY9" fmla="*/ 154328 h 648839"/>
              <a:gd name="connsiteX10" fmla="*/ 659247 w 821999"/>
              <a:gd name="connsiteY10" fmla="*/ 77875 h 648839"/>
              <a:gd name="connsiteX11" fmla="*/ 634150 w 821999"/>
              <a:gd name="connsiteY11" fmla="*/ 65783 h 648839"/>
              <a:gd name="connsiteX12" fmla="*/ 621804 w 821999"/>
              <a:gd name="connsiteY12" fmla="*/ 38697 h 648839"/>
              <a:gd name="connsiteX13" fmla="*/ 565118 w 821999"/>
              <a:gd name="connsiteY13" fmla="*/ 15130 h 648839"/>
              <a:gd name="connsiteX14" fmla="*/ 534440 w 821999"/>
              <a:gd name="connsiteY14" fmla="*/ 121 h 648839"/>
              <a:gd name="connsiteX15" fmla="*/ 467356 w 821999"/>
              <a:gd name="connsiteY15" fmla="*/ 22782 h 648839"/>
              <a:gd name="connsiteX16" fmla="*/ 303774 w 821999"/>
              <a:gd name="connsiteY16" fmla="*/ 94128 h 648839"/>
              <a:gd name="connsiteX17" fmla="*/ 145324 w 821999"/>
              <a:gd name="connsiteY17" fmla="*/ 175277 h 648839"/>
              <a:gd name="connsiteX18" fmla="*/ 86083 w 821999"/>
              <a:gd name="connsiteY18" fmla="*/ 198912 h 648839"/>
              <a:gd name="connsiteX19" fmla="*/ 64735 w 821999"/>
              <a:gd name="connsiteY19" fmla="*/ 232911 h 648839"/>
              <a:gd name="connsiteX20" fmla="*/ 44286 w 821999"/>
              <a:gd name="connsiteY20" fmla="*/ 235704 h 648839"/>
              <a:gd name="connsiteX21" fmla="*/ 8202 w 821999"/>
              <a:gd name="connsiteY21" fmla="*/ 268609 h 648839"/>
              <a:gd name="connsiteX22" fmla="*/ 29273 w 821999"/>
              <a:gd name="connsiteY22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805120 w 825435"/>
              <a:gd name="connsiteY6" fmla="*/ 395966 h 648839"/>
              <a:gd name="connsiteX7" fmla="*/ 824221 w 825435"/>
              <a:gd name="connsiteY7" fmla="*/ 378602 h 648839"/>
              <a:gd name="connsiteX8" fmla="*/ 820455 w 825435"/>
              <a:gd name="connsiteY8" fmla="*/ 306071 h 648839"/>
              <a:gd name="connsiteX9" fmla="*/ 786177 w 825435"/>
              <a:gd name="connsiteY9" fmla="*/ 269291 h 648839"/>
              <a:gd name="connsiteX10" fmla="*/ 725628 w 825435"/>
              <a:gd name="connsiteY10" fmla="*/ 154328 h 648839"/>
              <a:gd name="connsiteX11" fmla="*/ 659247 w 825435"/>
              <a:gd name="connsiteY11" fmla="*/ 77875 h 648839"/>
              <a:gd name="connsiteX12" fmla="*/ 634150 w 825435"/>
              <a:gd name="connsiteY12" fmla="*/ 65783 h 648839"/>
              <a:gd name="connsiteX13" fmla="*/ 621804 w 825435"/>
              <a:gd name="connsiteY13" fmla="*/ 38697 h 648839"/>
              <a:gd name="connsiteX14" fmla="*/ 565118 w 825435"/>
              <a:gd name="connsiteY14" fmla="*/ 15130 h 648839"/>
              <a:gd name="connsiteX15" fmla="*/ 534440 w 825435"/>
              <a:gd name="connsiteY15" fmla="*/ 121 h 648839"/>
              <a:gd name="connsiteX16" fmla="*/ 467356 w 825435"/>
              <a:gd name="connsiteY16" fmla="*/ 22782 h 648839"/>
              <a:gd name="connsiteX17" fmla="*/ 303774 w 825435"/>
              <a:gd name="connsiteY17" fmla="*/ 94128 h 648839"/>
              <a:gd name="connsiteX18" fmla="*/ 145324 w 825435"/>
              <a:gd name="connsiteY18" fmla="*/ 175277 h 648839"/>
              <a:gd name="connsiteX19" fmla="*/ 86083 w 825435"/>
              <a:gd name="connsiteY19" fmla="*/ 198912 h 648839"/>
              <a:gd name="connsiteX20" fmla="*/ 64735 w 825435"/>
              <a:gd name="connsiteY20" fmla="*/ 232911 h 648839"/>
              <a:gd name="connsiteX21" fmla="*/ 44286 w 825435"/>
              <a:gd name="connsiteY21" fmla="*/ 235704 h 648839"/>
              <a:gd name="connsiteX22" fmla="*/ 8202 w 825435"/>
              <a:gd name="connsiteY22" fmla="*/ 268609 h 648839"/>
              <a:gd name="connsiteX23" fmla="*/ 29273 w 825435"/>
              <a:gd name="connsiteY23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5628 w 825435"/>
              <a:gd name="connsiteY11" fmla="*/ 154328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03599 w 825435"/>
              <a:gd name="connsiteY11" fmla="*/ 173803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6177 w 825435"/>
              <a:gd name="connsiteY10" fmla="*/ 269291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5435"/>
              <a:gd name="connsiteY0" fmla="*/ 286757 h 648839"/>
              <a:gd name="connsiteX1" fmla="*/ 272038 w 825435"/>
              <a:gd name="connsiteY1" fmla="*/ 440372 h 648839"/>
              <a:gd name="connsiteX2" fmla="*/ 369559 w 825435"/>
              <a:gd name="connsiteY2" fmla="*/ 647267 h 648839"/>
              <a:gd name="connsiteX3" fmla="*/ 558176 w 825435"/>
              <a:gd name="connsiteY3" fmla="*/ 536857 h 648839"/>
              <a:gd name="connsiteX4" fmla="*/ 641410 w 825435"/>
              <a:gd name="connsiteY4" fmla="*/ 480145 h 648839"/>
              <a:gd name="connsiteX5" fmla="*/ 691760 w 825435"/>
              <a:gd name="connsiteY5" fmla="*/ 460416 h 648839"/>
              <a:gd name="connsiteX6" fmla="*/ 790092 w 825435"/>
              <a:gd name="connsiteY6" fmla="*/ 414347 h 648839"/>
              <a:gd name="connsiteX7" fmla="*/ 805120 w 825435"/>
              <a:gd name="connsiteY7" fmla="*/ 395966 h 648839"/>
              <a:gd name="connsiteX8" fmla="*/ 824221 w 825435"/>
              <a:gd name="connsiteY8" fmla="*/ 378602 h 648839"/>
              <a:gd name="connsiteX9" fmla="*/ 820455 w 825435"/>
              <a:gd name="connsiteY9" fmla="*/ 306071 h 648839"/>
              <a:gd name="connsiteX10" fmla="*/ 781281 w 825435"/>
              <a:gd name="connsiteY10" fmla="*/ 279029 h 648839"/>
              <a:gd name="connsiteX11" fmla="*/ 720734 w 825435"/>
              <a:gd name="connsiteY11" fmla="*/ 171369 h 648839"/>
              <a:gd name="connsiteX12" fmla="*/ 659247 w 825435"/>
              <a:gd name="connsiteY12" fmla="*/ 77875 h 648839"/>
              <a:gd name="connsiteX13" fmla="*/ 634150 w 825435"/>
              <a:gd name="connsiteY13" fmla="*/ 65783 h 648839"/>
              <a:gd name="connsiteX14" fmla="*/ 621804 w 825435"/>
              <a:gd name="connsiteY14" fmla="*/ 38697 h 648839"/>
              <a:gd name="connsiteX15" fmla="*/ 565118 w 825435"/>
              <a:gd name="connsiteY15" fmla="*/ 15130 h 648839"/>
              <a:gd name="connsiteX16" fmla="*/ 534440 w 825435"/>
              <a:gd name="connsiteY16" fmla="*/ 121 h 648839"/>
              <a:gd name="connsiteX17" fmla="*/ 467356 w 825435"/>
              <a:gd name="connsiteY17" fmla="*/ 22782 h 648839"/>
              <a:gd name="connsiteX18" fmla="*/ 303774 w 825435"/>
              <a:gd name="connsiteY18" fmla="*/ 94128 h 648839"/>
              <a:gd name="connsiteX19" fmla="*/ 145324 w 825435"/>
              <a:gd name="connsiteY19" fmla="*/ 175277 h 648839"/>
              <a:gd name="connsiteX20" fmla="*/ 86083 w 825435"/>
              <a:gd name="connsiteY20" fmla="*/ 198912 h 648839"/>
              <a:gd name="connsiteX21" fmla="*/ 64735 w 825435"/>
              <a:gd name="connsiteY21" fmla="*/ 232911 h 648839"/>
              <a:gd name="connsiteX22" fmla="*/ 44286 w 825435"/>
              <a:gd name="connsiteY22" fmla="*/ 235704 h 648839"/>
              <a:gd name="connsiteX23" fmla="*/ 8202 w 825435"/>
              <a:gd name="connsiteY23" fmla="*/ 268609 h 648839"/>
              <a:gd name="connsiteX24" fmla="*/ 29273 w 825435"/>
              <a:gd name="connsiteY24" fmla="*/ 286757 h 648839"/>
              <a:gd name="connsiteX0" fmla="*/ 29273 w 824319"/>
              <a:gd name="connsiteY0" fmla="*/ 286757 h 648839"/>
              <a:gd name="connsiteX1" fmla="*/ 272038 w 824319"/>
              <a:gd name="connsiteY1" fmla="*/ 440372 h 648839"/>
              <a:gd name="connsiteX2" fmla="*/ 369559 w 824319"/>
              <a:gd name="connsiteY2" fmla="*/ 647267 h 648839"/>
              <a:gd name="connsiteX3" fmla="*/ 558176 w 824319"/>
              <a:gd name="connsiteY3" fmla="*/ 536857 h 648839"/>
              <a:gd name="connsiteX4" fmla="*/ 641410 w 824319"/>
              <a:gd name="connsiteY4" fmla="*/ 480145 h 648839"/>
              <a:gd name="connsiteX5" fmla="*/ 691760 w 824319"/>
              <a:gd name="connsiteY5" fmla="*/ 460416 h 648839"/>
              <a:gd name="connsiteX6" fmla="*/ 790092 w 824319"/>
              <a:gd name="connsiteY6" fmla="*/ 414347 h 648839"/>
              <a:gd name="connsiteX7" fmla="*/ 805120 w 824319"/>
              <a:gd name="connsiteY7" fmla="*/ 395966 h 648839"/>
              <a:gd name="connsiteX8" fmla="*/ 824221 w 824319"/>
              <a:gd name="connsiteY8" fmla="*/ 378602 h 648839"/>
              <a:gd name="connsiteX9" fmla="*/ 773948 w 824319"/>
              <a:gd name="connsiteY9" fmla="*/ 349892 h 648839"/>
              <a:gd name="connsiteX10" fmla="*/ 781281 w 824319"/>
              <a:gd name="connsiteY10" fmla="*/ 279029 h 648839"/>
              <a:gd name="connsiteX11" fmla="*/ 720734 w 824319"/>
              <a:gd name="connsiteY11" fmla="*/ 171369 h 648839"/>
              <a:gd name="connsiteX12" fmla="*/ 659247 w 824319"/>
              <a:gd name="connsiteY12" fmla="*/ 77875 h 648839"/>
              <a:gd name="connsiteX13" fmla="*/ 634150 w 824319"/>
              <a:gd name="connsiteY13" fmla="*/ 65783 h 648839"/>
              <a:gd name="connsiteX14" fmla="*/ 621804 w 824319"/>
              <a:gd name="connsiteY14" fmla="*/ 38697 h 648839"/>
              <a:gd name="connsiteX15" fmla="*/ 565118 w 824319"/>
              <a:gd name="connsiteY15" fmla="*/ 15130 h 648839"/>
              <a:gd name="connsiteX16" fmla="*/ 534440 w 824319"/>
              <a:gd name="connsiteY16" fmla="*/ 121 h 648839"/>
              <a:gd name="connsiteX17" fmla="*/ 467356 w 824319"/>
              <a:gd name="connsiteY17" fmla="*/ 22782 h 648839"/>
              <a:gd name="connsiteX18" fmla="*/ 303774 w 824319"/>
              <a:gd name="connsiteY18" fmla="*/ 94128 h 648839"/>
              <a:gd name="connsiteX19" fmla="*/ 145324 w 824319"/>
              <a:gd name="connsiteY19" fmla="*/ 175277 h 648839"/>
              <a:gd name="connsiteX20" fmla="*/ 86083 w 824319"/>
              <a:gd name="connsiteY20" fmla="*/ 198912 h 648839"/>
              <a:gd name="connsiteX21" fmla="*/ 64735 w 824319"/>
              <a:gd name="connsiteY21" fmla="*/ 232911 h 648839"/>
              <a:gd name="connsiteX22" fmla="*/ 44286 w 824319"/>
              <a:gd name="connsiteY22" fmla="*/ 235704 h 648839"/>
              <a:gd name="connsiteX23" fmla="*/ 8202 w 824319"/>
              <a:gd name="connsiteY23" fmla="*/ 268609 h 648839"/>
              <a:gd name="connsiteX24" fmla="*/ 29273 w 824319"/>
              <a:gd name="connsiteY24" fmla="*/ 286757 h 648839"/>
              <a:gd name="connsiteX0" fmla="*/ 29273 w 805399"/>
              <a:gd name="connsiteY0" fmla="*/ 286757 h 648839"/>
              <a:gd name="connsiteX1" fmla="*/ 272038 w 805399"/>
              <a:gd name="connsiteY1" fmla="*/ 440372 h 648839"/>
              <a:gd name="connsiteX2" fmla="*/ 369559 w 805399"/>
              <a:gd name="connsiteY2" fmla="*/ 647267 h 648839"/>
              <a:gd name="connsiteX3" fmla="*/ 558176 w 805399"/>
              <a:gd name="connsiteY3" fmla="*/ 536857 h 648839"/>
              <a:gd name="connsiteX4" fmla="*/ 641410 w 805399"/>
              <a:gd name="connsiteY4" fmla="*/ 480145 h 648839"/>
              <a:gd name="connsiteX5" fmla="*/ 691760 w 805399"/>
              <a:gd name="connsiteY5" fmla="*/ 460416 h 648839"/>
              <a:gd name="connsiteX6" fmla="*/ 790092 w 805399"/>
              <a:gd name="connsiteY6" fmla="*/ 414347 h 648839"/>
              <a:gd name="connsiteX7" fmla="*/ 805120 w 805399"/>
              <a:gd name="connsiteY7" fmla="*/ 395966 h 648839"/>
              <a:gd name="connsiteX8" fmla="*/ 699390 w 805399"/>
              <a:gd name="connsiteY8" fmla="*/ 407816 h 648839"/>
              <a:gd name="connsiteX9" fmla="*/ 773948 w 805399"/>
              <a:gd name="connsiteY9" fmla="*/ 349892 h 648839"/>
              <a:gd name="connsiteX10" fmla="*/ 781281 w 805399"/>
              <a:gd name="connsiteY10" fmla="*/ 279029 h 648839"/>
              <a:gd name="connsiteX11" fmla="*/ 720734 w 805399"/>
              <a:gd name="connsiteY11" fmla="*/ 171369 h 648839"/>
              <a:gd name="connsiteX12" fmla="*/ 659247 w 805399"/>
              <a:gd name="connsiteY12" fmla="*/ 77875 h 648839"/>
              <a:gd name="connsiteX13" fmla="*/ 634150 w 805399"/>
              <a:gd name="connsiteY13" fmla="*/ 65783 h 648839"/>
              <a:gd name="connsiteX14" fmla="*/ 621804 w 805399"/>
              <a:gd name="connsiteY14" fmla="*/ 38697 h 648839"/>
              <a:gd name="connsiteX15" fmla="*/ 565118 w 805399"/>
              <a:gd name="connsiteY15" fmla="*/ 15130 h 648839"/>
              <a:gd name="connsiteX16" fmla="*/ 534440 w 805399"/>
              <a:gd name="connsiteY16" fmla="*/ 121 h 648839"/>
              <a:gd name="connsiteX17" fmla="*/ 467356 w 805399"/>
              <a:gd name="connsiteY17" fmla="*/ 22782 h 648839"/>
              <a:gd name="connsiteX18" fmla="*/ 303774 w 805399"/>
              <a:gd name="connsiteY18" fmla="*/ 94128 h 648839"/>
              <a:gd name="connsiteX19" fmla="*/ 145324 w 805399"/>
              <a:gd name="connsiteY19" fmla="*/ 175277 h 648839"/>
              <a:gd name="connsiteX20" fmla="*/ 86083 w 805399"/>
              <a:gd name="connsiteY20" fmla="*/ 198912 h 648839"/>
              <a:gd name="connsiteX21" fmla="*/ 64735 w 805399"/>
              <a:gd name="connsiteY21" fmla="*/ 232911 h 648839"/>
              <a:gd name="connsiteX22" fmla="*/ 44286 w 805399"/>
              <a:gd name="connsiteY22" fmla="*/ 235704 h 648839"/>
              <a:gd name="connsiteX23" fmla="*/ 8202 w 805399"/>
              <a:gd name="connsiteY23" fmla="*/ 268609 h 648839"/>
              <a:gd name="connsiteX24" fmla="*/ 29273 w 805399"/>
              <a:gd name="connsiteY24" fmla="*/ 286757 h 648839"/>
              <a:gd name="connsiteX0" fmla="*/ 29273 w 791469"/>
              <a:gd name="connsiteY0" fmla="*/ 286757 h 648839"/>
              <a:gd name="connsiteX1" fmla="*/ 272038 w 791469"/>
              <a:gd name="connsiteY1" fmla="*/ 440372 h 648839"/>
              <a:gd name="connsiteX2" fmla="*/ 369559 w 791469"/>
              <a:gd name="connsiteY2" fmla="*/ 647267 h 648839"/>
              <a:gd name="connsiteX3" fmla="*/ 558176 w 791469"/>
              <a:gd name="connsiteY3" fmla="*/ 536857 h 648839"/>
              <a:gd name="connsiteX4" fmla="*/ 641410 w 791469"/>
              <a:gd name="connsiteY4" fmla="*/ 480145 h 648839"/>
              <a:gd name="connsiteX5" fmla="*/ 691760 w 791469"/>
              <a:gd name="connsiteY5" fmla="*/ 460416 h 648839"/>
              <a:gd name="connsiteX6" fmla="*/ 790092 w 791469"/>
              <a:gd name="connsiteY6" fmla="*/ 414347 h 648839"/>
              <a:gd name="connsiteX7" fmla="*/ 633781 w 791469"/>
              <a:gd name="connsiteY7" fmla="*/ 434918 h 648839"/>
              <a:gd name="connsiteX8" fmla="*/ 699390 w 791469"/>
              <a:gd name="connsiteY8" fmla="*/ 407816 h 648839"/>
              <a:gd name="connsiteX9" fmla="*/ 773948 w 791469"/>
              <a:gd name="connsiteY9" fmla="*/ 349892 h 648839"/>
              <a:gd name="connsiteX10" fmla="*/ 781281 w 791469"/>
              <a:gd name="connsiteY10" fmla="*/ 279029 h 648839"/>
              <a:gd name="connsiteX11" fmla="*/ 720734 w 791469"/>
              <a:gd name="connsiteY11" fmla="*/ 171369 h 648839"/>
              <a:gd name="connsiteX12" fmla="*/ 659247 w 791469"/>
              <a:gd name="connsiteY12" fmla="*/ 77875 h 648839"/>
              <a:gd name="connsiteX13" fmla="*/ 634150 w 791469"/>
              <a:gd name="connsiteY13" fmla="*/ 65783 h 648839"/>
              <a:gd name="connsiteX14" fmla="*/ 621804 w 791469"/>
              <a:gd name="connsiteY14" fmla="*/ 38697 h 648839"/>
              <a:gd name="connsiteX15" fmla="*/ 565118 w 791469"/>
              <a:gd name="connsiteY15" fmla="*/ 15130 h 648839"/>
              <a:gd name="connsiteX16" fmla="*/ 534440 w 791469"/>
              <a:gd name="connsiteY16" fmla="*/ 121 h 648839"/>
              <a:gd name="connsiteX17" fmla="*/ 467356 w 791469"/>
              <a:gd name="connsiteY17" fmla="*/ 22782 h 648839"/>
              <a:gd name="connsiteX18" fmla="*/ 303774 w 791469"/>
              <a:gd name="connsiteY18" fmla="*/ 94128 h 648839"/>
              <a:gd name="connsiteX19" fmla="*/ 145324 w 791469"/>
              <a:gd name="connsiteY19" fmla="*/ 175277 h 648839"/>
              <a:gd name="connsiteX20" fmla="*/ 86083 w 791469"/>
              <a:gd name="connsiteY20" fmla="*/ 198912 h 648839"/>
              <a:gd name="connsiteX21" fmla="*/ 64735 w 791469"/>
              <a:gd name="connsiteY21" fmla="*/ 232911 h 648839"/>
              <a:gd name="connsiteX22" fmla="*/ 44286 w 791469"/>
              <a:gd name="connsiteY22" fmla="*/ 235704 h 648839"/>
              <a:gd name="connsiteX23" fmla="*/ 8202 w 791469"/>
              <a:gd name="connsiteY23" fmla="*/ 268609 h 648839"/>
              <a:gd name="connsiteX24" fmla="*/ 29273 w 791469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691760 w 784934"/>
              <a:gd name="connsiteY5" fmla="*/ 460416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641410 w 784934"/>
              <a:gd name="connsiteY4" fmla="*/ 480145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48839"/>
              <a:gd name="connsiteX1" fmla="*/ 272038 w 784934"/>
              <a:gd name="connsiteY1" fmla="*/ 440372 h 648839"/>
              <a:gd name="connsiteX2" fmla="*/ 369559 w 784934"/>
              <a:gd name="connsiteY2" fmla="*/ 647267 h 648839"/>
              <a:gd name="connsiteX3" fmla="*/ 558176 w 784934"/>
              <a:gd name="connsiteY3" fmla="*/ 536857 h 648839"/>
              <a:gd name="connsiteX4" fmla="*/ 457832 w 784934"/>
              <a:gd name="connsiteY4" fmla="*/ 519097 h 648839"/>
              <a:gd name="connsiteX5" fmla="*/ 503286 w 784934"/>
              <a:gd name="connsiteY5" fmla="*/ 496933 h 648839"/>
              <a:gd name="connsiteX6" fmla="*/ 589380 w 784934"/>
              <a:gd name="connsiteY6" fmla="*/ 467906 h 648839"/>
              <a:gd name="connsiteX7" fmla="*/ 633781 w 784934"/>
              <a:gd name="connsiteY7" fmla="*/ 434918 h 648839"/>
              <a:gd name="connsiteX8" fmla="*/ 699390 w 784934"/>
              <a:gd name="connsiteY8" fmla="*/ 407816 h 648839"/>
              <a:gd name="connsiteX9" fmla="*/ 773948 w 784934"/>
              <a:gd name="connsiteY9" fmla="*/ 349892 h 648839"/>
              <a:gd name="connsiteX10" fmla="*/ 781281 w 784934"/>
              <a:gd name="connsiteY10" fmla="*/ 279029 h 648839"/>
              <a:gd name="connsiteX11" fmla="*/ 720734 w 784934"/>
              <a:gd name="connsiteY11" fmla="*/ 171369 h 648839"/>
              <a:gd name="connsiteX12" fmla="*/ 659247 w 784934"/>
              <a:gd name="connsiteY12" fmla="*/ 77875 h 648839"/>
              <a:gd name="connsiteX13" fmla="*/ 634150 w 784934"/>
              <a:gd name="connsiteY13" fmla="*/ 65783 h 648839"/>
              <a:gd name="connsiteX14" fmla="*/ 621804 w 784934"/>
              <a:gd name="connsiteY14" fmla="*/ 38697 h 648839"/>
              <a:gd name="connsiteX15" fmla="*/ 565118 w 784934"/>
              <a:gd name="connsiteY15" fmla="*/ 15130 h 648839"/>
              <a:gd name="connsiteX16" fmla="*/ 534440 w 784934"/>
              <a:gd name="connsiteY16" fmla="*/ 121 h 648839"/>
              <a:gd name="connsiteX17" fmla="*/ 467356 w 784934"/>
              <a:gd name="connsiteY17" fmla="*/ 22782 h 648839"/>
              <a:gd name="connsiteX18" fmla="*/ 303774 w 784934"/>
              <a:gd name="connsiteY18" fmla="*/ 94128 h 648839"/>
              <a:gd name="connsiteX19" fmla="*/ 145324 w 784934"/>
              <a:gd name="connsiteY19" fmla="*/ 175277 h 648839"/>
              <a:gd name="connsiteX20" fmla="*/ 86083 w 784934"/>
              <a:gd name="connsiteY20" fmla="*/ 198912 h 648839"/>
              <a:gd name="connsiteX21" fmla="*/ 64735 w 784934"/>
              <a:gd name="connsiteY21" fmla="*/ 232911 h 648839"/>
              <a:gd name="connsiteX22" fmla="*/ 44286 w 784934"/>
              <a:gd name="connsiteY22" fmla="*/ 235704 h 648839"/>
              <a:gd name="connsiteX23" fmla="*/ 8202 w 784934"/>
              <a:gd name="connsiteY23" fmla="*/ 268609 h 648839"/>
              <a:gd name="connsiteX24" fmla="*/ 29273 w 784934"/>
              <a:gd name="connsiteY24" fmla="*/ 286757 h 648839"/>
              <a:gd name="connsiteX0" fmla="*/ 29273 w 784934"/>
              <a:gd name="connsiteY0" fmla="*/ 286757 h 651052"/>
              <a:gd name="connsiteX1" fmla="*/ 272038 w 784934"/>
              <a:gd name="connsiteY1" fmla="*/ 440372 h 651052"/>
              <a:gd name="connsiteX2" fmla="*/ 369559 w 784934"/>
              <a:gd name="connsiteY2" fmla="*/ 647267 h 651052"/>
              <a:gd name="connsiteX3" fmla="*/ 391733 w 784934"/>
              <a:gd name="connsiteY3" fmla="*/ 573373 h 651052"/>
              <a:gd name="connsiteX4" fmla="*/ 457832 w 784934"/>
              <a:gd name="connsiteY4" fmla="*/ 519097 h 651052"/>
              <a:gd name="connsiteX5" fmla="*/ 503286 w 784934"/>
              <a:gd name="connsiteY5" fmla="*/ 496933 h 651052"/>
              <a:gd name="connsiteX6" fmla="*/ 589380 w 784934"/>
              <a:gd name="connsiteY6" fmla="*/ 467906 h 651052"/>
              <a:gd name="connsiteX7" fmla="*/ 633781 w 784934"/>
              <a:gd name="connsiteY7" fmla="*/ 434918 h 651052"/>
              <a:gd name="connsiteX8" fmla="*/ 699390 w 784934"/>
              <a:gd name="connsiteY8" fmla="*/ 407816 h 651052"/>
              <a:gd name="connsiteX9" fmla="*/ 773948 w 784934"/>
              <a:gd name="connsiteY9" fmla="*/ 349892 h 651052"/>
              <a:gd name="connsiteX10" fmla="*/ 781281 w 784934"/>
              <a:gd name="connsiteY10" fmla="*/ 279029 h 651052"/>
              <a:gd name="connsiteX11" fmla="*/ 720734 w 784934"/>
              <a:gd name="connsiteY11" fmla="*/ 171369 h 651052"/>
              <a:gd name="connsiteX12" fmla="*/ 659247 w 784934"/>
              <a:gd name="connsiteY12" fmla="*/ 77875 h 651052"/>
              <a:gd name="connsiteX13" fmla="*/ 634150 w 784934"/>
              <a:gd name="connsiteY13" fmla="*/ 65783 h 651052"/>
              <a:gd name="connsiteX14" fmla="*/ 621804 w 784934"/>
              <a:gd name="connsiteY14" fmla="*/ 38697 h 651052"/>
              <a:gd name="connsiteX15" fmla="*/ 565118 w 784934"/>
              <a:gd name="connsiteY15" fmla="*/ 15130 h 651052"/>
              <a:gd name="connsiteX16" fmla="*/ 534440 w 784934"/>
              <a:gd name="connsiteY16" fmla="*/ 121 h 651052"/>
              <a:gd name="connsiteX17" fmla="*/ 467356 w 784934"/>
              <a:gd name="connsiteY17" fmla="*/ 22782 h 651052"/>
              <a:gd name="connsiteX18" fmla="*/ 303774 w 784934"/>
              <a:gd name="connsiteY18" fmla="*/ 94128 h 651052"/>
              <a:gd name="connsiteX19" fmla="*/ 145324 w 784934"/>
              <a:gd name="connsiteY19" fmla="*/ 175277 h 651052"/>
              <a:gd name="connsiteX20" fmla="*/ 86083 w 784934"/>
              <a:gd name="connsiteY20" fmla="*/ 198912 h 651052"/>
              <a:gd name="connsiteX21" fmla="*/ 64735 w 784934"/>
              <a:gd name="connsiteY21" fmla="*/ 232911 h 651052"/>
              <a:gd name="connsiteX22" fmla="*/ 44286 w 784934"/>
              <a:gd name="connsiteY22" fmla="*/ 235704 h 651052"/>
              <a:gd name="connsiteX23" fmla="*/ 8202 w 784934"/>
              <a:gd name="connsiteY23" fmla="*/ 268609 h 651052"/>
              <a:gd name="connsiteX24" fmla="*/ 29273 w 784934"/>
              <a:gd name="connsiteY24" fmla="*/ 286757 h 651052"/>
              <a:gd name="connsiteX0" fmla="*/ 29273 w 784934"/>
              <a:gd name="connsiteY0" fmla="*/ 286757 h 597970"/>
              <a:gd name="connsiteX1" fmla="*/ 272038 w 784934"/>
              <a:gd name="connsiteY1" fmla="*/ 440372 h 597970"/>
              <a:gd name="connsiteX2" fmla="*/ 364663 w 784934"/>
              <a:gd name="connsiteY2" fmla="*/ 588840 h 597970"/>
              <a:gd name="connsiteX3" fmla="*/ 391733 w 784934"/>
              <a:gd name="connsiteY3" fmla="*/ 573373 h 597970"/>
              <a:gd name="connsiteX4" fmla="*/ 457832 w 784934"/>
              <a:gd name="connsiteY4" fmla="*/ 519097 h 597970"/>
              <a:gd name="connsiteX5" fmla="*/ 503286 w 784934"/>
              <a:gd name="connsiteY5" fmla="*/ 496933 h 597970"/>
              <a:gd name="connsiteX6" fmla="*/ 589380 w 784934"/>
              <a:gd name="connsiteY6" fmla="*/ 467906 h 597970"/>
              <a:gd name="connsiteX7" fmla="*/ 633781 w 784934"/>
              <a:gd name="connsiteY7" fmla="*/ 434918 h 597970"/>
              <a:gd name="connsiteX8" fmla="*/ 699390 w 784934"/>
              <a:gd name="connsiteY8" fmla="*/ 407816 h 597970"/>
              <a:gd name="connsiteX9" fmla="*/ 773948 w 784934"/>
              <a:gd name="connsiteY9" fmla="*/ 349892 h 597970"/>
              <a:gd name="connsiteX10" fmla="*/ 781281 w 784934"/>
              <a:gd name="connsiteY10" fmla="*/ 279029 h 597970"/>
              <a:gd name="connsiteX11" fmla="*/ 720734 w 784934"/>
              <a:gd name="connsiteY11" fmla="*/ 171369 h 597970"/>
              <a:gd name="connsiteX12" fmla="*/ 659247 w 784934"/>
              <a:gd name="connsiteY12" fmla="*/ 77875 h 597970"/>
              <a:gd name="connsiteX13" fmla="*/ 634150 w 784934"/>
              <a:gd name="connsiteY13" fmla="*/ 65783 h 597970"/>
              <a:gd name="connsiteX14" fmla="*/ 621804 w 784934"/>
              <a:gd name="connsiteY14" fmla="*/ 38697 h 597970"/>
              <a:gd name="connsiteX15" fmla="*/ 565118 w 784934"/>
              <a:gd name="connsiteY15" fmla="*/ 15130 h 597970"/>
              <a:gd name="connsiteX16" fmla="*/ 534440 w 784934"/>
              <a:gd name="connsiteY16" fmla="*/ 121 h 597970"/>
              <a:gd name="connsiteX17" fmla="*/ 467356 w 784934"/>
              <a:gd name="connsiteY17" fmla="*/ 22782 h 597970"/>
              <a:gd name="connsiteX18" fmla="*/ 303774 w 784934"/>
              <a:gd name="connsiteY18" fmla="*/ 94128 h 597970"/>
              <a:gd name="connsiteX19" fmla="*/ 145324 w 784934"/>
              <a:gd name="connsiteY19" fmla="*/ 175277 h 597970"/>
              <a:gd name="connsiteX20" fmla="*/ 86083 w 784934"/>
              <a:gd name="connsiteY20" fmla="*/ 198912 h 597970"/>
              <a:gd name="connsiteX21" fmla="*/ 64735 w 784934"/>
              <a:gd name="connsiteY21" fmla="*/ 232911 h 597970"/>
              <a:gd name="connsiteX22" fmla="*/ 44286 w 784934"/>
              <a:gd name="connsiteY22" fmla="*/ 235704 h 597970"/>
              <a:gd name="connsiteX23" fmla="*/ 8202 w 784934"/>
              <a:gd name="connsiteY23" fmla="*/ 268609 h 597970"/>
              <a:gd name="connsiteX24" fmla="*/ 29273 w 784934"/>
              <a:gd name="connsiteY24" fmla="*/ 286757 h 597970"/>
              <a:gd name="connsiteX0" fmla="*/ 29273 w 784934"/>
              <a:gd name="connsiteY0" fmla="*/ 286757 h 594244"/>
              <a:gd name="connsiteX1" fmla="*/ 272038 w 784934"/>
              <a:gd name="connsiteY1" fmla="*/ 440372 h 594244"/>
              <a:gd name="connsiteX2" fmla="*/ 374453 w 784934"/>
              <a:gd name="connsiteY2" fmla="*/ 583972 h 594244"/>
              <a:gd name="connsiteX3" fmla="*/ 391733 w 784934"/>
              <a:gd name="connsiteY3" fmla="*/ 573373 h 594244"/>
              <a:gd name="connsiteX4" fmla="*/ 457832 w 784934"/>
              <a:gd name="connsiteY4" fmla="*/ 519097 h 594244"/>
              <a:gd name="connsiteX5" fmla="*/ 503286 w 784934"/>
              <a:gd name="connsiteY5" fmla="*/ 496933 h 594244"/>
              <a:gd name="connsiteX6" fmla="*/ 589380 w 784934"/>
              <a:gd name="connsiteY6" fmla="*/ 467906 h 594244"/>
              <a:gd name="connsiteX7" fmla="*/ 633781 w 784934"/>
              <a:gd name="connsiteY7" fmla="*/ 434918 h 594244"/>
              <a:gd name="connsiteX8" fmla="*/ 699390 w 784934"/>
              <a:gd name="connsiteY8" fmla="*/ 407816 h 594244"/>
              <a:gd name="connsiteX9" fmla="*/ 773948 w 784934"/>
              <a:gd name="connsiteY9" fmla="*/ 349892 h 594244"/>
              <a:gd name="connsiteX10" fmla="*/ 781281 w 784934"/>
              <a:gd name="connsiteY10" fmla="*/ 279029 h 594244"/>
              <a:gd name="connsiteX11" fmla="*/ 720734 w 784934"/>
              <a:gd name="connsiteY11" fmla="*/ 171369 h 594244"/>
              <a:gd name="connsiteX12" fmla="*/ 659247 w 784934"/>
              <a:gd name="connsiteY12" fmla="*/ 77875 h 594244"/>
              <a:gd name="connsiteX13" fmla="*/ 634150 w 784934"/>
              <a:gd name="connsiteY13" fmla="*/ 65783 h 594244"/>
              <a:gd name="connsiteX14" fmla="*/ 621804 w 784934"/>
              <a:gd name="connsiteY14" fmla="*/ 38697 h 594244"/>
              <a:gd name="connsiteX15" fmla="*/ 565118 w 784934"/>
              <a:gd name="connsiteY15" fmla="*/ 15130 h 594244"/>
              <a:gd name="connsiteX16" fmla="*/ 534440 w 784934"/>
              <a:gd name="connsiteY16" fmla="*/ 121 h 594244"/>
              <a:gd name="connsiteX17" fmla="*/ 467356 w 784934"/>
              <a:gd name="connsiteY17" fmla="*/ 22782 h 594244"/>
              <a:gd name="connsiteX18" fmla="*/ 303774 w 784934"/>
              <a:gd name="connsiteY18" fmla="*/ 94128 h 594244"/>
              <a:gd name="connsiteX19" fmla="*/ 145324 w 784934"/>
              <a:gd name="connsiteY19" fmla="*/ 175277 h 594244"/>
              <a:gd name="connsiteX20" fmla="*/ 86083 w 784934"/>
              <a:gd name="connsiteY20" fmla="*/ 198912 h 594244"/>
              <a:gd name="connsiteX21" fmla="*/ 64735 w 784934"/>
              <a:gd name="connsiteY21" fmla="*/ 232911 h 594244"/>
              <a:gd name="connsiteX22" fmla="*/ 44286 w 784934"/>
              <a:gd name="connsiteY22" fmla="*/ 235704 h 594244"/>
              <a:gd name="connsiteX23" fmla="*/ 8202 w 784934"/>
              <a:gd name="connsiteY23" fmla="*/ 268609 h 594244"/>
              <a:gd name="connsiteX24" fmla="*/ 29273 w 784934"/>
              <a:gd name="connsiteY24" fmla="*/ 286757 h 594244"/>
              <a:gd name="connsiteX0" fmla="*/ 29273 w 784934"/>
              <a:gd name="connsiteY0" fmla="*/ 286757 h 598572"/>
              <a:gd name="connsiteX1" fmla="*/ 272038 w 784934"/>
              <a:gd name="connsiteY1" fmla="*/ 440372 h 598572"/>
              <a:gd name="connsiteX2" fmla="*/ 374453 w 784934"/>
              <a:gd name="connsiteY2" fmla="*/ 583972 h 598572"/>
              <a:gd name="connsiteX3" fmla="*/ 391733 w 784934"/>
              <a:gd name="connsiteY3" fmla="*/ 573373 h 598572"/>
              <a:gd name="connsiteX4" fmla="*/ 457832 w 784934"/>
              <a:gd name="connsiteY4" fmla="*/ 519097 h 598572"/>
              <a:gd name="connsiteX5" fmla="*/ 503286 w 784934"/>
              <a:gd name="connsiteY5" fmla="*/ 496933 h 598572"/>
              <a:gd name="connsiteX6" fmla="*/ 589380 w 784934"/>
              <a:gd name="connsiteY6" fmla="*/ 467906 h 598572"/>
              <a:gd name="connsiteX7" fmla="*/ 633781 w 784934"/>
              <a:gd name="connsiteY7" fmla="*/ 434918 h 598572"/>
              <a:gd name="connsiteX8" fmla="*/ 699390 w 784934"/>
              <a:gd name="connsiteY8" fmla="*/ 407816 h 598572"/>
              <a:gd name="connsiteX9" fmla="*/ 773948 w 784934"/>
              <a:gd name="connsiteY9" fmla="*/ 349892 h 598572"/>
              <a:gd name="connsiteX10" fmla="*/ 781281 w 784934"/>
              <a:gd name="connsiteY10" fmla="*/ 279029 h 598572"/>
              <a:gd name="connsiteX11" fmla="*/ 720734 w 784934"/>
              <a:gd name="connsiteY11" fmla="*/ 171369 h 598572"/>
              <a:gd name="connsiteX12" fmla="*/ 659247 w 784934"/>
              <a:gd name="connsiteY12" fmla="*/ 77875 h 598572"/>
              <a:gd name="connsiteX13" fmla="*/ 634150 w 784934"/>
              <a:gd name="connsiteY13" fmla="*/ 65783 h 598572"/>
              <a:gd name="connsiteX14" fmla="*/ 621804 w 784934"/>
              <a:gd name="connsiteY14" fmla="*/ 38697 h 598572"/>
              <a:gd name="connsiteX15" fmla="*/ 565118 w 784934"/>
              <a:gd name="connsiteY15" fmla="*/ 15130 h 598572"/>
              <a:gd name="connsiteX16" fmla="*/ 534440 w 784934"/>
              <a:gd name="connsiteY16" fmla="*/ 121 h 598572"/>
              <a:gd name="connsiteX17" fmla="*/ 467356 w 784934"/>
              <a:gd name="connsiteY17" fmla="*/ 22782 h 598572"/>
              <a:gd name="connsiteX18" fmla="*/ 303774 w 784934"/>
              <a:gd name="connsiteY18" fmla="*/ 94128 h 598572"/>
              <a:gd name="connsiteX19" fmla="*/ 145324 w 784934"/>
              <a:gd name="connsiteY19" fmla="*/ 175277 h 598572"/>
              <a:gd name="connsiteX20" fmla="*/ 86083 w 784934"/>
              <a:gd name="connsiteY20" fmla="*/ 198912 h 598572"/>
              <a:gd name="connsiteX21" fmla="*/ 64735 w 784934"/>
              <a:gd name="connsiteY21" fmla="*/ 232911 h 598572"/>
              <a:gd name="connsiteX22" fmla="*/ 44286 w 784934"/>
              <a:gd name="connsiteY22" fmla="*/ 235704 h 598572"/>
              <a:gd name="connsiteX23" fmla="*/ 8202 w 784934"/>
              <a:gd name="connsiteY23" fmla="*/ 268609 h 598572"/>
              <a:gd name="connsiteX24" fmla="*/ 29273 w 784934"/>
              <a:gd name="connsiteY24" fmla="*/ 286757 h 598572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57832 w 784934"/>
              <a:gd name="connsiteY4" fmla="*/ 519097 h 584128"/>
              <a:gd name="connsiteX5" fmla="*/ 503286 w 784934"/>
              <a:gd name="connsiteY5" fmla="*/ 496933 h 584128"/>
              <a:gd name="connsiteX6" fmla="*/ 589380 w 784934"/>
              <a:gd name="connsiteY6" fmla="*/ 467906 h 584128"/>
              <a:gd name="connsiteX7" fmla="*/ 633781 w 784934"/>
              <a:gd name="connsiteY7" fmla="*/ 434918 h 584128"/>
              <a:gd name="connsiteX8" fmla="*/ 699390 w 784934"/>
              <a:gd name="connsiteY8" fmla="*/ 407816 h 584128"/>
              <a:gd name="connsiteX9" fmla="*/ 773948 w 784934"/>
              <a:gd name="connsiteY9" fmla="*/ 349892 h 584128"/>
              <a:gd name="connsiteX10" fmla="*/ 781281 w 784934"/>
              <a:gd name="connsiteY10" fmla="*/ 279029 h 584128"/>
              <a:gd name="connsiteX11" fmla="*/ 720734 w 784934"/>
              <a:gd name="connsiteY11" fmla="*/ 171369 h 584128"/>
              <a:gd name="connsiteX12" fmla="*/ 659247 w 784934"/>
              <a:gd name="connsiteY12" fmla="*/ 77875 h 584128"/>
              <a:gd name="connsiteX13" fmla="*/ 634150 w 784934"/>
              <a:gd name="connsiteY13" fmla="*/ 65783 h 584128"/>
              <a:gd name="connsiteX14" fmla="*/ 621804 w 784934"/>
              <a:gd name="connsiteY14" fmla="*/ 38697 h 584128"/>
              <a:gd name="connsiteX15" fmla="*/ 565118 w 784934"/>
              <a:gd name="connsiteY15" fmla="*/ 15130 h 584128"/>
              <a:gd name="connsiteX16" fmla="*/ 534440 w 784934"/>
              <a:gd name="connsiteY16" fmla="*/ 121 h 584128"/>
              <a:gd name="connsiteX17" fmla="*/ 467356 w 784934"/>
              <a:gd name="connsiteY17" fmla="*/ 22782 h 584128"/>
              <a:gd name="connsiteX18" fmla="*/ 303774 w 784934"/>
              <a:gd name="connsiteY18" fmla="*/ 94128 h 584128"/>
              <a:gd name="connsiteX19" fmla="*/ 145324 w 784934"/>
              <a:gd name="connsiteY19" fmla="*/ 175277 h 584128"/>
              <a:gd name="connsiteX20" fmla="*/ 86083 w 784934"/>
              <a:gd name="connsiteY20" fmla="*/ 198912 h 584128"/>
              <a:gd name="connsiteX21" fmla="*/ 64735 w 784934"/>
              <a:gd name="connsiteY21" fmla="*/ 232911 h 584128"/>
              <a:gd name="connsiteX22" fmla="*/ 44286 w 784934"/>
              <a:gd name="connsiteY22" fmla="*/ 235704 h 584128"/>
              <a:gd name="connsiteX23" fmla="*/ 8202 w 784934"/>
              <a:gd name="connsiteY23" fmla="*/ 268609 h 584128"/>
              <a:gd name="connsiteX24" fmla="*/ 29273 w 784934"/>
              <a:gd name="connsiteY24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57832 w 784934"/>
              <a:gd name="connsiteY5" fmla="*/ 519097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99390 w 784934"/>
              <a:gd name="connsiteY9" fmla="*/ 407816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52884 w 784934"/>
              <a:gd name="connsiteY9" fmla="*/ 390775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4934"/>
              <a:gd name="connsiteY0" fmla="*/ 286757 h 584128"/>
              <a:gd name="connsiteX1" fmla="*/ 272038 w 784934"/>
              <a:gd name="connsiteY1" fmla="*/ 440372 h 584128"/>
              <a:gd name="connsiteX2" fmla="*/ 374453 w 784934"/>
              <a:gd name="connsiteY2" fmla="*/ 583972 h 584128"/>
              <a:gd name="connsiteX3" fmla="*/ 391733 w 784934"/>
              <a:gd name="connsiteY3" fmla="*/ 573373 h 584128"/>
              <a:gd name="connsiteX4" fmla="*/ 440438 w 784934"/>
              <a:gd name="connsiteY4" fmla="*/ 548239 h 584128"/>
              <a:gd name="connsiteX5" fmla="*/ 465174 w 784934"/>
              <a:gd name="connsiteY5" fmla="*/ 526401 h 584128"/>
              <a:gd name="connsiteX6" fmla="*/ 503286 w 784934"/>
              <a:gd name="connsiteY6" fmla="*/ 496933 h 584128"/>
              <a:gd name="connsiteX7" fmla="*/ 589380 w 784934"/>
              <a:gd name="connsiteY7" fmla="*/ 467906 h 584128"/>
              <a:gd name="connsiteX8" fmla="*/ 633781 w 784934"/>
              <a:gd name="connsiteY8" fmla="*/ 434918 h 584128"/>
              <a:gd name="connsiteX9" fmla="*/ 665122 w 784934"/>
              <a:gd name="connsiteY9" fmla="*/ 395643 h 584128"/>
              <a:gd name="connsiteX10" fmla="*/ 773948 w 784934"/>
              <a:gd name="connsiteY10" fmla="*/ 349892 h 584128"/>
              <a:gd name="connsiteX11" fmla="*/ 781281 w 784934"/>
              <a:gd name="connsiteY11" fmla="*/ 279029 h 584128"/>
              <a:gd name="connsiteX12" fmla="*/ 720734 w 784934"/>
              <a:gd name="connsiteY12" fmla="*/ 171369 h 584128"/>
              <a:gd name="connsiteX13" fmla="*/ 659247 w 784934"/>
              <a:gd name="connsiteY13" fmla="*/ 77875 h 584128"/>
              <a:gd name="connsiteX14" fmla="*/ 634150 w 784934"/>
              <a:gd name="connsiteY14" fmla="*/ 65783 h 584128"/>
              <a:gd name="connsiteX15" fmla="*/ 621804 w 784934"/>
              <a:gd name="connsiteY15" fmla="*/ 38697 h 584128"/>
              <a:gd name="connsiteX16" fmla="*/ 565118 w 784934"/>
              <a:gd name="connsiteY16" fmla="*/ 15130 h 584128"/>
              <a:gd name="connsiteX17" fmla="*/ 534440 w 784934"/>
              <a:gd name="connsiteY17" fmla="*/ 121 h 584128"/>
              <a:gd name="connsiteX18" fmla="*/ 467356 w 784934"/>
              <a:gd name="connsiteY18" fmla="*/ 22782 h 584128"/>
              <a:gd name="connsiteX19" fmla="*/ 303774 w 784934"/>
              <a:gd name="connsiteY19" fmla="*/ 94128 h 584128"/>
              <a:gd name="connsiteX20" fmla="*/ 145324 w 784934"/>
              <a:gd name="connsiteY20" fmla="*/ 175277 h 584128"/>
              <a:gd name="connsiteX21" fmla="*/ 86083 w 784934"/>
              <a:gd name="connsiteY21" fmla="*/ 198912 h 584128"/>
              <a:gd name="connsiteX22" fmla="*/ 64735 w 784934"/>
              <a:gd name="connsiteY22" fmla="*/ 232911 h 584128"/>
              <a:gd name="connsiteX23" fmla="*/ 44286 w 784934"/>
              <a:gd name="connsiteY23" fmla="*/ 235704 h 584128"/>
              <a:gd name="connsiteX24" fmla="*/ 8202 w 784934"/>
              <a:gd name="connsiteY24" fmla="*/ 268609 h 584128"/>
              <a:gd name="connsiteX25" fmla="*/ 29273 w 784934"/>
              <a:gd name="connsiteY25" fmla="*/ 286757 h 584128"/>
              <a:gd name="connsiteX0" fmla="*/ 29273 w 783287"/>
              <a:gd name="connsiteY0" fmla="*/ 286757 h 584128"/>
              <a:gd name="connsiteX1" fmla="*/ 272038 w 783287"/>
              <a:gd name="connsiteY1" fmla="*/ 440372 h 584128"/>
              <a:gd name="connsiteX2" fmla="*/ 374453 w 783287"/>
              <a:gd name="connsiteY2" fmla="*/ 583972 h 584128"/>
              <a:gd name="connsiteX3" fmla="*/ 391733 w 783287"/>
              <a:gd name="connsiteY3" fmla="*/ 573373 h 584128"/>
              <a:gd name="connsiteX4" fmla="*/ 440438 w 783287"/>
              <a:gd name="connsiteY4" fmla="*/ 548239 h 584128"/>
              <a:gd name="connsiteX5" fmla="*/ 465174 w 783287"/>
              <a:gd name="connsiteY5" fmla="*/ 526401 h 584128"/>
              <a:gd name="connsiteX6" fmla="*/ 503286 w 783287"/>
              <a:gd name="connsiteY6" fmla="*/ 496933 h 584128"/>
              <a:gd name="connsiteX7" fmla="*/ 589380 w 783287"/>
              <a:gd name="connsiteY7" fmla="*/ 467906 h 584128"/>
              <a:gd name="connsiteX8" fmla="*/ 633781 w 783287"/>
              <a:gd name="connsiteY8" fmla="*/ 434918 h 584128"/>
              <a:gd name="connsiteX9" fmla="*/ 665122 w 783287"/>
              <a:gd name="connsiteY9" fmla="*/ 395643 h 584128"/>
              <a:gd name="connsiteX10" fmla="*/ 747023 w 783287"/>
              <a:gd name="connsiteY10" fmla="*/ 330416 h 584128"/>
              <a:gd name="connsiteX11" fmla="*/ 781281 w 783287"/>
              <a:gd name="connsiteY11" fmla="*/ 279029 h 584128"/>
              <a:gd name="connsiteX12" fmla="*/ 720734 w 783287"/>
              <a:gd name="connsiteY12" fmla="*/ 171369 h 584128"/>
              <a:gd name="connsiteX13" fmla="*/ 659247 w 783287"/>
              <a:gd name="connsiteY13" fmla="*/ 77875 h 584128"/>
              <a:gd name="connsiteX14" fmla="*/ 634150 w 783287"/>
              <a:gd name="connsiteY14" fmla="*/ 65783 h 584128"/>
              <a:gd name="connsiteX15" fmla="*/ 621804 w 783287"/>
              <a:gd name="connsiteY15" fmla="*/ 38697 h 584128"/>
              <a:gd name="connsiteX16" fmla="*/ 565118 w 783287"/>
              <a:gd name="connsiteY16" fmla="*/ 15130 h 584128"/>
              <a:gd name="connsiteX17" fmla="*/ 534440 w 783287"/>
              <a:gd name="connsiteY17" fmla="*/ 121 h 584128"/>
              <a:gd name="connsiteX18" fmla="*/ 467356 w 783287"/>
              <a:gd name="connsiteY18" fmla="*/ 22782 h 584128"/>
              <a:gd name="connsiteX19" fmla="*/ 303774 w 783287"/>
              <a:gd name="connsiteY19" fmla="*/ 94128 h 584128"/>
              <a:gd name="connsiteX20" fmla="*/ 145324 w 783287"/>
              <a:gd name="connsiteY20" fmla="*/ 175277 h 584128"/>
              <a:gd name="connsiteX21" fmla="*/ 86083 w 783287"/>
              <a:gd name="connsiteY21" fmla="*/ 198912 h 584128"/>
              <a:gd name="connsiteX22" fmla="*/ 64735 w 783287"/>
              <a:gd name="connsiteY22" fmla="*/ 232911 h 584128"/>
              <a:gd name="connsiteX23" fmla="*/ 44286 w 783287"/>
              <a:gd name="connsiteY23" fmla="*/ 235704 h 584128"/>
              <a:gd name="connsiteX24" fmla="*/ 8202 w 783287"/>
              <a:gd name="connsiteY24" fmla="*/ 268609 h 584128"/>
              <a:gd name="connsiteX25" fmla="*/ 29273 w 783287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9247 w 785998"/>
              <a:gd name="connsiteY13" fmla="*/ 77875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49456 w 785998"/>
              <a:gd name="connsiteY13" fmla="*/ 128999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34150 w 785998"/>
              <a:gd name="connsiteY14" fmla="*/ 65783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621804 w 785998"/>
              <a:gd name="connsiteY15" fmla="*/ 38697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757 h 584128"/>
              <a:gd name="connsiteX1" fmla="*/ 272038 w 785998"/>
              <a:gd name="connsiteY1" fmla="*/ 440372 h 584128"/>
              <a:gd name="connsiteX2" fmla="*/ 374453 w 785998"/>
              <a:gd name="connsiteY2" fmla="*/ 583972 h 584128"/>
              <a:gd name="connsiteX3" fmla="*/ 391733 w 785998"/>
              <a:gd name="connsiteY3" fmla="*/ 573373 h 584128"/>
              <a:gd name="connsiteX4" fmla="*/ 440438 w 785998"/>
              <a:gd name="connsiteY4" fmla="*/ 548239 h 584128"/>
              <a:gd name="connsiteX5" fmla="*/ 465174 w 785998"/>
              <a:gd name="connsiteY5" fmla="*/ 526401 h 584128"/>
              <a:gd name="connsiteX6" fmla="*/ 503286 w 785998"/>
              <a:gd name="connsiteY6" fmla="*/ 496933 h 584128"/>
              <a:gd name="connsiteX7" fmla="*/ 589380 w 785998"/>
              <a:gd name="connsiteY7" fmla="*/ 467906 h 584128"/>
              <a:gd name="connsiteX8" fmla="*/ 633781 w 785998"/>
              <a:gd name="connsiteY8" fmla="*/ 434918 h 584128"/>
              <a:gd name="connsiteX9" fmla="*/ 665122 w 785998"/>
              <a:gd name="connsiteY9" fmla="*/ 395643 h 584128"/>
              <a:gd name="connsiteX10" fmla="*/ 781290 w 785998"/>
              <a:gd name="connsiteY10" fmla="*/ 315810 h 584128"/>
              <a:gd name="connsiteX11" fmla="*/ 781281 w 785998"/>
              <a:gd name="connsiteY11" fmla="*/ 279029 h 584128"/>
              <a:gd name="connsiteX12" fmla="*/ 720734 w 785998"/>
              <a:gd name="connsiteY12" fmla="*/ 171369 h 584128"/>
              <a:gd name="connsiteX13" fmla="*/ 656800 w 785998"/>
              <a:gd name="connsiteY13" fmla="*/ 116827 h 584128"/>
              <a:gd name="connsiteX14" fmla="*/ 617016 w 785998"/>
              <a:gd name="connsiteY14" fmla="*/ 82825 h 584128"/>
              <a:gd name="connsiteX15" fmla="*/ 572851 w 785998"/>
              <a:gd name="connsiteY15" fmla="*/ 72780 h 584128"/>
              <a:gd name="connsiteX16" fmla="*/ 565118 w 785998"/>
              <a:gd name="connsiteY16" fmla="*/ 15130 h 584128"/>
              <a:gd name="connsiteX17" fmla="*/ 534440 w 785998"/>
              <a:gd name="connsiteY17" fmla="*/ 121 h 584128"/>
              <a:gd name="connsiteX18" fmla="*/ 467356 w 785998"/>
              <a:gd name="connsiteY18" fmla="*/ 22782 h 584128"/>
              <a:gd name="connsiteX19" fmla="*/ 303774 w 785998"/>
              <a:gd name="connsiteY19" fmla="*/ 94128 h 584128"/>
              <a:gd name="connsiteX20" fmla="*/ 145324 w 785998"/>
              <a:gd name="connsiteY20" fmla="*/ 175277 h 584128"/>
              <a:gd name="connsiteX21" fmla="*/ 86083 w 785998"/>
              <a:gd name="connsiteY21" fmla="*/ 198912 h 584128"/>
              <a:gd name="connsiteX22" fmla="*/ 64735 w 785998"/>
              <a:gd name="connsiteY22" fmla="*/ 232911 h 584128"/>
              <a:gd name="connsiteX23" fmla="*/ 44286 w 785998"/>
              <a:gd name="connsiteY23" fmla="*/ 235704 h 584128"/>
              <a:gd name="connsiteX24" fmla="*/ 8202 w 785998"/>
              <a:gd name="connsiteY24" fmla="*/ 268609 h 584128"/>
              <a:gd name="connsiteX25" fmla="*/ 29273 w 785998"/>
              <a:gd name="connsiteY25" fmla="*/ 286757 h 584128"/>
              <a:gd name="connsiteX0" fmla="*/ 29273 w 785998"/>
              <a:gd name="connsiteY0" fmla="*/ 286656 h 584027"/>
              <a:gd name="connsiteX1" fmla="*/ 272038 w 785998"/>
              <a:gd name="connsiteY1" fmla="*/ 440271 h 584027"/>
              <a:gd name="connsiteX2" fmla="*/ 374453 w 785998"/>
              <a:gd name="connsiteY2" fmla="*/ 583871 h 584027"/>
              <a:gd name="connsiteX3" fmla="*/ 391733 w 785998"/>
              <a:gd name="connsiteY3" fmla="*/ 573272 h 584027"/>
              <a:gd name="connsiteX4" fmla="*/ 440438 w 785998"/>
              <a:gd name="connsiteY4" fmla="*/ 548138 h 584027"/>
              <a:gd name="connsiteX5" fmla="*/ 465174 w 785998"/>
              <a:gd name="connsiteY5" fmla="*/ 526300 h 584027"/>
              <a:gd name="connsiteX6" fmla="*/ 503286 w 785998"/>
              <a:gd name="connsiteY6" fmla="*/ 496832 h 584027"/>
              <a:gd name="connsiteX7" fmla="*/ 589380 w 785998"/>
              <a:gd name="connsiteY7" fmla="*/ 467805 h 584027"/>
              <a:gd name="connsiteX8" fmla="*/ 633781 w 785998"/>
              <a:gd name="connsiteY8" fmla="*/ 434817 h 584027"/>
              <a:gd name="connsiteX9" fmla="*/ 665122 w 785998"/>
              <a:gd name="connsiteY9" fmla="*/ 395542 h 584027"/>
              <a:gd name="connsiteX10" fmla="*/ 781290 w 785998"/>
              <a:gd name="connsiteY10" fmla="*/ 315709 h 584027"/>
              <a:gd name="connsiteX11" fmla="*/ 781281 w 785998"/>
              <a:gd name="connsiteY11" fmla="*/ 278928 h 584027"/>
              <a:gd name="connsiteX12" fmla="*/ 720734 w 785998"/>
              <a:gd name="connsiteY12" fmla="*/ 171268 h 584027"/>
              <a:gd name="connsiteX13" fmla="*/ 656800 w 785998"/>
              <a:gd name="connsiteY13" fmla="*/ 116726 h 584027"/>
              <a:gd name="connsiteX14" fmla="*/ 617016 w 785998"/>
              <a:gd name="connsiteY14" fmla="*/ 82724 h 584027"/>
              <a:gd name="connsiteX15" fmla="*/ 572851 w 785998"/>
              <a:gd name="connsiteY15" fmla="*/ 72679 h 584027"/>
              <a:gd name="connsiteX16" fmla="*/ 555327 w 785998"/>
              <a:gd name="connsiteY16" fmla="*/ 66152 h 584027"/>
              <a:gd name="connsiteX17" fmla="*/ 534440 w 785998"/>
              <a:gd name="connsiteY17" fmla="*/ 20 h 584027"/>
              <a:gd name="connsiteX18" fmla="*/ 467356 w 785998"/>
              <a:gd name="connsiteY18" fmla="*/ 22681 h 584027"/>
              <a:gd name="connsiteX19" fmla="*/ 303774 w 785998"/>
              <a:gd name="connsiteY19" fmla="*/ 94027 h 584027"/>
              <a:gd name="connsiteX20" fmla="*/ 145324 w 785998"/>
              <a:gd name="connsiteY20" fmla="*/ 175176 h 584027"/>
              <a:gd name="connsiteX21" fmla="*/ 86083 w 785998"/>
              <a:gd name="connsiteY21" fmla="*/ 198811 h 584027"/>
              <a:gd name="connsiteX22" fmla="*/ 64735 w 785998"/>
              <a:gd name="connsiteY22" fmla="*/ 232810 h 584027"/>
              <a:gd name="connsiteX23" fmla="*/ 44286 w 785998"/>
              <a:gd name="connsiteY23" fmla="*/ 235603 h 584027"/>
              <a:gd name="connsiteX24" fmla="*/ 8202 w 785998"/>
              <a:gd name="connsiteY24" fmla="*/ 268508 h 584027"/>
              <a:gd name="connsiteX25" fmla="*/ 29273 w 785998"/>
              <a:gd name="connsiteY25" fmla="*/ 286656 h 584027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55327 w 785998"/>
              <a:gd name="connsiteY16" fmla="*/ 47584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72851 w 785998"/>
              <a:gd name="connsiteY15" fmla="*/ 54111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03774 w 785998"/>
              <a:gd name="connsiteY19" fmla="*/ 75459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68088 h 565459"/>
              <a:gd name="connsiteX1" fmla="*/ 272038 w 785998"/>
              <a:gd name="connsiteY1" fmla="*/ 421703 h 565459"/>
              <a:gd name="connsiteX2" fmla="*/ 374453 w 785998"/>
              <a:gd name="connsiteY2" fmla="*/ 565303 h 565459"/>
              <a:gd name="connsiteX3" fmla="*/ 391733 w 785998"/>
              <a:gd name="connsiteY3" fmla="*/ 554704 h 565459"/>
              <a:gd name="connsiteX4" fmla="*/ 440438 w 785998"/>
              <a:gd name="connsiteY4" fmla="*/ 529570 h 565459"/>
              <a:gd name="connsiteX5" fmla="*/ 465174 w 785998"/>
              <a:gd name="connsiteY5" fmla="*/ 507732 h 565459"/>
              <a:gd name="connsiteX6" fmla="*/ 503286 w 785998"/>
              <a:gd name="connsiteY6" fmla="*/ 478264 h 565459"/>
              <a:gd name="connsiteX7" fmla="*/ 589380 w 785998"/>
              <a:gd name="connsiteY7" fmla="*/ 449237 h 565459"/>
              <a:gd name="connsiteX8" fmla="*/ 633781 w 785998"/>
              <a:gd name="connsiteY8" fmla="*/ 416249 h 565459"/>
              <a:gd name="connsiteX9" fmla="*/ 665122 w 785998"/>
              <a:gd name="connsiteY9" fmla="*/ 376974 h 565459"/>
              <a:gd name="connsiteX10" fmla="*/ 781290 w 785998"/>
              <a:gd name="connsiteY10" fmla="*/ 297141 h 565459"/>
              <a:gd name="connsiteX11" fmla="*/ 781281 w 785998"/>
              <a:gd name="connsiteY11" fmla="*/ 260360 h 565459"/>
              <a:gd name="connsiteX12" fmla="*/ 720734 w 785998"/>
              <a:gd name="connsiteY12" fmla="*/ 152700 h 565459"/>
              <a:gd name="connsiteX13" fmla="*/ 656800 w 785998"/>
              <a:gd name="connsiteY13" fmla="*/ 98158 h 565459"/>
              <a:gd name="connsiteX14" fmla="*/ 617016 w 785998"/>
              <a:gd name="connsiteY14" fmla="*/ 64156 h 565459"/>
              <a:gd name="connsiteX15" fmla="*/ 594881 w 785998"/>
              <a:gd name="connsiteY15" fmla="*/ 51677 h 565459"/>
              <a:gd name="connsiteX16" fmla="*/ 567565 w 785998"/>
              <a:gd name="connsiteY16" fmla="*/ 35412 h 565459"/>
              <a:gd name="connsiteX17" fmla="*/ 529545 w 785998"/>
              <a:gd name="connsiteY17" fmla="*/ 13100 h 565459"/>
              <a:gd name="connsiteX18" fmla="*/ 467356 w 785998"/>
              <a:gd name="connsiteY18" fmla="*/ 4113 h 565459"/>
              <a:gd name="connsiteX19" fmla="*/ 330698 w 785998"/>
              <a:gd name="connsiteY19" fmla="*/ 99803 h 565459"/>
              <a:gd name="connsiteX20" fmla="*/ 145324 w 785998"/>
              <a:gd name="connsiteY20" fmla="*/ 156608 h 565459"/>
              <a:gd name="connsiteX21" fmla="*/ 86083 w 785998"/>
              <a:gd name="connsiteY21" fmla="*/ 180243 h 565459"/>
              <a:gd name="connsiteX22" fmla="*/ 64735 w 785998"/>
              <a:gd name="connsiteY22" fmla="*/ 214242 h 565459"/>
              <a:gd name="connsiteX23" fmla="*/ 44286 w 785998"/>
              <a:gd name="connsiteY23" fmla="*/ 217035 h 565459"/>
              <a:gd name="connsiteX24" fmla="*/ 8202 w 785998"/>
              <a:gd name="connsiteY24" fmla="*/ 249940 h 565459"/>
              <a:gd name="connsiteX25" fmla="*/ 29273 w 785998"/>
              <a:gd name="connsiteY25" fmla="*/ 268088 h 565459"/>
              <a:gd name="connsiteX0" fmla="*/ 29273 w 785998"/>
              <a:gd name="connsiteY0" fmla="*/ 256797 h 554168"/>
              <a:gd name="connsiteX1" fmla="*/ 272038 w 785998"/>
              <a:gd name="connsiteY1" fmla="*/ 410412 h 554168"/>
              <a:gd name="connsiteX2" fmla="*/ 374453 w 785998"/>
              <a:gd name="connsiteY2" fmla="*/ 554012 h 554168"/>
              <a:gd name="connsiteX3" fmla="*/ 391733 w 785998"/>
              <a:gd name="connsiteY3" fmla="*/ 543413 h 554168"/>
              <a:gd name="connsiteX4" fmla="*/ 440438 w 785998"/>
              <a:gd name="connsiteY4" fmla="*/ 518279 h 554168"/>
              <a:gd name="connsiteX5" fmla="*/ 465174 w 785998"/>
              <a:gd name="connsiteY5" fmla="*/ 496441 h 554168"/>
              <a:gd name="connsiteX6" fmla="*/ 503286 w 785998"/>
              <a:gd name="connsiteY6" fmla="*/ 466973 h 554168"/>
              <a:gd name="connsiteX7" fmla="*/ 589380 w 785998"/>
              <a:gd name="connsiteY7" fmla="*/ 437946 h 554168"/>
              <a:gd name="connsiteX8" fmla="*/ 633781 w 785998"/>
              <a:gd name="connsiteY8" fmla="*/ 404958 h 554168"/>
              <a:gd name="connsiteX9" fmla="*/ 665122 w 785998"/>
              <a:gd name="connsiteY9" fmla="*/ 365683 h 554168"/>
              <a:gd name="connsiteX10" fmla="*/ 781290 w 785998"/>
              <a:gd name="connsiteY10" fmla="*/ 285850 h 554168"/>
              <a:gd name="connsiteX11" fmla="*/ 781281 w 785998"/>
              <a:gd name="connsiteY11" fmla="*/ 249069 h 554168"/>
              <a:gd name="connsiteX12" fmla="*/ 720734 w 785998"/>
              <a:gd name="connsiteY12" fmla="*/ 141409 h 554168"/>
              <a:gd name="connsiteX13" fmla="*/ 656800 w 785998"/>
              <a:gd name="connsiteY13" fmla="*/ 86867 h 554168"/>
              <a:gd name="connsiteX14" fmla="*/ 617016 w 785998"/>
              <a:gd name="connsiteY14" fmla="*/ 52865 h 554168"/>
              <a:gd name="connsiteX15" fmla="*/ 594881 w 785998"/>
              <a:gd name="connsiteY15" fmla="*/ 40386 h 554168"/>
              <a:gd name="connsiteX16" fmla="*/ 567565 w 785998"/>
              <a:gd name="connsiteY16" fmla="*/ 24121 h 554168"/>
              <a:gd name="connsiteX17" fmla="*/ 529545 w 785998"/>
              <a:gd name="connsiteY17" fmla="*/ 1809 h 554168"/>
              <a:gd name="connsiteX18" fmla="*/ 486937 w 785998"/>
              <a:gd name="connsiteY18" fmla="*/ 7429 h 554168"/>
              <a:gd name="connsiteX19" fmla="*/ 330698 w 785998"/>
              <a:gd name="connsiteY19" fmla="*/ 88512 h 554168"/>
              <a:gd name="connsiteX20" fmla="*/ 145324 w 785998"/>
              <a:gd name="connsiteY20" fmla="*/ 145317 h 554168"/>
              <a:gd name="connsiteX21" fmla="*/ 86083 w 785998"/>
              <a:gd name="connsiteY21" fmla="*/ 168952 h 554168"/>
              <a:gd name="connsiteX22" fmla="*/ 64735 w 785998"/>
              <a:gd name="connsiteY22" fmla="*/ 202951 h 554168"/>
              <a:gd name="connsiteX23" fmla="*/ 44286 w 785998"/>
              <a:gd name="connsiteY23" fmla="*/ 205744 h 554168"/>
              <a:gd name="connsiteX24" fmla="*/ 8202 w 785998"/>
              <a:gd name="connsiteY24" fmla="*/ 238649 h 554168"/>
              <a:gd name="connsiteX25" fmla="*/ 29273 w 785998"/>
              <a:gd name="connsiteY25" fmla="*/ 256797 h 554168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86774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45324 w 785998"/>
              <a:gd name="connsiteY20" fmla="*/ 143579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86083 w 785998"/>
              <a:gd name="connsiteY21" fmla="*/ 167214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0770 w 785998"/>
              <a:gd name="connsiteY21" fmla="*/ 201296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44286 w 785998"/>
              <a:gd name="connsiteY23" fmla="*/ 204006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64735 w 785998"/>
              <a:gd name="connsiteY22" fmla="*/ 201213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84317 w 785998"/>
              <a:gd name="connsiteY22" fmla="*/ 213385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63868 w 785998"/>
              <a:gd name="connsiteY23" fmla="*/ 221047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29273 w 785998"/>
              <a:gd name="connsiteY0" fmla="*/ 255059 h 552430"/>
              <a:gd name="connsiteX1" fmla="*/ 272038 w 785998"/>
              <a:gd name="connsiteY1" fmla="*/ 408674 h 552430"/>
              <a:gd name="connsiteX2" fmla="*/ 374453 w 785998"/>
              <a:gd name="connsiteY2" fmla="*/ 552274 h 552430"/>
              <a:gd name="connsiteX3" fmla="*/ 391733 w 785998"/>
              <a:gd name="connsiteY3" fmla="*/ 541675 h 552430"/>
              <a:gd name="connsiteX4" fmla="*/ 440438 w 785998"/>
              <a:gd name="connsiteY4" fmla="*/ 516541 h 552430"/>
              <a:gd name="connsiteX5" fmla="*/ 465174 w 785998"/>
              <a:gd name="connsiteY5" fmla="*/ 494703 h 552430"/>
              <a:gd name="connsiteX6" fmla="*/ 503286 w 785998"/>
              <a:gd name="connsiteY6" fmla="*/ 465235 h 552430"/>
              <a:gd name="connsiteX7" fmla="*/ 589380 w 785998"/>
              <a:gd name="connsiteY7" fmla="*/ 436208 h 552430"/>
              <a:gd name="connsiteX8" fmla="*/ 633781 w 785998"/>
              <a:gd name="connsiteY8" fmla="*/ 403220 h 552430"/>
              <a:gd name="connsiteX9" fmla="*/ 665122 w 785998"/>
              <a:gd name="connsiteY9" fmla="*/ 363945 h 552430"/>
              <a:gd name="connsiteX10" fmla="*/ 781290 w 785998"/>
              <a:gd name="connsiteY10" fmla="*/ 284112 h 552430"/>
              <a:gd name="connsiteX11" fmla="*/ 781281 w 785998"/>
              <a:gd name="connsiteY11" fmla="*/ 247331 h 552430"/>
              <a:gd name="connsiteX12" fmla="*/ 720734 w 785998"/>
              <a:gd name="connsiteY12" fmla="*/ 139671 h 552430"/>
              <a:gd name="connsiteX13" fmla="*/ 656800 w 785998"/>
              <a:gd name="connsiteY13" fmla="*/ 85129 h 552430"/>
              <a:gd name="connsiteX14" fmla="*/ 617016 w 785998"/>
              <a:gd name="connsiteY14" fmla="*/ 51127 h 552430"/>
              <a:gd name="connsiteX15" fmla="*/ 594881 w 785998"/>
              <a:gd name="connsiteY15" fmla="*/ 38648 h 552430"/>
              <a:gd name="connsiteX16" fmla="*/ 567565 w 785998"/>
              <a:gd name="connsiteY16" fmla="*/ 22383 h 552430"/>
              <a:gd name="connsiteX17" fmla="*/ 529545 w 785998"/>
              <a:gd name="connsiteY17" fmla="*/ 71 h 552430"/>
              <a:gd name="connsiteX18" fmla="*/ 494281 w 785998"/>
              <a:gd name="connsiteY18" fmla="*/ 20299 h 552430"/>
              <a:gd name="connsiteX19" fmla="*/ 330698 w 785998"/>
              <a:gd name="connsiteY19" fmla="*/ 77036 h 552430"/>
              <a:gd name="connsiteX20" fmla="*/ 157562 w 785998"/>
              <a:gd name="connsiteY20" fmla="*/ 155751 h 552430"/>
              <a:gd name="connsiteX21" fmla="*/ 103217 w 785998"/>
              <a:gd name="connsiteY21" fmla="*/ 186689 h 552430"/>
              <a:gd name="connsiteX22" fmla="*/ 74526 w 785998"/>
              <a:gd name="connsiteY22" fmla="*/ 201212 h 552430"/>
              <a:gd name="connsiteX23" fmla="*/ 51630 w 785998"/>
              <a:gd name="connsiteY23" fmla="*/ 213745 h 552430"/>
              <a:gd name="connsiteX24" fmla="*/ 8202 w 785998"/>
              <a:gd name="connsiteY24" fmla="*/ 236911 h 552430"/>
              <a:gd name="connsiteX25" fmla="*/ 29273 w 785998"/>
              <a:gd name="connsiteY25" fmla="*/ 255059 h 552430"/>
              <a:gd name="connsiteX0" fmla="*/ 58811 w 778821"/>
              <a:gd name="connsiteY0" fmla="*/ 255059 h 552430"/>
              <a:gd name="connsiteX1" fmla="*/ 264861 w 778821"/>
              <a:gd name="connsiteY1" fmla="*/ 408674 h 552430"/>
              <a:gd name="connsiteX2" fmla="*/ 367276 w 778821"/>
              <a:gd name="connsiteY2" fmla="*/ 552274 h 552430"/>
              <a:gd name="connsiteX3" fmla="*/ 384556 w 778821"/>
              <a:gd name="connsiteY3" fmla="*/ 541675 h 552430"/>
              <a:gd name="connsiteX4" fmla="*/ 433261 w 778821"/>
              <a:gd name="connsiteY4" fmla="*/ 516541 h 552430"/>
              <a:gd name="connsiteX5" fmla="*/ 457997 w 778821"/>
              <a:gd name="connsiteY5" fmla="*/ 494703 h 552430"/>
              <a:gd name="connsiteX6" fmla="*/ 496109 w 778821"/>
              <a:gd name="connsiteY6" fmla="*/ 465235 h 552430"/>
              <a:gd name="connsiteX7" fmla="*/ 582203 w 778821"/>
              <a:gd name="connsiteY7" fmla="*/ 436208 h 552430"/>
              <a:gd name="connsiteX8" fmla="*/ 626604 w 778821"/>
              <a:gd name="connsiteY8" fmla="*/ 403220 h 552430"/>
              <a:gd name="connsiteX9" fmla="*/ 657945 w 778821"/>
              <a:gd name="connsiteY9" fmla="*/ 363945 h 552430"/>
              <a:gd name="connsiteX10" fmla="*/ 774113 w 778821"/>
              <a:gd name="connsiteY10" fmla="*/ 284112 h 552430"/>
              <a:gd name="connsiteX11" fmla="*/ 774104 w 778821"/>
              <a:gd name="connsiteY11" fmla="*/ 247331 h 552430"/>
              <a:gd name="connsiteX12" fmla="*/ 713557 w 778821"/>
              <a:gd name="connsiteY12" fmla="*/ 139671 h 552430"/>
              <a:gd name="connsiteX13" fmla="*/ 649623 w 778821"/>
              <a:gd name="connsiteY13" fmla="*/ 85129 h 552430"/>
              <a:gd name="connsiteX14" fmla="*/ 609839 w 778821"/>
              <a:gd name="connsiteY14" fmla="*/ 51127 h 552430"/>
              <a:gd name="connsiteX15" fmla="*/ 587704 w 778821"/>
              <a:gd name="connsiteY15" fmla="*/ 38648 h 552430"/>
              <a:gd name="connsiteX16" fmla="*/ 560388 w 778821"/>
              <a:gd name="connsiteY16" fmla="*/ 22383 h 552430"/>
              <a:gd name="connsiteX17" fmla="*/ 522368 w 778821"/>
              <a:gd name="connsiteY17" fmla="*/ 71 h 552430"/>
              <a:gd name="connsiteX18" fmla="*/ 487104 w 778821"/>
              <a:gd name="connsiteY18" fmla="*/ 20299 h 552430"/>
              <a:gd name="connsiteX19" fmla="*/ 323521 w 778821"/>
              <a:gd name="connsiteY19" fmla="*/ 77036 h 552430"/>
              <a:gd name="connsiteX20" fmla="*/ 150385 w 778821"/>
              <a:gd name="connsiteY20" fmla="*/ 155751 h 552430"/>
              <a:gd name="connsiteX21" fmla="*/ 96040 w 778821"/>
              <a:gd name="connsiteY21" fmla="*/ 186689 h 552430"/>
              <a:gd name="connsiteX22" fmla="*/ 67349 w 778821"/>
              <a:gd name="connsiteY22" fmla="*/ 201212 h 552430"/>
              <a:gd name="connsiteX23" fmla="*/ 44453 w 778821"/>
              <a:gd name="connsiteY23" fmla="*/ 213745 h 552430"/>
              <a:gd name="connsiteX24" fmla="*/ 1025 w 778821"/>
              <a:gd name="connsiteY24" fmla="*/ 236911 h 552430"/>
              <a:gd name="connsiteX25" fmla="*/ 58811 w 778821"/>
              <a:gd name="connsiteY25" fmla="*/ 255059 h 552430"/>
              <a:gd name="connsiteX0" fmla="*/ 64022 w 784032"/>
              <a:gd name="connsiteY0" fmla="*/ 255059 h 552430"/>
              <a:gd name="connsiteX1" fmla="*/ 270072 w 784032"/>
              <a:gd name="connsiteY1" fmla="*/ 408674 h 552430"/>
              <a:gd name="connsiteX2" fmla="*/ 372487 w 784032"/>
              <a:gd name="connsiteY2" fmla="*/ 552274 h 552430"/>
              <a:gd name="connsiteX3" fmla="*/ 389767 w 784032"/>
              <a:gd name="connsiteY3" fmla="*/ 541675 h 552430"/>
              <a:gd name="connsiteX4" fmla="*/ 438472 w 784032"/>
              <a:gd name="connsiteY4" fmla="*/ 516541 h 552430"/>
              <a:gd name="connsiteX5" fmla="*/ 463208 w 784032"/>
              <a:gd name="connsiteY5" fmla="*/ 494703 h 552430"/>
              <a:gd name="connsiteX6" fmla="*/ 501320 w 784032"/>
              <a:gd name="connsiteY6" fmla="*/ 465235 h 552430"/>
              <a:gd name="connsiteX7" fmla="*/ 587414 w 784032"/>
              <a:gd name="connsiteY7" fmla="*/ 436208 h 552430"/>
              <a:gd name="connsiteX8" fmla="*/ 631815 w 784032"/>
              <a:gd name="connsiteY8" fmla="*/ 403220 h 552430"/>
              <a:gd name="connsiteX9" fmla="*/ 663156 w 784032"/>
              <a:gd name="connsiteY9" fmla="*/ 363945 h 552430"/>
              <a:gd name="connsiteX10" fmla="*/ 779324 w 784032"/>
              <a:gd name="connsiteY10" fmla="*/ 284112 h 552430"/>
              <a:gd name="connsiteX11" fmla="*/ 779315 w 784032"/>
              <a:gd name="connsiteY11" fmla="*/ 247331 h 552430"/>
              <a:gd name="connsiteX12" fmla="*/ 718768 w 784032"/>
              <a:gd name="connsiteY12" fmla="*/ 139671 h 552430"/>
              <a:gd name="connsiteX13" fmla="*/ 654834 w 784032"/>
              <a:gd name="connsiteY13" fmla="*/ 85129 h 552430"/>
              <a:gd name="connsiteX14" fmla="*/ 615050 w 784032"/>
              <a:gd name="connsiteY14" fmla="*/ 51127 h 552430"/>
              <a:gd name="connsiteX15" fmla="*/ 592915 w 784032"/>
              <a:gd name="connsiteY15" fmla="*/ 38648 h 552430"/>
              <a:gd name="connsiteX16" fmla="*/ 565599 w 784032"/>
              <a:gd name="connsiteY16" fmla="*/ 22383 h 552430"/>
              <a:gd name="connsiteX17" fmla="*/ 527579 w 784032"/>
              <a:gd name="connsiteY17" fmla="*/ 71 h 552430"/>
              <a:gd name="connsiteX18" fmla="*/ 492315 w 784032"/>
              <a:gd name="connsiteY18" fmla="*/ 20299 h 552430"/>
              <a:gd name="connsiteX19" fmla="*/ 328732 w 784032"/>
              <a:gd name="connsiteY19" fmla="*/ 77036 h 552430"/>
              <a:gd name="connsiteX20" fmla="*/ 155596 w 784032"/>
              <a:gd name="connsiteY20" fmla="*/ 155751 h 552430"/>
              <a:gd name="connsiteX21" fmla="*/ 101251 w 784032"/>
              <a:gd name="connsiteY21" fmla="*/ 186689 h 552430"/>
              <a:gd name="connsiteX22" fmla="*/ 72560 w 784032"/>
              <a:gd name="connsiteY22" fmla="*/ 201212 h 552430"/>
              <a:gd name="connsiteX23" fmla="*/ 49664 w 784032"/>
              <a:gd name="connsiteY23" fmla="*/ 213745 h 552430"/>
              <a:gd name="connsiteX24" fmla="*/ 6236 w 784032"/>
              <a:gd name="connsiteY24" fmla="*/ 236911 h 552430"/>
              <a:gd name="connsiteX25" fmla="*/ 64022 w 784032"/>
              <a:gd name="connsiteY25" fmla="*/ 255059 h 552430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85437 w 782055"/>
              <a:gd name="connsiteY7" fmla="*/ 436208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29838 w 782055"/>
              <a:gd name="connsiteY8" fmla="*/ 403220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2433"/>
              <a:gd name="connsiteX1" fmla="*/ 268095 w 782055"/>
              <a:gd name="connsiteY1" fmla="*/ 408674 h 552433"/>
              <a:gd name="connsiteX2" fmla="*/ 370510 w 782055"/>
              <a:gd name="connsiteY2" fmla="*/ 552274 h 552433"/>
              <a:gd name="connsiteX3" fmla="*/ 387790 w 782055"/>
              <a:gd name="connsiteY3" fmla="*/ 541675 h 552433"/>
              <a:gd name="connsiteX4" fmla="*/ 436495 w 782055"/>
              <a:gd name="connsiteY4" fmla="*/ 516541 h 552433"/>
              <a:gd name="connsiteX5" fmla="*/ 461231 w 782055"/>
              <a:gd name="connsiteY5" fmla="*/ 494703 h 552433"/>
              <a:gd name="connsiteX6" fmla="*/ 499343 w 782055"/>
              <a:gd name="connsiteY6" fmla="*/ 465235 h 552433"/>
              <a:gd name="connsiteX7" fmla="*/ 570751 w 782055"/>
              <a:gd name="connsiteY7" fmla="*/ 424036 h 552433"/>
              <a:gd name="connsiteX8" fmla="*/ 615152 w 782055"/>
              <a:gd name="connsiteY8" fmla="*/ 386178 h 552433"/>
              <a:gd name="connsiteX9" fmla="*/ 661179 w 782055"/>
              <a:gd name="connsiteY9" fmla="*/ 363945 h 552433"/>
              <a:gd name="connsiteX10" fmla="*/ 777347 w 782055"/>
              <a:gd name="connsiteY10" fmla="*/ 284112 h 552433"/>
              <a:gd name="connsiteX11" fmla="*/ 777338 w 782055"/>
              <a:gd name="connsiteY11" fmla="*/ 247331 h 552433"/>
              <a:gd name="connsiteX12" fmla="*/ 716791 w 782055"/>
              <a:gd name="connsiteY12" fmla="*/ 139671 h 552433"/>
              <a:gd name="connsiteX13" fmla="*/ 652857 w 782055"/>
              <a:gd name="connsiteY13" fmla="*/ 85129 h 552433"/>
              <a:gd name="connsiteX14" fmla="*/ 613073 w 782055"/>
              <a:gd name="connsiteY14" fmla="*/ 51127 h 552433"/>
              <a:gd name="connsiteX15" fmla="*/ 590938 w 782055"/>
              <a:gd name="connsiteY15" fmla="*/ 38648 h 552433"/>
              <a:gd name="connsiteX16" fmla="*/ 563622 w 782055"/>
              <a:gd name="connsiteY16" fmla="*/ 22383 h 552433"/>
              <a:gd name="connsiteX17" fmla="*/ 525602 w 782055"/>
              <a:gd name="connsiteY17" fmla="*/ 71 h 552433"/>
              <a:gd name="connsiteX18" fmla="*/ 490338 w 782055"/>
              <a:gd name="connsiteY18" fmla="*/ 20299 h 552433"/>
              <a:gd name="connsiteX19" fmla="*/ 326755 w 782055"/>
              <a:gd name="connsiteY19" fmla="*/ 77036 h 552433"/>
              <a:gd name="connsiteX20" fmla="*/ 153619 w 782055"/>
              <a:gd name="connsiteY20" fmla="*/ 155751 h 552433"/>
              <a:gd name="connsiteX21" fmla="*/ 99274 w 782055"/>
              <a:gd name="connsiteY21" fmla="*/ 186689 h 552433"/>
              <a:gd name="connsiteX22" fmla="*/ 70583 w 782055"/>
              <a:gd name="connsiteY22" fmla="*/ 201212 h 552433"/>
              <a:gd name="connsiteX23" fmla="*/ 47687 w 782055"/>
              <a:gd name="connsiteY23" fmla="*/ 213745 h 552433"/>
              <a:gd name="connsiteX24" fmla="*/ 4259 w 782055"/>
              <a:gd name="connsiteY24" fmla="*/ 236911 h 552433"/>
              <a:gd name="connsiteX25" fmla="*/ 69388 w 782055"/>
              <a:gd name="connsiteY25" fmla="*/ 240453 h 552433"/>
              <a:gd name="connsiteX0" fmla="*/ 69388 w 782055"/>
              <a:gd name="connsiteY0" fmla="*/ 240453 h 554061"/>
              <a:gd name="connsiteX1" fmla="*/ 268095 w 782055"/>
              <a:gd name="connsiteY1" fmla="*/ 408674 h 554061"/>
              <a:gd name="connsiteX2" fmla="*/ 348377 w 782055"/>
              <a:gd name="connsiteY2" fmla="*/ 506802 h 554061"/>
              <a:gd name="connsiteX3" fmla="*/ 370510 w 782055"/>
              <a:gd name="connsiteY3" fmla="*/ 552274 h 554061"/>
              <a:gd name="connsiteX4" fmla="*/ 387790 w 782055"/>
              <a:gd name="connsiteY4" fmla="*/ 541675 h 554061"/>
              <a:gd name="connsiteX5" fmla="*/ 436495 w 782055"/>
              <a:gd name="connsiteY5" fmla="*/ 516541 h 554061"/>
              <a:gd name="connsiteX6" fmla="*/ 461231 w 782055"/>
              <a:gd name="connsiteY6" fmla="*/ 494703 h 554061"/>
              <a:gd name="connsiteX7" fmla="*/ 499343 w 782055"/>
              <a:gd name="connsiteY7" fmla="*/ 465235 h 554061"/>
              <a:gd name="connsiteX8" fmla="*/ 570751 w 782055"/>
              <a:gd name="connsiteY8" fmla="*/ 424036 h 554061"/>
              <a:gd name="connsiteX9" fmla="*/ 615152 w 782055"/>
              <a:gd name="connsiteY9" fmla="*/ 386178 h 554061"/>
              <a:gd name="connsiteX10" fmla="*/ 661179 w 782055"/>
              <a:gd name="connsiteY10" fmla="*/ 363945 h 554061"/>
              <a:gd name="connsiteX11" fmla="*/ 777347 w 782055"/>
              <a:gd name="connsiteY11" fmla="*/ 284112 h 554061"/>
              <a:gd name="connsiteX12" fmla="*/ 777338 w 782055"/>
              <a:gd name="connsiteY12" fmla="*/ 247331 h 554061"/>
              <a:gd name="connsiteX13" fmla="*/ 716791 w 782055"/>
              <a:gd name="connsiteY13" fmla="*/ 139671 h 554061"/>
              <a:gd name="connsiteX14" fmla="*/ 652857 w 782055"/>
              <a:gd name="connsiteY14" fmla="*/ 85129 h 554061"/>
              <a:gd name="connsiteX15" fmla="*/ 613073 w 782055"/>
              <a:gd name="connsiteY15" fmla="*/ 51127 h 554061"/>
              <a:gd name="connsiteX16" fmla="*/ 590938 w 782055"/>
              <a:gd name="connsiteY16" fmla="*/ 38648 h 554061"/>
              <a:gd name="connsiteX17" fmla="*/ 563622 w 782055"/>
              <a:gd name="connsiteY17" fmla="*/ 22383 h 554061"/>
              <a:gd name="connsiteX18" fmla="*/ 525602 w 782055"/>
              <a:gd name="connsiteY18" fmla="*/ 71 h 554061"/>
              <a:gd name="connsiteX19" fmla="*/ 490338 w 782055"/>
              <a:gd name="connsiteY19" fmla="*/ 20299 h 554061"/>
              <a:gd name="connsiteX20" fmla="*/ 326755 w 782055"/>
              <a:gd name="connsiteY20" fmla="*/ 77036 h 554061"/>
              <a:gd name="connsiteX21" fmla="*/ 153619 w 782055"/>
              <a:gd name="connsiteY21" fmla="*/ 155751 h 554061"/>
              <a:gd name="connsiteX22" fmla="*/ 99274 w 782055"/>
              <a:gd name="connsiteY22" fmla="*/ 186689 h 554061"/>
              <a:gd name="connsiteX23" fmla="*/ 70583 w 782055"/>
              <a:gd name="connsiteY23" fmla="*/ 201212 h 554061"/>
              <a:gd name="connsiteX24" fmla="*/ 47687 w 782055"/>
              <a:gd name="connsiteY24" fmla="*/ 213745 h 554061"/>
              <a:gd name="connsiteX25" fmla="*/ 4259 w 782055"/>
              <a:gd name="connsiteY25" fmla="*/ 236911 h 554061"/>
              <a:gd name="connsiteX26" fmla="*/ 69388 w 782055"/>
              <a:gd name="connsiteY26" fmla="*/ 240453 h 554061"/>
              <a:gd name="connsiteX0" fmla="*/ 69388 w 893297"/>
              <a:gd name="connsiteY0" fmla="*/ 220949 h 534557"/>
              <a:gd name="connsiteX1" fmla="*/ 268095 w 893297"/>
              <a:gd name="connsiteY1" fmla="*/ 389170 h 534557"/>
              <a:gd name="connsiteX2" fmla="*/ 348377 w 893297"/>
              <a:gd name="connsiteY2" fmla="*/ 487298 h 534557"/>
              <a:gd name="connsiteX3" fmla="*/ 370510 w 893297"/>
              <a:gd name="connsiteY3" fmla="*/ 532770 h 534557"/>
              <a:gd name="connsiteX4" fmla="*/ 387790 w 893297"/>
              <a:gd name="connsiteY4" fmla="*/ 522171 h 534557"/>
              <a:gd name="connsiteX5" fmla="*/ 436495 w 893297"/>
              <a:gd name="connsiteY5" fmla="*/ 497037 h 534557"/>
              <a:gd name="connsiteX6" fmla="*/ 461231 w 893297"/>
              <a:gd name="connsiteY6" fmla="*/ 475199 h 534557"/>
              <a:gd name="connsiteX7" fmla="*/ 499343 w 893297"/>
              <a:gd name="connsiteY7" fmla="*/ 445731 h 534557"/>
              <a:gd name="connsiteX8" fmla="*/ 570751 w 893297"/>
              <a:gd name="connsiteY8" fmla="*/ 404532 h 534557"/>
              <a:gd name="connsiteX9" fmla="*/ 615152 w 893297"/>
              <a:gd name="connsiteY9" fmla="*/ 366674 h 534557"/>
              <a:gd name="connsiteX10" fmla="*/ 661179 w 893297"/>
              <a:gd name="connsiteY10" fmla="*/ 344441 h 534557"/>
              <a:gd name="connsiteX11" fmla="*/ 777347 w 893297"/>
              <a:gd name="connsiteY11" fmla="*/ 264608 h 534557"/>
              <a:gd name="connsiteX12" fmla="*/ 777338 w 893297"/>
              <a:gd name="connsiteY12" fmla="*/ 227827 h 534557"/>
              <a:gd name="connsiteX13" fmla="*/ 716791 w 893297"/>
              <a:gd name="connsiteY13" fmla="*/ 120167 h 534557"/>
              <a:gd name="connsiteX14" fmla="*/ 652857 w 893297"/>
              <a:gd name="connsiteY14" fmla="*/ 65625 h 534557"/>
              <a:gd name="connsiteX15" fmla="*/ 613073 w 893297"/>
              <a:gd name="connsiteY15" fmla="*/ 31623 h 534557"/>
              <a:gd name="connsiteX16" fmla="*/ 590938 w 893297"/>
              <a:gd name="connsiteY16" fmla="*/ 19144 h 534557"/>
              <a:gd name="connsiteX17" fmla="*/ 563622 w 893297"/>
              <a:gd name="connsiteY17" fmla="*/ 2879 h 534557"/>
              <a:gd name="connsiteX18" fmla="*/ 892757 w 893297"/>
              <a:gd name="connsiteY18" fmla="*/ 146111 h 534557"/>
              <a:gd name="connsiteX19" fmla="*/ 490338 w 893297"/>
              <a:gd name="connsiteY19" fmla="*/ 795 h 534557"/>
              <a:gd name="connsiteX20" fmla="*/ 326755 w 893297"/>
              <a:gd name="connsiteY20" fmla="*/ 57532 h 534557"/>
              <a:gd name="connsiteX21" fmla="*/ 153619 w 893297"/>
              <a:gd name="connsiteY21" fmla="*/ 136247 h 534557"/>
              <a:gd name="connsiteX22" fmla="*/ 99274 w 893297"/>
              <a:gd name="connsiteY22" fmla="*/ 167185 h 534557"/>
              <a:gd name="connsiteX23" fmla="*/ 70583 w 893297"/>
              <a:gd name="connsiteY23" fmla="*/ 181708 h 534557"/>
              <a:gd name="connsiteX24" fmla="*/ 47687 w 893297"/>
              <a:gd name="connsiteY24" fmla="*/ 194241 h 534557"/>
              <a:gd name="connsiteX25" fmla="*/ 4259 w 893297"/>
              <a:gd name="connsiteY25" fmla="*/ 217407 h 534557"/>
              <a:gd name="connsiteX26" fmla="*/ 69388 w 893297"/>
              <a:gd name="connsiteY26" fmla="*/ 220949 h 534557"/>
              <a:gd name="connsiteX0" fmla="*/ 69388 w 893297"/>
              <a:gd name="connsiteY0" fmla="*/ 218321 h 531929"/>
              <a:gd name="connsiteX1" fmla="*/ 268095 w 893297"/>
              <a:gd name="connsiteY1" fmla="*/ 386542 h 531929"/>
              <a:gd name="connsiteX2" fmla="*/ 348377 w 893297"/>
              <a:gd name="connsiteY2" fmla="*/ 484670 h 531929"/>
              <a:gd name="connsiteX3" fmla="*/ 370510 w 893297"/>
              <a:gd name="connsiteY3" fmla="*/ 530142 h 531929"/>
              <a:gd name="connsiteX4" fmla="*/ 387790 w 893297"/>
              <a:gd name="connsiteY4" fmla="*/ 519543 h 531929"/>
              <a:gd name="connsiteX5" fmla="*/ 436495 w 893297"/>
              <a:gd name="connsiteY5" fmla="*/ 494409 h 531929"/>
              <a:gd name="connsiteX6" fmla="*/ 461231 w 893297"/>
              <a:gd name="connsiteY6" fmla="*/ 472571 h 531929"/>
              <a:gd name="connsiteX7" fmla="*/ 499343 w 893297"/>
              <a:gd name="connsiteY7" fmla="*/ 443103 h 531929"/>
              <a:gd name="connsiteX8" fmla="*/ 570751 w 893297"/>
              <a:gd name="connsiteY8" fmla="*/ 401904 h 531929"/>
              <a:gd name="connsiteX9" fmla="*/ 615152 w 893297"/>
              <a:gd name="connsiteY9" fmla="*/ 364046 h 531929"/>
              <a:gd name="connsiteX10" fmla="*/ 661179 w 893297"/>
              <a:gd name="connsiteY10" fmla="*/ 341813 h 531929"/>
              <a:gd name="connsiteX11" fmla="*/ 777347 w 893297"/>
              <a:gd name="connsiteY11" fmla="*/ 261980 h 531929"/>
              <a:gd name="connsiteX12" fmla="*/ 777338 w 893297"/>
              <a:gd name="connsiteY12" fmla="*/ 225199 h 531929"/>
              <a:gd name="connsiteX13" fmla="*/ 716791 w 893297"/>
              <a:gd name="connsiteY13" fmla="*/ 117539 h 531929"/>
              <a:gd name="connsiteX14" fmla="*/ 652857 w 893297"/>
              <a:gd name="connsiteY14" fmla="*/ 62997 h 531929"/>
              <a:gd name="connsiteX15" fmla="*/ 613073 w 893297"/>
              <a:gd name="connsiteY15" fmla="*/ 28995 h 531929"/>
              <a:gd name="connsiteX16" fmla="*/ 590938 w 893297"/>
              <a:gd name="connsiteY16" fmla="*/ 16516 h 531929"/>
              <a:gd name="connsiteX17" fmla="*/ 563622 w 893297"/>
              <a:gd name="connsiteY17" fmla="*/ 251 h 531929"/>
              <a:gd name="connsiteX18" fmla="*/ 892757 w 893297"/>
              <a:gd name="connsiteY18" fmla="*/ 143483 h 531929"/>
              <a:gd name="connsiteX19" fmla="*/ 661677 w 893297"/>
              <a:gd name="connsiteY19" fmla="*/ 129630 h 531929"/>
              <a:gd name="connsiteX20" fmla="*/ 326755 w 893297"/>
              <a:gd name="connsiteY20" fmla="*/ 54904 h 531929"/>
              <a:gd name="connsiteX21" fmla="*/ 153619 w 893297"/>
              <a:gd name="connsiteY21" fmla="*/ 133619 h 531929"/>
              <a:gd name="connsiteX22" fmla="*/ 99274 w 893297"/>
              <a:gd name="connsiteY22" fmla="*/ 164557 h 531929"/>
              <a:gd name="connsiteX23" fmla="*/ 70583 w 893297"/>
              <a:gd name="connsiteY23" fmla="*/ 179080 h 531929"/>
              <a:gd name="connsiteX24" fmla="*/ 47687 w 893297"/>
              <a:gd name="connsiteY24" fmla="*/ 191613 h 531929"/>
              <a:gd name="connsiteX25" fmla="*/ 4259 w 893297"/>
              <a:gd name="connsiteY25" fmla="*/ 214779 h 531929"/>
              <a:gd name="connsiteX26" fmla="*/ 69388 w 893297"/>
              <a:gd name="connsiteY26" fmla="*/ 218321 h 531929"/>
              <a:gd name="connsiteX0" fmla="*/ 69388 w 894020"/>
              <a:gd name="connsiteY0" fmla="*/ 202220 h 515828"/>
              <a:gd name="connsiteX1" fmla="*/ 268095 w 894020"/>
              <a:gd name="connsiteY1" fmla="*/ 370441 h 515828"/>
              <a:gd name="connsiteX2" fmla="*/ 348377 w 894020"/>
              <a:gd name="connsiteY2" fmla="*/ 468569 h 515828"/>
              <a:gd name="connsiteX3" fmla="*/ 370510 w 894020"/>
              <a:gd name="connsiteY3" fmla="*/ 514041 h 515828"/>
              <a:gd name="connsiteX4" fmla="*/ 387790 w 894020"/>
              <a:gd name="connsiteY4" fmla="*/ 503442 h 515828"/>
              <a:gd name="connsiteX5" fmla="*/ 436495 w 894020"/>
              <a:gd name="connsiteY5" fmla="*/ 478308 h 515828"/>
              <a:gd name="connsiteX6" fmla="*/ 461231 w 894020"/>
              <a:gd name="connsiteY6" fmla="*/ 456470 h 515828"/>
              <a:gd name="connsiteX7" fmla="*/ 499343 w 894020"/>
              <a:gd name="connsiteY7" fmla="*/ 427002 h 515828"/>
              <a:gd name="connsiteX8" fmla="*/ 570751 w 894020"/>
              <a:gd name="connsiteY8" fmla="*/ 385803 h 515828"/>
              <a:gd name="connsiteX9" fmla="*/ 615152 w 894020"/>
              <a:gd name="connsiteY9" fmla="*/ 347945 h 515828"/>
              <a:gd name="connsiteX10" fmla="*/ 661179 w 894020"/>
              <a:gd name="connsiteY10" fmla="*/ 325712 h 515828"/>
              <a:gd name="connsiteX11" fmla="*/ 777347 w 894020"/>
              <a:gd name="connsiteY11" fmla="*/ 245879 h 515828"/>
              <a:gd name="connsiteX12" fmla="*/ 777338 w 894020"/>
              <a:gd name="connsiteY12" fmla="*/ 209098 h 515828"/>
              <a:gd name="connsiteX13" fmla="*/ 716791 w 894020"/>
              <a:gd name="connsiteY13" fmla="*/ 101438 h 515828"/>
              <a:gd name="connsiteX14" fmla="*/ 652857 w 894020"/>
              <a:gd name="connsiteY14" fmla="*/ 46896 h 515828"/>
              <a:gd name="connsiteX15" fmla="*/ 613073 w 894020"/>
              <a:gd name="connsiteY15" fmla="*/ 12894 h 515828"/>
              <a:gd name="connsiteX16" fmla="*/ 590938 w 894020"/>
              <a:gd name="connsiteY16" fmla="*/ 415 h 515828"/>
              <a:gd name="connsiteX17" fmla="*/ 774124 w 894020"/>
              <a:gd name="connsiteY17" fmla="*/ 108309 h 515828"/>
              <a:gd name="connsiteX18" fmla="*/ 892757 w 894020"/>
              <a:gd name="connsiteY18" fmla="*/ 127382 h 515828"/>
              <a:gd name="connsiteX19" fmla="*/ 661677 w 894020"/>
              <a:gd name="connsiteY19" fmla="*/ 113529 h 515828"/>
              <a:gd name="connsiteX20" fmla="*/ 326755 w 894020"/>
              <a:gd name="connsiteY20" fmla="*/ 38803 h 515828"/>
              <a:gd name="connsiteX21" fmla="*/ 153619 w 894020"/>
              <a:gd name="connsiteY21" fmla="*/ 117518 h 515828"/>
              <a:gd name="connsiteX22" fmla="*/ 99274 w 894020"/>
              <a:gd name="connsiteY22" fmla="*/ 148456 h 515828"/>
              <a:gd name="connsiteX23" fmla="*/ 70583 w 894020"/>
              <a:gd name="connsiteY23" fmla="*/ 162979 h 515828"/>
              <a:gd name="connsiteX24" fmla="*/ 47687 w 894020"/>
              <a:gd name="connsiteY24" fmla="*/ 175512 h 515828"/>
              <a:gd name="connsiteX25" fmla="*/ 4259 w 894020"/>
              <a:gd name="connsiteY25" fmla="*/ 198678 h 515828"/>
              <a:gd name="connsiteX26" fmla="*/ 69388 w 894020"/>
              <a:gd name="connsiteY26" fmla="*/ 202220 h 515828"/>
              <a:gd name="connsiteX0" fmla="*/ 69388 w 894020"/>
              <a:gd name="connsiteY0" fmla="*/ 192193 h 505801"/>
              <a:gd name="connsiteX1" fmla="*/ 268095 w 894020"/>
              <a:gd name="connsiteY1" fmla="*/ 360414 h 505801"/>
              <a:gd name="connsiteX2" fmla="*/ 348377 w 894020"/>
              <a:gd name="connsiteY2" fmla="*/ 458542 h 505801"/>
              <a:gd name="connsiteX3" fmla="*/ 370510 w 894020"/>
              <a:gd name="connsiteY3" fmla="*/ 504014 h 505801"/>
              <a:gd name="connsiteX4" fmla="*/ 387790 w 894020"/>
              <a:gd name="connsiteY4" fmla="*/ 493415 h 505801"/>
              <a:gd name="connsiteX5" fmla="*/ 436495 w 894020"/>
              <a:gd name="connsiteY5" fmla="*/ 468281 h 505801"/>
              <a:gd name="connsiteX6" fmla="*/ 461231 w 894020"/>
              <a:gd name="connsiteY6" fmla="*/ 446443 h 505801"/>
              <a:gd name="connsiteX7" fmla="*/ 499343 w 894020"/>
              <a:gd name="connsiteY7" fmla="*/ 416975 h 505801"/>
              <a:gd name="connsiteX8" fmla="*/ 570751 w 894020"/>
              <a:gd name="connsiteY8" fmla="*/ 375776 h 505801"/>
              <a:gd name="connsiteX9" fmla="*/ 615152 w 894020"/>
              <a:gd name="connsiteY9" fmla="*/ 337918 h 505801"/>
              <a:gd name="connsiteX10" fmla="*/ 661179 w 894020"/>
              <a:gd name="connsiteY10" fmla="*/ 315685 h 505801"/>
              <a:gd name="connsiteX11" fmla="*/ 777347 w 894020"/>
              <a:gd name="connsiteY11" fmla="*/ 235852 h 505801"/>
              <a:gd name="connsiteX12" fmla="*/ 777338 w 894020"/>
              <a:gd name="connsiteY12" fmla="*/ 199071 h 505801"/>
              <a:gd name="connsiteX13" fmla="*/ 716791 w 894020"/>
              <a:gd name="connsiteY13" fmla="*/ 91411 h 505801"/>
              <a:gd name="connsiteX14" fmla="*/ 652857 w 894020"/>
              <a:gd name="connsiteY14" fmla="*/ 36869 h 505801"/>
              <a:gd name="connsiteX15" fmla="*/ 613073 w 894020"/>
              <a:gd name="connsiteY15" fmla="*/ 2867 h 505801"/>
              <a:gd name="connsiteX16" fmla="*/ 823470 w 894020"/>
              <a:gd name="connsiteY16" fmla="*/ 112112 h 505801"/>
              <a:gd name="connsiteX17" fmla="*/ 774124 w 894020"/>
              <a:gd name="connsiteY17" fmla="*/ 98282 h 505801"/>
              <a:gd name="connsiteX18" fmla="*/ 892757 w 894020"/>
              <a:gd name="connsiteY18" fmla="*/ 117355 h 505801"/>
              <a:gd name="connsiteX19" fmla="*/ 661677 w 894020"/>
              <a:gd name="connsiteY19" fmla="*/ 103502 h 505801"/>
              <a:gd name="connsiteX20" fmla="*/ 326755 w 894020"/>
              <a:gd name="connsiteY20" fmla="*/ 28776 h 505801"/>
              <a:gd name="connsiteX21" fmla="*/ 153619 w 894020"/>
              <a:gd name="connsiteY21" fmla="*/ 107491 h 505801"/>
              <a:gd name="connsiteX22" fmla="*/ 99274 w 894020"/>
              <a:gd name="connsiteY22" fmla="*/ 138429 h 505801"/>
              <a:gd name="connsiteX23" fmla="*/ 70583 w 894020"/>
              <a:gd name="connsiteY23" fmla="*/ 152952 h 505801"/>
              <a:gd name="connsiteX24" fmla="*/ 47687 w 894020"/>
              <a:gd name="connsiteY24" fmla="*/ 165485 h 505801"/>
              <a:gd name="connsiteX25" fmla="*/ 4259 w 894020"/>
              <a:gd name="connsiteY25" fmla="*/ 188651 h 505801"/>
              <a:gd name="connsiteX26" fmla="*/ 69388 w 894020"/>
              <a:gd name="connsiteY26" fmla="*/ 192193 h 505801"/>
              <a:gd name="connsiteX0" fmla="*/ 69388 w 916551"/>
              <a:gd name="connsiteY0" fmla="*/ 169605 h 483213"/>
              <a:gd name="connsiteX1" fmla="*/ 268095 w 916551"/>
              <a:gd name="connsiteY1" fmla="*/ 337826 h 483213"/>
              <a:gd name="connsiteX2" fmla="*/ 348377 w 916551"/>
              <a:gd name="connsiteY2" fmla="*/ 435954 h 483213"/>
              <a:gd name="connsiteX3" fmla="*/ 370510 w 916551"/>
              <a:gd name="connsiteY3" fmla="*/ 481426 h 483213"/>
              <a:gd name="connsiteX4" fmla="*/ 387790 w 916551"/>
              <a:gd name="connsiteY4" fmla="*/ 470827 h 483213"/>
              <a:gd name="connsiteX5" fmla="*/ 436495 w 916551"/>
              <a:gd name="connsiteY5" fmla="*/ 445693 h 483213"/>
              <a:gd name="connsiteX6" fmla="*/ 461231 w 916551"/>
              <a:gd name="connsiteY6" fmla="*/ 423855 h 483213"/>
              <a:gd name="connsiteX7" fmla="*/ 499343 w 916551"/>
              <a:gd name="connsiteY7" fmla="*/ 394387 h 483213"/>
              <a:gd name="connsiteX8" fmla="*/ 570751 w 916551"/>
              <a:gd name="connsiteY8" fmla="*/ 353188 h 483213"/>
              <a:gd name="connsiteX9" fmla="*/ 615152 w 916551"/>
              <a:gd name="connsiteY9" fmla="*/ 315330 h 483213"/>
              <a:gd name="connsiteX10" fmla="*/ 661179 w 916551"/>
              <a:gd name="connsiteY10" fmla="*/ 293097 h 483213"/>
              <a:gd name="connsiteX11" fmla="*/ 777347 w 916551"/>
              <a:gd name="connsiteY11" fmla="*/ 213264 h 483213"/>
              <a:gd name="connsiteX12" fmla="*/ 777338 w 916551"/>
              <a:gd name="connsiteY12" fmla="*/ 176483 h 483213"/>
              <a:gd name="connsiteX13" fmla="*/ 716791 w 916551"/>
              <a:gd name="connsiteY13" fmla="*/ 68823 h 483213"/>
              <a:gd name="connsiteX14" fmla="*/ 652857 w 916551"/>
              <a:gd name="connsiteY14" fmla="*/ 14281 h 483213"/>
              <a:gd name="connsiteX15" fmla="*/ 911692 w 916551"/>
              <a:gd name="connsiteY15" fmla="*/ 89830 h 483213"/>
              <a:gd name="connsiteX16" fmla="*/ 823470 w 916551"/>
              <a:gd name="connsiteY16" fmla="*/ 89524 h 483213"/>
              <a:gd name="connsiteX17" fmla="*/ 774124 w 916551"/>
              <a:gd name="connsiteY17" fmla="*/ 75694 h 483213"/>
              <a:gd name="connsiteX18" fmla="*/ 892757 w 916551"/>
              <a:gd name="connsiteY18" fmla="*/ 94767 h 483213"/>
              <a:gd name="connsiteX19" fmla="*/ 661677 w 916551"/>
              <a:gd name="connsiteY19" fmla="*/ 80914 h 483213"/>
              <a:gd name="connsiteX20" fmla="*/ 326755 w 916551"/>
              <a:gd name="connsiteY20" fmla="*/ 6188 h 483213"/>
              <a:gd name="connsiteX21" fmla="*/ 153619 w 916551"/>
              <a:gd name="connsiteY21" fmla="*/ 84903 h 483213"/>
              <a:gd name="connsiteX22" fmla="*/ 99274 w 916551"/>
              <a:gd name="connsiteY22" fmla="*/ 115841 h 483213"/>
              <a:gd name="connsiteX23" fmla="*/ 70583 w 916551"/>
              <a:gd name="connsiteY23" fmla="*/ 130364 h 483213"/>
              <a:gd name="connsiteX24" fmla="*/ 47687 w 916551"/>
              <a:gd name="connsiteY24" fmla="*/ 142897 h 483213"/>
              <a:gd name="connsiteX25" fmla="*/ 4259 w 916551"/>
              <a:gd name="connsiteY25" fmla="*/ 166063 h 483213"/>
              <a:gd name="connsiteX26" fmla="*/ 69388 w 916551"/>
              <a:gd name="connsiteY26" fmla="*/ 169605 h 483213"/>
              <a:gd name="connsiteX0" fmla="*/ 69388 w 912824"/>
              <a:gd name="connsiteY0" fmla="*/ 169605 h 483213"/>
              <a:gd name="connsiteX1" fmla="*/ 268095 w 912824"/>
              <a:gd name="connsiteY1" fmla="*/ 337826 h 483213"/>
              <a:gd name="connsiteX2" fmla="*/ 348377 w 912824"/>
              <a:gd name="connsiteY2" fmla="*/ 435954 h 483213"/>
              <a:gd name="connsiteX3" fmla="*/ 370510 w 912824"/>
              <a:gd name="connsiteY3" fmla="*/ 481426 h 483213"/>
              <a:gd name="connsiteX4" fmla="*/ 387790 w 912824"/>
              <a:gd name="connsiteY4" fmla="*/ 470827 h 483213"/>
              <a:gd name="connsiteX5" fmla="*/ 436495 w 912824"/>
              <a:gd name="connsiteY5" fmla="*/ 445693 h 483213"/>
              <a:gd name="connsiteX6" fmla="*/ 461231 w 912824"/>
              <a:gd name="connsiteY6" fmla="*/ 423855 h 483213"/>
              <a:gd name="connsiteX7" fmla="*/ 499343 w 912824"/>
              <a:gd name="connsiteY7" fmla="*/ 394387 h 483213"/>
              <a:gd name="connsiteX8" fmla="*/ 570751 w 912824"/>
              <a:gd name="connsiteY8" fmla="*/ 353188 h 483213"/>
              <a:gd name="connsiteX9" fmla="*/ 615152 w 912824"/>
              <a:gd name="connsiteY9" fmla="*/ 315330 h 483213"/>
              <a:gd name="connsiteX10" fmla="*/ 661179 w 912824"/>
              <a:gd name="connsiteY10" fmla="*/ 293097 h 483213"/>
              <a:gd name="connsiteX11" fmla="*/ 777347 w 912824"/>
              <a:gd name="connsiteY11" fmla="*/ 213264 h 483213"/>
              <a:gd name="connsiteX12" fmla="*/ 777338 w 912824"/>
              <a:gd name="connsiteY12" fmla="*/ 176483 h 483213"/>
              <a:gd name="connsiteX13" fmla="*/ 716791 w 912824"/>
              <a:gd name="connsiteY13" fmla="*/ 68823 h 483213"/>
              <a:gd name="connsiteX14" fmla="*/ 750765 w 912824"/>
              <a:gd name="connsiteY14" fmla="*/ 75143 h 483213"/>
              <a:gd name="connsiteX15" fmla="*/ 911692 w 912824"/>
              <a:gd name="connsiteY15" fmla="*/ 89830 h 483213"/>
              <a:gd name="connsiteX16" fmla="*/ 823470 w 912824"/>
              <a:gd name="connsiteY16" fmla="*/ 89524 h 483213"/>
              <a:gd name="connsiteX17" fmla="*/ 774124 w 912824"/>
              <a:gd name="connsiteY17" fmla="*/ 75694 h 483213"/>
              <a:gd name="connsiteX18" fmla="*/ 892757 w 912824"/>
              <a:gd name="connsiteY18" fmla="*/ 94767 h 483213"/>
              <a:gd name="connsiteX19" fmla="*/ 661677 w 912824"/>
              <a:gd name="connsiteY19" fmla="*/ 80914 h 483213"/>
              <a:gd name="connsiteX20" fmla="*/ 326755 w 912824"/>
              <a:gd name="connsiteY20" fmla="*/ 6188 h 483213"/>
              <a:gd name="connsiteX21" fmla="*/ 153619 w 912824"/>
              <a:gd name="connsiteY21" fmla="*/ 84903 h 483213"/>
              <a:gd name="connsiteX22" fmla="*/ 99274 w 912824"/>
              <a:gd name="connsiteY22" fmla="*/ 115841 h 483213"/>
              <a:gd name="connsiteX23" fmla="*/ 70583 w 912824"/>
              <a:gd name="connsiteY23" fmla="*/ 130364 h 483213"/>
              <a:gd name="connsiteX24" fmla="*/ 47687 w 912824"/>
              <a:gd name="connsiteY24" fmla="*/ 142897 h 483213"/>
              <a:gd name="connsiteX25" fmla="*/ 4259 w 912824"/>
              <a:gd name="connsiteY25" fmla="*/ 166063 h 483213"/>
              <a:gd name="connsiteX26" fmla="*/ 69388 w 912824"/>
              <a:gd name="connsiteY26" fmla="*/ 169605 h 483213"/>
              <a:gd name="connsiteX0" fmla="*/ 69388 w 956608"/>
              <a:gd name="connsiteY0" fmla="*/ 169605 h 483213"/>
              <a:gd name="connsiteX1" fmla="*/ 268095 w 956608"/>
              <a:gd name="connsiteY1" fmla="*/ 337826 h 483213"/>
              <a:gd name="connsiteX2" fmla="*/ 348377 w 956608"/>
              <a:gd name="connsiteY2" fmla="*/ 435954 h 483213"/>
              <a:gd name="connsiteX3" fmla="*/ 370510 w 956608"/>
              <a:gd name="connsiteY3" fmla="*/ 481426 h 483213"/>
              <a:gd name="connsiteX4" fmla="*/ 387790 w 956608"/>
              <a:gd name="connsiteY4" fmla="*/ 470827 h 483213"/>
              <a:gd name="connsiteX5" fmla="*/ 436495 w 956608"/>
              <a:gd name="connsiteY5" fmla="*/ 445693 h 483213"/>
              <a:gd name="connsiteX6" fmla="*/ 461231 w 956608"/>
              <a:gd name="connsiteY6" fmla="*/ 423855 h 483213"/>
              <a:gd name="connsiteX7" fmla="*/ 499343 w 956608"/>
              <a:gd name="connsiteY7" fmla="*/ 394387 h 483213"/>
              <a:gd name="connsiteX8" fmla="*/ 570751 w 956608"/>
              <a:gd name="connsiteY8" fmla="*/ 353188 h 483213"/>
              <a:gd name="connsiteX9" fmla="*/ 615152 w 956608"/>
              <a:gd name="connsiteY9" fmla="*/ 315330 h 483213"/>
              <a:gd name="connsiteX10" fmla="*/ 661179 w 956608"/>
              <a:gd name="connsiteY10" fmla="*/ 293097 h 483213"/>
              <a:gd name="connsiteX11" fmla="*/ 777347 w 956608"/>
              <a:gd name="connsiteY11" fmla="*/ 213264 h 483213"/>
              <a:gd name="connsiteX12" fmla="*/ 956020 w 956608"/>
              <a:gd name="connsiteY12" fmla="*/ 152137 h 483213"/>
              <a:gd name="connsiteX13" fmla="*/ 716791 w 956608"/>
              <a:gd name="connsiteY13" fmla="*/ 68823 h 483213"/>
              <a:gd name="connsiteX14" fmla="*/ 750765 w 956608"/>
              <a:gd name="connsiteY14" fmla="*/ 75143 h 483213"/>
              <a:gd name="connsiteX15" fmla="*/ 911692 w 956608"/>
              <a:gd name="connsiteY15" fmla="*/ 89830 h 483213"/>
              <a:gd name="connsiteX16" fmla="*/ 823470 w 956608"/>
              <a:gd name="connsiteY16" fmla="*/ 89524 h 483213"/>
              <a:gd name="connsiteX17" fmla="*/ 774124 w 956608"/>
              <a:gd name="connsiteY17" fmla="*/ 75694 h 483213"/>
              <a:gd name="connsiteX18" fmla="*/ 892757 w 956608"/>
              <a:gd name="connsiteY18" fmla="*/ 94767 h 483213"/>
              <a:gd name="connsiteX19" fmla="*/ 661677 w 956608"/>
              <a:gd name="connsiteY19" fmla="*/ 80914 h 483213"/>
              <a:gd name="connsiteX20" fmla="*/ 326755 w 956608"/>
              <a:gd name="connsiteY20" fmla="*/ 6188 h 483213"/>
              <a:gd name="connsiteX21" fmla="*/ 153619 w 956608"/>
              <a:gd name="connsiteY21" fmla="*/ 84903 h 483213"/>
              <a:gd name="connsiteX22" fmla="*/ 99274 w 956608"/>
              <a:gd name="connsiteY22" fmla="*/ 115841 h 483213"/>
              <a:gd name="connsiteX23" fmla="*/ 70583 w 956608"/>
              <a:gd name="connsiteY23" fmla="*/ 130364 h 483213"/>
              <a:gd name="connsiteX24" fmla="*/ 47687 w 956608"/>
              <a:gd name="connsiteY24" fmla="*/ 142897 h 483213"/>
              <a:gd name="connsiteX25" fmla="*/ 4259 w 956608"/>
              <a:gd name="connsiteY25" fmla="*/ 166063 h 483213"/>
              <a:gd name="connsiteX26" fmla="*/ 69388 w 956608"/>
              <a:gd name="connsiteY26" fmla="*/ 169605 h 483213"/>
              <a:gd name="connsiteX0" fmla="*/ 69388 w 956748"/>
              <a:gd name="connsiteY0" fmla="*/ 169605 h 483213"/>
              <a:gd name="connsiteX1" fmla="*/ 268095 w 956748"/>
              <a:gd name="connsiteY1" fmla="*/ 337826 h 483213"/>
              <a:gd name="connsiteX2" fmla="*/ 348377 w 956748"/>
              <a:gd name="connsiteY2" fmla="*/ 435954 h 483213"/>
              <a:gd name="connsiteX3" fmla="*/ 370510 w 956748"/>
              <a:gd name="connsiteY3" fmla="*/ 481426 h 483213"/>
              <a:gd name="connsiteX4" fmla="*/ 387790 w 956748"/>
              <a:gd name="connsiteY4" fmla="*/ 470827 h 483213"/>
              <a:gd name="connsiteX5" fmla="*/ 436495 w 956748"/>
              <a:gd name="connsiteY5" fmla="*/ 445693 h 483213"/>
              <a:gd name="connsiteX6" fmla="*/ 461231 w 956748"/>
              <a:gd name="connsiteY6" fmla="*/ 423855 h 483213"/>
              <a:gd name="connsiteX7" fmla="*/ 499343 w 956748"/>
              <a:gd name="connsiteY7" fmla="*/ 394387 h 483213"/>
              <a:gd name="connsiteX8" fmla="*/ 570751 w 956748"/>
              <a:gd name="connsiteY8" fmla="*/ 353188 h 483213"/>
              <a:gd name="connsiteX9" fmla="*/ 615152 w 956748"/>
              <a:gd name="connsiteY9" fmla="*/ 315330 h 483213"/>
              <a:gd name="connsiteX10" fmla="*/ 661179 w 956748"/>
              <a:gd name="connsiteY10" fmla="*/ 293097 h 483213"/>
              <a:gd name="connsiteX11" fmla="*/ 816511 w 956748"/>
              <a:gd name="connsiteY11" fmla="*/ 218132 h 483213"/>
              <a:gd name="connsiteX12" fmla="*/ 956020 w 956748"/>
              <a:gd name="connsiteY12" fmla="*/ 152137 h 483213"/>
              <a:gd name="connsiteX13" fmla="*/ 716791 w 956748"/>
              <a:gd name="connsiteY13" fmla="*/ 68823 h 483213"/>
              <a:gd name="connsiteX14" fmla="*/ 750765 w 956748"/>
              <a:gd name="connsiteY14" fmla="*/ 75143 h 483213"/>
              <a:gd name="connsiteX15" fmla="*/ 911692 w 956748"/>
              <a:gd name="connsiteY15" fmla="*/ 89830 h 483213"/>
              <a:gd name="connsiteX16" fmla="*/ 823470 w 956748"/>
              <a:gd name="connsiteY16" fmla="*/ 89524 h 483213"/>
              <a:gd name="connsiteX17" fmla="*/ 774124 w 956748"/>
              <a:gd name="connsiteY17" fmla="*/ 75694 h 483213"/>
              <a:gd name="connsiteX18" fmla="*/ 892757 w 956748"/>
              <a:gd name="connsiteY18" fmla="*/ 94767 h 483213"/>
              <a:gd name="connsiteX19" fmla="*/ 661677 w 956748"/>
              <a:gd name="connsiteY19" fmla="*/ 80914 h 483213"/>
              <a:gd name="connsiteX20" fmla="*/ 326755 w 956748"/>
              <a:gd name="connsiteY20" fmla="*/ 6188 h 483213"/>
              <a:gd name="connsiteX21" fmla="*/ 153619 w 956748"/>
              <a:gd name="connsiteY21" fmla="*/ 84903 h 483213"/>
              <a:gd name="connsiteX22" fmla="*/ 99274 w 956748"/>
              <a:gd name="connsiteY22" fmla="*/ 115841 h 483213"/>
              <a:gd name="connsiteX23" fmla="*/ 70583 w 956748"/>
              <a:gd name="connsiteY23" fmla="*/ 130364 h 483213"/>
              <a:gd name="connsiteX24" fmla="*/ 47687 w 956748"/>
              <a:gd name="connsiteY24" fmla="*/ 142897 h 483213"/>
              <a:gd name="connsiteX25" fmla="*/ 4259 w 956748"/>
              <a:gd name="connsiteY25" fmla="*/ 166063 h 483213"/>
              <a:gd name="connsiteX26" fmla="*/ 69388 w 956748"/>
              <a:gd name="connsiteY26" fmla="*/ 169605 h 483213"/>
              <a:gd name="connsiteX0" fmla="*/ 69388 w 959339"/>
              <a:gd name="connsiteY0" fmla="*/ 169605 h 483213"/>
              <a:gd name="connsiteX1" fmla="*/ 268095 w 959339"/>
              <a:gd name="connsiteY1" fmla="*/ 337826 h 483213"/>
              <a:gd name="connsiteX2" fmla="*/ 348377 w 959339"/>
              <a:gd name="connsiteY2" fmla="*/ 435954 h 483213"/>
              <a:gd name="connsiteX3" fmla="*/ 370510 w 959339"/>
              <a:gd name="connsiteY3" fmla="*/ 481426 h 483213"/>
              <a:gd name="connsiteX4" fmla="*/ 387790 w 959339"/>
              <a:gd name="connsiteY4" fmla="*/ 470827 h 483213"/>
              <a:gd name="connsiteX5" fmla="*/ 436495 w 959339"/>
              <a:gd name="connsiteY5" fmla="*/ 445693 h 483213"/>
              <a:gd name="connsiteX6" fmla="*/ 461231 w 959339"/>
              <a:gd name="connsiteY6" fmla="*/ 423855 h 483213"/>
              <a:gd name="connsiteX7" fmla="*/ 499343 w 959339"/>
              <a:gd name="connsiteY7" fmla="*/ 394387 h 483213"/>
              <a:gd name="connsiteX8" fmla="*/ 570751 w 959339"/>
              <a:gd name="connsiteY8" fmla="*/ 353188 h 483213"/>
              <a:gd name="connsiteX9" fmla="*/ 615152 w 959339"/>
              <a:gd name="connsiteY9" fmla="*/ 315330 h 483213"/>
              <a:gd name="connsiteX10" fmla="*/ 661179 w 959339"/>
              <a:gd name="connsiteY10" fmla="*/ 293097 h 483213"/>
              <a:gd name="connsiteX11" fmla="*/ 816511 w 959339"/>
              <a:gd name="connsiteY11" fmla="*/ 218132 h 483213"/>
              <a:gd name="connsiteX12" fmla="*/ 956020 w 959339"/>
              <a:gd name="connsiteY12" fmla="*/ 152137 h 483213"/>
              <a:gd name="connsiteX13" fmla="*/ 935064 w 959339"/>
              <a:gd name="connsiteY13" fmla="*/ 99805 h 483213"/>
              <a:gd name="connsiteX14" fmla="*/ 716791 w 959339"/>
              <a:gd name="connsiteY14" fmla="*/ 68823 h 483213"/>
              <a:gd name="connsiteX15" fmla="*/ 750765 w 959339"/>
              <a:gd name="connsiteY15" fmla="*/ 75143 h 483213"/>
              <a:gd name="connsiteX16" fmla="*/ 911692 w 959339"/>
              <a:gd name="connsiteY16" fmla="*/ 89830 h 483213"/>
              <a:gd name="connsiteX17" fmla="*/ 823470 w 959339"/>
              <a:gd name="connsiteY17" fmla="*/ 89524 h 483213"/>
              <a:gd name="connsiteX18" fmla="*/ 774124 w 959339"/>
              <a:gd name="connsiteY18" fmla="*/ 75694 h 483213"/>
              <a:gd name="connsiteX19" fmla="*/ 892757 w 959339"/>
              <a:gd name="connsiteY19" fmla="*/ 94767 h 483213"/>
              <a:gd name="connsiteX20" fmla="*/ 661677 w 959339"/>
              <a:gd name="connsiteY20" fmla="*/ 80914 h 483213"/>
              <a:gd name="connsiteX21" fmla="*/ 326755 w 959339"/>
              <a:gd name="connsiteY21" fmla="*/ 6188 h 483213"/>
              <a:gd name="connsiteX22" fmla="*/ 153619 w 959339"/>
              <a:gd name="connsiteY22" fmla="*/ 84903 h 483213"/>
              <a:gd name="connsiteX23" fmla="*/ 99274 w 959339"/>
              <a:gd name="connsiteY23" fmla="*/ 115841 h 483213"/>
              <a:gd name="connsiteX24" fmla="*/ 70583 w 959339"/>
              <a:gd name="connsiteY24" fmla="*/ 130364 h 483213"/>
              <a:gd name="connsiteX25" fmla="*/ 47687 w 959339"/>
              <a:gd name="connsiteY25" fmla="*/ 142897 h 483213"/>
              <a:gd name="connsiteX26" fmla="*/ 4259 w 959339"/>
              <a:gd name="connsiteY26" fmla="*/ 166063 h 483213"/>
              <a:gd name="connsiteX27" fmla="*/ 69388 w 959339"/>
              <a:gd name="connsiteY27" fmla="*/ 169605 h 483213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44244 w 959339"/>
              <a:gd name="connsiteY21" fmla="*/ 69627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1677 w 959339"/>
              <a:gd name="connsiteY20" fmla="*/ 22628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153619 w 959339"/>
              <a:gd name="connsiteY22" fmla="*/ 26617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231946 w 959339"/>
              <a:gd name="connsiteY22" fmla="*/ 87479 h 424927"/>
              <a:gd name="connsiteX23" fmla="*/ 99274 w 959339"/>
              <a:gd name="connsiteY23" fmla="*/ 57555 h 424927"/>
              <a:gd name="connsiteX24" fmla="*/ 70583 w 959339"/>
              <a:gd name="connsiteY24" fmla="*/ 72078 h 424927"/>
              <a:gd name="connsiteX25" fmla="*/ 47687 w 959339"/>
              <a:gd name="connsiteY25" fmla="*/ 84611 h 424927"/>
              <a:gd name="connsiteX26" fmla="*/ 4259 w 959339"/>
              <a:gd name="connsiteY26" fmla="*/ 107777 h 424927"/>
              <a:gd name="connsiteX27" fmla="*/ 69388 w 959339"/>
              <a:gd name="connsiteY27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99274 w 959339"/>
              <a:gd name="connsiteY24" fmla="*/ 57555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70583 w 959339"/>
              <a:gd name="connsiteY25" fmla="*/ 72078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56253 w 959339"/>
              <a:gd name="connsiteY25" fmla="*/ 128070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47687 w 959339"/>
              <a:gd name="connsiteY26" fmla="*/ 84611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69388 w 959339"/>
              <a:gd name="connsiteY0" fmla="*/ 111319 h 424927"/>
              <a:gd name="connsiteX1" fmla="*/ 268095 w 959339"/>
              <a:gd name="connsiteY1" fmla="*/ 279540 h 424927"/>
              <a:gd name="connsiteX2" fmla="*/ 348377 w 959339"/>
              <a:gd name="connsiteY2" fmla="*/ 377668 h 424927"/>
              <a:gd name="connsiteX3" fmla="*/ 370510 w 959339"/>
              <a:gd name="connsiteY3" fmla="*/ 423140 h 424927"/>
              <a:gd name="connsiteX4" fmla="*/ 387790 w 959339"/>
              <a:gd name="connsiteY4" fmla="*/ 412541 h 424927"/>
              <a:gd name="connsiteX5" fmla="*/ 436495 w 959339"/>
              <a:gd name="connsiteY5" fmla="*/ 387407 h 424927"/>
              <a:gd name="connsiteX6" fmla="*/ 461231 w 959339"/>
              <a:gd name="connsiteY6" fmla="*/ 365569 h 424927"/>
              <a:gd name="connsiteX7" fmla="*/ 499343 w 959339"/>
              <a:gd name="connsiteY7" fmla="*/ 336101 h 424927"/>
              <a:gd name="connsiteX8" fmla="*/ 570751 w 959339"/>
              <a:gd name="connsiteY8" fmla="*/ 294902 h 424927"/>
              <a:gd name="connsiteX9" fmla="*/ 615152 w 959339"/>
              <a:gd name="connsiteY9" fmla="*/ 257044 h 424927"/>
              <a:gd name="connsiteX10" fmla="*/ 661179 w 959339"/>
              <a:gd name="connsiteY10" fmla="*/ 234811 h 424927"/>
              <a:gd name="connsiteX11" fmla="*/ 816511 w 959339"/>
              <a:gd name="connsiteY11" fmla="*/ 159846 h 424927"/>
              <a:gd name="connsiteX12" fmla="*/ 956020 w 959339"/>
              <a:gd name="connsiteY12" fmla="*/ 93851 h 424927"/>
              <a:gd name="connsiteX13" fmla="*/ 935064 w 959339"/>
              <a:gd name="connsiteY13" fmla="*/ 41519 h 424927"/>
              <a:gd name="connsiteX14" fmla="*/ 716791 w 959339"/>
              <a:gd name="connsiteY14" fmla="*/ 10537 h 424927"/>
              <a:gd name="connsiteX15" fmla="*/ 750765 w 959339"/>
              <a:gd name="connsiteY15" fmla="*/ 16857 h 424927"/>
              <a:gd name="connsiteX16" fmla="*/ 911692 w 959339"/>
              <a:gd name="connsiteY16" fmla="*/ 31544 h 424927"/>
              <a:gd name="connsiteX17" fmla="*/ 823470 w 959339"/>
              <a:gd name="connsiteY17" fmla="*/ 31238 h 424927"/>
              <a:gd name="connsiteX18" fmla="*/ 774124 w 959339"/>
              <a:gd name="connsiteY18" fmla="*/ 17408 h 424927"/>
              <a:gd name="connsiteX19" fmla="*/ 892757 w 959339"/>
              <a:gd name="connsiteY19" fmla="*/ 36481 h 424927"/>
              <a:gd name="connsiteX20" fmla="*/ 669020 w 959339"/>
              <a:gd name="connsiteY20" fmla="*/ 12890 h 424927"/>
              <a:gd name="connsiteX21" fmla="*/ 454035 w 959339"/>
              <a:gd name="connsiteY21" fmla="*/ 37979 h 424927"/>
              <a:gd name="connsiteX22" fmla="*/ 328034 w 959339"/>
              <a:gd name="connsiteY22" fmla="*/ 53692 h 424927"/>
              <a:gd name="connsiteX23" fmla="*/ 231946 w 959339"/>
              <a:gd name="connsiteY23" fmla="*/ 87479 h 424927"/>
              <a:gd name="connsiteX24" fmla="*/ 158019 w 959339"/>
              <a:gd name="connsiteY24" fmla="*/ 101376 h 424927"/>
              <a:gd name="connsiteX25" fmla="*/ 141567 w 959339"/>
              <a:gd name="connsiteY25" fmla="*/ 111029 h 424927"/>
              <a:gd name="connsiteX26" fmla="*/ 165176 w 959339"/>
              <a:gd name="connsiteY26" fmla="*/ 152776 h 424927"/>
              <a:gd name="connsiteX27" fmla="*/ 4259 w 959339"/>
              <a:gd name="connsiteY27" fmla="*/ 107777 h 424927"/>
              <a:gd name="connsiteX28" fmla="*/ 69388 w 959339"/>
              <a:gd name="connsiteY28" fmla="*/ 111319 h 424927"/>
              <a:gd name="connsiteX0" fmla="*/ 425 w 890376"/>
              <a:gd name="connsiteY0" fmla="*/ 111319 h 424927"/>
              <a:gd name="connsiteX1" fmla="*/ 199132 w 890376"/>
              <a:gd name="connsiteY1" fmla="*/ 279540 h 424927"/>
              <a:gd name="connsiteX2" fmla="*/ 279414 w 890376"/>
              <a:gd name="connsiteY2" fmla="*/ 377668 h 424927"/>
              <a:gd name="connsiteX3" fmla="*/ 301547 w 890376"/>
              <a:gd name="connsiteY3" fmla="*/ 423140 h 424927"/>
              <a:gd name="connsiteX4" fmla="*/ 318827 w 890376"/>
              <a:gd name="connsiteY4" fmla="*/ 412541 h 424927"/>
              <a:gd name="connsiteX5" fmla="*/ 367532 w 890376"/>
              <a:gd name="connsiteY5" fmla="*/ 387407 h 424927"/>
              <a:gd name="connsiteX6" fmla="*/ 392268 w 890376"/>
              <a:gd name="connsiteY6" fmla="*/ 365569 h 424927"/>
              <a:gd name="connsiteX7" fmla="*/ 430380 w 890376"/>
              <a:gd name="connsiteY7" fmla="*/ 336101 h 424927"/>
              <a:gd name="connsiteX8" fmla="*/ 501788 w 890376"/>
              <a:gd name="connsiteY8" fmla="*/ 294902 h 424927"/>
              <a:gd name="connsiteX9" fmla="*/ 546189 w 890376"/>
              <a:gd name="connsiteY9" fmla="*/ 257044 h 424927"/>
              <a:gd name="connsiteX10" fmla="*/ 592216 w 890376"/>
              <a:gd name="connsiteY10" fmla="*/ 234811 h 424927"/>
              <a:gd name="connsiteX11" fmla="*/ 747548 w 890376"/>
              <a:gd name="connsiteY11" fmla="*/ 159846 h 424927"/>
              <a:gd name="connsiteX12" fmla="*/ 887057 w 890376"/>
              <a:gd name="connsiteY12" fmla="*/ 93851 h 424927"/>
              <a:gd name="connsiteX13" fmla="*/ 866101 w 890376"/>
              <a:gd name="connsiteY13" fmla="*/ 41519 h 424927"/>
              <a:gd name="connsiteX14" fmla="*/ 647828 w 890376"/>
              <a:gd name="connsiteY14" fmla="*/ 10537 h 424927"/>
              <a:gd name="connsiteX15" fmla="*/ 681802 w 890376"/>
              <a:gd name="connsiteY15" fmla="*/ 16857 h 424927"/>
              <a:gd name="connsiteX16" fmla="*/ 842729 w 890376"/>
              <a:gd name="connsiteY16" fmla="*/ 31544 h 424927"/>
              <a:gd name="connsiteX17" fmla="*/ 754507 w 890376"/>
              <a:gd name="connsiteY17" fmla="*/ 31238 h 424927"/>
              <a:gd name="connsiteX18" fmla="*/ 705161 w 890376"/>
              <a:gd name="connsiteY18" fmla="*/ 17408 h 424927"/>
              <a:gd name="connsiteX19" fmla="*/ 823794 w 890376"/>
              <a:gd name="connsiteY19" fmla="*/ 36481 h 424927"/>
              <a:gd name="connsiteX20" fmla="*/ 600057 w 890376"/>
              <a:gd name="connsiteY20" fmla="*/ 12890 h 424927"/>
              <a:gd name="connsiteX21" fmla="*/ 385072 w 890376"/>
              <a:gd name="connsiteY21" fmla="*/ 37979 h 424927"/>
              <a:gd name="connsiteX22" fmla="*/ 259071 w 890376"/>
              <a:gd name="connsiteY22" fmla="*/ 53692 h 424927"/>
              <a:gd name="connsiteX23" fmla="*/ 162983 w 890376"/>
              <a:gd name="connsiteY23" fmla="*/ 87479 h 424927"/>
              <a:gd name="connsiteX24" fmla="*/ 89056 w 890376"/>
              <a:gd name="connsiteY24" fmla="*/ 101376 h 424927"/>
              <a:gd name="connsiteX25" fmla="*/ 72604 w 890376"/>
              <a:gd name="connsiteY25" fmla="*/ 111029 h 424927"/>
              <a:gd name="connsiteX26" fmla="*/ 96213 w 890376"/>
              <a:gd name="connsiteY26" fmla="*/ 152776 h 424927"/>
              <a:gd name="connsiteX27" fmla="*/ 143350 w 890376"/>
              <a:gd name="connsiteY27" fmla="*/ 205156 h 424927"/>
              <a:gd name="connsiteX28" fmla="*/ 425 w 890376"/>
              <a:gd name="connsiteY28" fmla="*/ 111319 h 424927"/>
              <a:gd name="connsiteX0" fmla="*/ 141770 w 821219"/>
              <a:gd name="connsiteY0" fmla="*/ 267126 h 424927"/>
              <a:gd name="connsiteX1" fmla="*/ 129975 w 821219"/>
              <a:gd name="connsiteY1" fmla="*/ 279540 h 424927"/>
              <a:gd name="connsiteX2" fmla="*/ 210257 w 821219"/>
              <a:gd name="connsiteY2" fmla="*/ 377668 h 424927"/>
              <a:gd name="connsiteX3" fmla="*/ 232390 w 821219"/>
              <a:gd name="connsiteY3" fmla="*/ 423140 h 424927"/>
              <a:gd name="connsiteX4" fmla="*/ 249670 w 821219"/>
              <a:gd name="connsiteY4" fmla="*/ 412541 h 424927"/>
              <a:gd name="connsiteX5" fmla="*/ 298375 w 821219"/>
              <a:gd name="connsiteY5" fmla="*/ 387407 h 424927"/>
              <a:gd name="connsiteX6" fmla="*/ 323111 w 821219"/>
              <a:gd name="connsiteY6" fmla="*/ 365569 h 424927"/>
              <a:gd name="connsiteX7" fmla="*/ 361223 w 821219"/>
              <a:gd name="connsiteY7" fmla="*/ 336101 h 424927"/>
              <a:gd name="connsiteX8" fmla="*/ 432631 w 821219"/>
              <a:gd name="connsiteY8" fmla="*/ 294902 h 424927"/>
              <a:gd name="connsiteX9" fmla="*/ 477032 w 821219"/>
              <a:gd name="connsiteY9" fmla="*/ 257044 h 424927"/>
              <a:gd name="connsiteX10" fmla="*/ 523059 w 821219"/>
              <a:gd name="connsiteY10" fmla="*/ 234811 h 424927"/>
              <a:gd name="connsiteX11" fmla="*/ 678391 w 821219"/>
              <a:gd name="connsiteY11" fmla="*/ 159846 h 424927"/>
              <a:gd name="connsiteX12" fmla="*/ 817900 w 821219"/>
              <a:gd name="connsiteY12" fmla="*/ 93851 h 424927"/>
              <a:gd name="connsiteX13" fmla="*/ 796944 w 821219"/>
              <a:gd name="connsiteY13" fmla="*/ 41519 h 424927"/>
              <a:gd name="connsiteX14" fmla="*/ 578671 w 821219"/>
              <a:gd name="connsiteY14" fmla="*/ 10537 h 424927"/>
              <a:gd name="connsiteX15" fmla="*/ 612645 w 821219"/>
              <a:gd name="connsiteY15" fmla="*/ 16857 h 424927"/>
              <a:gd name="connsiteX16" fmla="*/ 773572 w 821219"/>
              <a:gd name="connsiteY16" fmla="*/ 31544 h 424927"/>
              <a:gd name="connsiteX17" fmla="*/ 685350 w 821219"/>
              <a:gd name="connsiteY17" fmla="*/ 31238 h 424927"/>
              <a:gd name="connsiteX18" fmla="*/ 636004 w 821219"/>
              <a:gd name="connsiteY18" fmla="*/ 17408 h 424927"/>
              <a:gd name="connsiteX19" fmla="*/ 754637 w 821219"/>
              <a:gd name="connsiteY19" fmla="*/ 36481 h 424927"/>
              <a:gd name="connsiteX20" fmla="*/ 530900 w 821219"/>
              <a:gd name="connsiteY20" fmla="*/ 12890 h 424927"/>
              <a:gd name="connsiteX21" fmla="*/ 315915 w 821219"/>
              <a:gd name="connsiteY21" fmla="*/ 37979 h 424927"/>
              <a:gd name="connsiteX22" fmla="*/ 189914 w 821219"/>
              <a:gd name="connsiteY22" fmla="*/ 53692 h 424927"/>
              <a:gd name="connsiteX23" fmla="*/ 93826 w 821219"/>
              <a:gd name="connsiteY23" fmla="*/ 87479 h 424927"/>
              <a:gd name="connsiteX24" fmla="*/ 19899 w 821219"/>
              <a:gd name="connsiteY24" fmla="*/ 101376 h 424927"/>
              <a:gd name="connsiteX25" fmla="*/ 3447 w 821219"/>
              <a:gd name="connsiteY25" fmla="*/ 111029 h 424927"/>
              <a:gd name="connsiteX26" fmla="*/ 27056 w 821219"/>
              <a:gd name="connsiteY26" fmla="*/ 152776 h 424927"/>
              <a:gd name="connsiteX27" fmla="*/ 74193 w 821219"/>
              <a:gd name="connsiteY27" fmla="*/ 205156 h 424927"/>
              <a:gd name="connsiteX28" fmla="*/ 141770 w 821219"/>
              <a:gd name="connsiteY28" fmla="*/ 267126 h 424927"/>
              <a:gd name="connsiteX0" fmla="*/ 172373 w 851822"/>
              <a:gd name="connsiteY0" fmla="*/ 267126 h 424927"/>
              <a:gd name="connsiteX1" fmla="*/ 160578 w 851822"/>
              <a:gd name="connsiteY1" fmla="*/ 279540 h 424927"/>
              <a:gd name="connsiteX2" fmla="*/ 240860 w 851822"/>
              <a:gd name="connsiteY2" fmla="*/ 377668 h 424927"/>
              <a:gd name="connsiteX3" fmla="*/ 262993 w 851822"/>
              <a:gd name="connsiteY3" fmla="*/ 423140 h 424927"/>
              <a:gd name="connsiteX4" fmla="*/ 280273 w 851822"/>
              <a:gd name="connsiteY4" fmla="*/ 412541 h 424927"/>
              <a:gd name="connsiteX5" fmla="*/ 328978 w 851822"/>
              <a:gd name="connsiteY5" fmla="*/ 387407 h 424927"/>
              <a:gd name="connsiteX6" fmla="*/ 353714 w 851822"/>
              <a:gd name="connsiteY6" fmla="*/ 365569 h 424927"/>
              <a:gd name="connsiteX7" fmla="*/ 391826 w 851822"/>
              <a:gd name="connsiteY7" fmla="*/ 336101 h 424927"/>
              <a:gd name="connsiteX8" fmla="*/ 463234 w 851822"/>
              <a:gd name="connsiteY8" fmla="*/ 294902 h 424927"/>
              <a:gd name="connsiteX9" fmla="*/ 507635 w 851822"/>
              <a:gd name="connsiteY9" fmla="*/ 257044 h 424927"/>
              <a:gd name="connsiteX10" fmla="*/ 553662 w 851822"/>
              <a:gd name="connsiteY10" fmla="*/ 234811 h 424927"/>
              <a:gd name="connsiteX11" fmla="*/ 708994 w 851822"/>
              <a:gd name="connsiteY11" fmla="*/ 159846 h 424927"/>
              <a:gd name="connsiteX12" fmla="*/ 848503 w 851822"/>
              <a:gd name="connsiteY12" fmla="*/ 93851 h 424927"/>
              <a:gd name="connsiteX13" fmla="*/ 827547 w 851822"/>
              <a:gd name="connsiteY13" fmla="*/ 41519 h 424927"/>
              <a:gd name="connsiteX14" fmla="*/ 609274 w 851822"/>
              <a:gd name="connsiteY14" fmla="*/ 10537 h 424927"/>
              <a:gd name="connsiteX15" fmla="*/ 643248 w 851822"/>
              <a:gd name="connsiteY15" fmla="*/ 16857 h 424927"/>
              <a:gd name="connsiteX16" fmla="*/ 804175 w 851822"/>
              <a:gd name="connsiteY16" fmla="*/ 31544 h 424927"/>
              <a:gd name="connsiteX17" fmla="*/ 715953 w 851822"/>
              <a:gd name="connsiteY17" fmla="*/ 31238 h 424927"/>
              <a:gd name="connsiteX18" fmla="*/ 666607 w 851822"/>
              <a:gd name="connsiteY18" fmla="*/ 17408 h 424927"/>
              <a:gd name="connsiteX19" fmla="*/ 785240 w 851822"/>
              <a:gd name="connsiteY19" fmla="*/ 36481 h 424927"/>
              <a:gd name="connsiteX20" fmla="*/ 561503 w 851822"/>
              <a:gd name="connsiteY20" fmla="*/ 12890 h 424927"/>
              <a:gd name="connsiteX21" fmla="*/ 346518 w 851822"/>
              <a:gd name="connsiteY21" fmla="*/ 37979 h 424927"/>
              <a:gd name="connsiteX22" fmla="*/ 220517 w 851822"/>
              <a:gd name="connsiteY22" fmla="*/ 53692 h 424927"/>
              <a:gd name="connsiteX23" fmla="*/ 124429 w 851822"/>
              <a:gd name="connsiteY23" fmla="*/ 87479 h 424927"/>
              <a:gd name="connsiteX24" fmla="*/ 50502 w 851822"/>
              <a:gd name="connsiteY24" fmla="*/ 101376 h 424927"/>
              <a:gd name="connsiteX25" fmla="*/ 2230 w 851822"/>
              <a:gd name="connsiteY25" fmla="*/ 120767 h 424927"/>
              <a:gd name="connsiteX26" fmla="*/ 57659 w 851822"/>
              <a:gd name="connsiteY26" fmla="*/ 152776 h 424927"/>
              <a:gd name="connsiteX27" fmla="*/ 104796 w 851822"/>
              <a:gd name="connsiteY27" fmla="*/ 205156 h 424927"/>
              <a:gd name="connsiteX28" fmla="*/ 172373 w 851822"/>
              <a:gd name="connsiteY28" fmla="*/ 267126 h 424927"/>
              <a:gd name="connsiteX0" fmla="*/ 172156 w 851605"/>
              <a:gd name="connsiteY0" fmla="*/ 267126 h 424927"/>
              <a:gd name="connsiteX1" fmla="*/ 160361 w 851605"/>
              <a:gd name="connsiteY1" fmla="*/ 279540 h 424927"/>
              <a:gd name="connsiteX2" fmla="*/ 240643 w 851605"/>
              <a:gd name="connsiteY2" fmla="*/ 377668 h 424927"/>
              <a:gd name="connsiteX3" fmla="*/ 262776 w 851605"/>
              <a:gd name="connsiteY3" fmla="*/ 423140 h 424927"/>
              <a:gd name="connsiteX4" fmla="*/ 280056 w 851605"/>
              <a:gd name="connsiteY4" fmla="*/ 412541 h 424927"/>
              <a:gd name="connsiteX5" fmla="*/ 328761 w 851605"/>
              <a:gd name="connsiteY5" fmla="*/ 387407 h 424927"/>
              <a:gd name="connsiteX6" fmla="*/ 353497 w 851605"/>
              <a:gd name="connsiteY6" fmla="*/ 365569 h 424927"/>
              <a:gd name="connsiteX7" fmla="*/ 391609 w 851605"/>
              <a:gd name="connsiteY7" fmla="*/ 336101 h 424927"/>
              <a:gd name="connsiteX8" fmla="*/ 463017 w 851605"/>
              <a:gd name="connsiteY8" fmla="*/ 294902 h 424927"/>
              <a:gd name="connsiteX9" fmla="*/ 507418 w 851605"/>
              <a:gd name="connsiteY9" fmla="*/ 257044 h 424927"/>
              <a:gd name="connsiteX10" fmla="*/ 553445 w 851605"/>
              <a:gd name="connsiteY10" fmla="*/ 234811 h 424927"/>
              <a:gd name="connsiteX11" fmla="*/ 708777 w 851605"/>
              <a:gd name="connsiteY11" fmla="*/ 159846 h 424927"/>
              <a:gd name="connsiteX12" fmla="*/ 848286 w 851605"/>
              <a:gd name="connsiteY12" fmla="*/ 93851 h 424927"/>
              <a:gd name="connsiteX13" fmla="*/ 827330 w 851605"/>
              <a:gd name="connsiteY13" fmla="*/ 41519 h 424927"/>
              <a:gd name="connsiteX14" fmla="*/ 609057 w 851605"/>
              <a:gd name="connsiteY14" fmla="*/ 10537 h 424927"/>
              <a:gd name="connsiteX15" fmla="*/ 643031 w 851605"/>
              <a:gd name="connsiteY15" fmla="*/ 16857 h 424927"/>
              <a:gd name="connsiteX16" fmla="*/ 803958 w 851605"/>
              <a:gd name="connsiteY16" fmla="*/ 31544 h 424927"/>
              <a:gd name="connsiteX17" fmla="*/ 715736 w 851605"/>
              <a:gd name="connsiteY17" fmla="*/ 31238 h 424927"/>
              <a:gd name="connsiteX18" fmla="*/ 666390 w 851605"/>
              <a:gd name="connsiteY18" fmla="*/ 17408 h 424927"/>
              <a:gd name="connsiteX19" fmla="*/ 785023 w 851605"/>
              <a:gd name="connsiteY19" fmla="*/ 36481 h 424927"/>
              <a:gd name="connsiteX20" fmla="*/ 561286 w 851605"/>
              <a:gd name="connsiteY20" fmla="*/ 12890 h 424927"/>
              <a:gd name="connsiteX21" fmla="*/ 346301 w 851605"/>
              <a:gd name="connsiteY21" fmla="*/ 37979 h 424927"/>
              <a:gd name="connsiteX22" fmla="*/ 220300 w 851605"/>
              <a:gd name="connsiteY22" fmla="*/ 53692 h 424927"/>
              <a:gd name="connsiteX23" fmla="*/ 124212 w 851605"/>
              <a:gd name="connsiteY23" fmla="*/ 87479 h 424927"/>
              <a:gd name="connsiteX24" fmla="*/ 50285 w 851605"/>
              <a:gd name="connsiteY24" fmla="*/ 101376 h 424927"/>
              <a:gd name="connsiteX25" fmla="*/ 2013 w 851605"/>
              <a:gd name="connsiteY25" fmla="*/ 120767 h 424927"/>
              <a:gd name="connsiteX26" fmla="*/ 67233 w 851605"/>
              <a:gd name="connsiteY26" fmla="*/ 167383 h 424927"/>
              <a:gd name="connsiteX27" fmla="*/ 104579 w 851605"/>
              <a:gd name="connsiteY27" fmla="*/ 205156 h 424927"/>
              <a:gd name="connsiteX28" fmla="*/ 172156 w 851605"/>
              <a:gd name="connsiteY28" fmla="*/ 267126 h 424927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87407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3497 w 851605"/>
              <a:gd name="connsiteY6" fmla="*/ 365569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1609 w 851605"/>
              <a:gd name="connsiteY7" fmla="*/ 336101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394056 w 851605"/>
              <a:gd name="connsiteY7" fmla="*/ 292280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67931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159"/>
              <a:gd name="connsiteX1" fmla="*/ 160361 w 851605"/>
              <a:gd name="connsiteY1" fmla="*/ 279540 h 423159"/>
              <a:gd name="connsiteX2" fmla="*/ 240643 w 851605"/>
              <a:gd name="connsiteY2" fmla="*/ 377668 h 423159"/>
              <a:gd name="connsiteX3" fmla="*/ 262776 w 851605"/>
              <a:gd name="connsiteY3" fmla="*/ 423140 h 423159"/>
              <a:gd name="connsiteX4" fmla="*/ 280056 w 851605"/>
              <a:gd name="connsiteY4" fmla="*/ 383327 h 423159"/>
              <a:gd name="connsiteX5" fmla="*/ 328761 w 851605"/>
              <a:gd name="connsiteY5" fmla="*/ 348456 h 423159"/>
              <a:gd name="connsiteX6" fmla="*/ 358392 w 851605"/>
              <a:gd name="connsiteY6" fmla="*/ 331486 h 423159"/>
              <a:gd name="connsiteX7" fmla="*/ 401399 w 851605"/>
              <a:gd name="connsiteY7" fmla="*/ 306887 h 423159"/>
              <a:gd name="connsiteX8" fmla="*/ 463017 w 851605"/>
              <a:gd name="connsiteY8" fmla="*/ 294902 h 423159"/>
              <a:gd name="connsiteX9" fmla="*/ 507418 w 851605"/>
              <a:gd name="connsiteY9" fmla="*/ 257044 h 423159"/>
              <a:gd name="connsiteX10" fmla="*/ 553445 w 851605"/>
              <a:gd name="connsiteY10" fmla="*/ 234811 h 423159"/>
              <a:gd name="connsiteX11" fmla="*/ 708777 w 851605"/>
              <a:gd name="connsiteY11" fmla="*/ 159846 h 423159"/>
              <a:gd name="connsiteX12" fmla="*/ 848286 w 851605"/>
              <a:gd name="connsiteY12" fmla="*/ 93851 h 423159"/>
              <a:gd name="connsiteX13" fmla="*/ 827330 w 851605"/>
              <a:gd name="connsiteY13" fmla="*/ 41519 h 423159"/>
              <a:gd name="connsiteX14" fmla="*/ 609057 w 851605"/>
              <a:gd name="connsiteY14" fmla="*/ 10537 h 423159"/>
              <a:gd name="connsiteX15" fmla="*/ 643031 w 851605"/>
              <a:gd name="connsiteY15" fmla="*/ 16857 h 423159"/>
              <a:gd name="connsiteX16" fmla="*/ 803958 w 851605"/>
              <a:gd name="connsiteY16" fmla="*/ 31544 h 423159"/>
              <a:gd name="connsiteX17" fmla="*/ 715736 w 851605"/>
              <a:gd name="connsiteY17" fmla="*/ 31238 h 423159"/>
              <a:gd name="connsiteX18" fmla="*/ 666390 w 851605"/>
              <a:gd name="connsiteY18" fmla="*/ 17408 h 423159"/>
              <a:gd name="connsiteX19" fmla="*/ 785023 w 851605"/>
              <a:gd name="connsiteY19" fmla="*/ 36481 h 423159"/>
              <a:gd name="connsiteX20" fmla="*/ 561286 w 851605"/>
              <a:gd name="connsiteY20" fmla="*/ 12890 h 423159"/>
              <a:gd name="connsiteX21" fmla="*/ 346301 w 851605"/>
              <a:gd name="connsiteY21" fmla="*/ 37979 h 423159"/>
              <a:gd name="connsiteX22" fmla="*/ 220300 w 851605"/>
              <a:gd name="connsiteY22" fmla="*/ 53692 h 423159"/>
              <a:gd name="connsiteX23" fmla="*/ 124212 w 851605"/>
              <a:gd name="connsiteY23" fmla="*/ 87479 h 423159"/>
              <a:gd name="connsiteX24" fmla="*/ 50285 w 851605"/>
              <a:gd name="connsiteY24" fmla="*/ 101376 h 423159"/>
              <a:gd name="connsiteX25" fmla="*/ 2013 w 851605"/>
              <a:gd name="connsiteY25" fmla="*/ 120767 h 423159"/>
              <a:gd name="connsiteX26" fmla="*/ 67233 w 851605"/>
              <a:gd name="connsiteY26" fmla="*/ 167383 h 423159"/>
              <a:gd name="connsiteX27" fmla="*/ 104579 w 851605"/>
              <a:gd name="connsiteY27" fmla="*/ 205156 h 423159"/>
              <a:gd name="connsiteX28" fmla="*/ 172156 w 851605"/>
              <a:gd name="connsiteY28" fmla="*/ 267126 h 423159"/>
              <a:gd name="connsiteX0" fmla="*/ 172156 w 851605"/>
              <a:gd name="connsiteY0" fmla="*/ 267126 h 423543"/>
              <a:gd name="connsiteX1" fmla="*/ 160361 w 851605"/>
              <a:gd name="connsiteY1" fmla="*/ 279540 h 423543"/>
              <a:gd name="connsiteX2" fmla="*/ 240643 w 851605"/>
              <a:gd name="connsiteY2" fmla="*/ 377668 h 423543"/>
              <a:gd name="connsiteX3" fmla="*/ 262776 w 851605"/>
              <a:gd name="connsiteY3" fmla="*/ 423140 h 423543"/>
              <a:gd name="connsiteX4" fmla="*/ 294742 w 851605"/>
              <a:gd name="connsiteY4" fmla="*/ 354113 h 423543"/>
              <a:gd name="connsiteX5" fmla="*/ 328761 w 851605"/>
              <a:gd name="connsiteY5" fmla="*/ 348456 h 423543"/>
              <a:gd name="connsiteX6" fmla="*/ 358392 w 851605"/>
              <a:gd name="connsiteY6" fmla="*/ 331486 h 423543"/>
              <a:gd name="connsiteX7" fmla="*/ 401399 w 851605"/>
              <a:gd name="connsiteY7" fmla="*/ 306887 h 423543"/>
              <a:gd name="connsiteX8" fmla="*/ 463017 w 851605"/>
              <a:gd name="connsiteY8" fmla="*/ 294902 h 423543"/>
              <a:gd name="connsiteX9" fmla="*/ 507418 w 851605"/>
              <a:gd name="connsiteY9" fmla="*/ 257044 h 423543"/>
              <a:gd name="connsiteX10" fmla="*/ 553445 w 851605"/>
              <a:gd name="connsiteY10" fmla="*/ 234811 h 423543"/>
              <a:gd name="connsiteX11" fmla="*/ 708777 w 851605"/>
              <a:gd name="connsiteY11" fmla="*/ 159846 h 423543"/>
              <a:gd name="connsiteX12" fmla="*/ 848286 w 851605"/>
              <a:gd name="connsiteY12" fmla="*/ 93851 h 423543"/>
              <a:gd name="connsiteX13" fmla="*/ 827330 w 851605"/>
              <a:gd name="connsiteY13" fmla="*/ 41519 h 423543"/>
              <a:gd name="connsiteX14" fmla="*/ 609057 w 851605"/>
              <a:gd name="connsiteY14" fmla="*/ 10537 h 423543"/>
              <a:gd name="connsiteX15" fmla="*/ 643031 w 851605"/>
              <a:gd name="connsiteY15" fmla="*/ 16857 h 423543"/>
              <a:gd name="connsiteX16" fmla="*/ 803958 w 851605"/>
              <a:gd name="connsiteY16" fmla="*/ 31544 h 423543"/>
              <a:gd name="connsiteX17" fmla="*/ 715736 w 851605"/>
              <a:gd name="connsiteY17" fmla="*/ 31238 h 423543"/>
              <a:gd name="connsiteX18" fmla="*/ 666390 w 851605"/>
              <a:gd name="connsiteY18" fmla="*/ 17408 h 423543"/>
              <a:gd name="connsiteX19" fmla="*/ 785023 w 851605"/>
              <a:gd name="connsiteY19" fmla="*/ 36481 h 423543"/>
              <a:gd name="connsiteX20" fmla="*/ 561286 w 851605"/>
              <a:gd name="connsiteY20" fmla="*/ 12890 h 423543"/>
              <a:gd name="connsiteX21" fmla="*/ 346301 w 851605"/>
              <a:gd name="connsiteY21" fmla="*/ 37979 h 423543"/>
              <a:gd name="connsiteX22" fmla="*/ 220300 w 851605"/>
              <a:gd name="connsiteY22" fmla="*/ 53692 h 423543"/>
              <a:gd name="connsiteX23" fmla="*/ 124212 w 851605"/>
              <a:gd name="connsiteY23" fmla="*/ 87479 h 423543"/>
              <a:gd name="connsiteX24" fmla="*/ 50285 w 851605"/>
              <a:gd name="connsiteY24" fmla="*/ 101376 h 423543"/>
              <a:gd name="connsiteX25" fmla="*/ 2013 w 851605"/>
              <a:gd name="connsiteY25" fmla="*/ 120767 h 423543"/>
              <a:gd name="connsiteX26" fmla="*/ 67233 w 851605"/>
              <a:gd name="connsiteY26" fmla="*/ 167383 h 423543"/>
              <a:gd name="connsiteX27" fmla="*/ 104579 w 851605"/>
              <a:gd name="connsiteY27" fmla="*/ 205156 h 423543"/>
              <a:gd name="connsiteX28" fmla="*/ 172156 w 851605"/>
              <a:gd name="connsiteY28" fmla="*/ 267126 h 423543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9846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1605"/>
              <a:gd name="connsiteY0" fmla="*/ 267126 h 390580"/>
              <a:gd name="connsiteX1" fmla="*/ 160361 w 851605"/>
              <a:gd name="connsiteY1" fmla="*/ 279540 h 390580"/>
              <a:gd name="connsiteX2" fmla="*/ 240643 w 851605"/>
              <a:gd name="connsiteY2" fmla="*/ 377668 h 390580"/>
              <a:gd name="connsiteX3" fmla="*/ 262776 w 851605"/>
              <a:gd name="connsiteY3" fmla="*/ 381753 h 390580"/>
              <a:gd name="connsiteX4" fmla="*/ 294742 w 851605"/>
              <a:gd name="connsiteY4" fmla="*/ 354113 h 390580"/>
              <a:gd name="connsiteX5" fmla="*/ 328761 w 851605"/>
              <a:gd name="connsiteY5" fmla="*/ 348456 h 390580"/>
              <a:gd name="connsiteX6" fmla="*/ 358392 w 851605"/>
              <a:gd name="connsiteY6" fmla="*/ 331486 h 390580"/>
              <a:gd name="connsiteX7" fmla="*/ 401399 w 851605"/>
              <a:gd name="connsiteY7" fmla="*/ 306887 h 390580"/>
              <a:gd name="connsiteX8" fmla="*/ 463017 w 851605"/>
              <a:gd name="connsiteY8" fmla="*/ 294902 h 390580"/>
              <a:gd name="connsiteX9" fmla="*/ 507418 w 851605"/>
              <a:gd name="connsiteY9" fmla="*/ 257044 h 390580"/>
              <a:gd name="connsiteX10" fmla="*/ 553445 w 851605"/>
              <a:gd name="connsiteY10" fmla="*/ 234811 h 390580"/>
              <a:gd name="connsiteX11" fmla="*/ 708777 w 851605"/>
              <a:gd name="connsiteY11" fmla="*/ 154977 h 390580"/>
              <a:gd name="connsiteX12" fmla="*/ 848286 w 851605"/>
              <a:gd name="connsiteY12" fmla="*/ 93851 h 390580"/>
              <a:gd name="connsiteX13" fmla="*/ 827330 w 851605"/>
              <a:gd name="connsiteY13" fmla="*/ 41519 h 390580"/>
              <a:gd name="connsiteX14" fmla="*/ 609057 w 851605"/>
              <a:gd name="connsiteY14" fmla="*/ 10537 h 390580"/>
              <a:gd name="connsiteX15" fmla="*/ 643031 w 851605"/>
              <a:gd name="connsiteY15" fmla="*/ 16857 h 390580"/>
              <a:gd name="connsiteX16" fmla="*/ 803958 w 851605"/>
              <a:gd name="connsiteY16" fmla="*/ 31544 h 390580"/>
              <a:gd name="connsiteX17" fmla="*/ 715736 w 851605"/>
              <a:gd name="connsiteY17" fmla="*/ 31238 h 390580"/>
              <a:gd name="connsiteX18" fmla="*/ 666390 w 851605"/>
              <a:gd name="connsiteY18" fmla="*/ 17408 h 390580"/>
              <a:gd name="connsiteX19" fmla="*/ 785023 w 851605"/>
              <a:gd name="connsiteY19" fmla="*/ 36481 h 390580"/>
              <a:gd name="connsiteX20" fmla="*/ 561286 w 851605"/>
              <a:gd name="connsiteY20" fmla="*/ 12890 h 390580"/>
              <a:gd name="connsiteX21" fmla="*/ 346301 w 851605"/>
              <a:gd name="connsiteY21" fmla="*/ 37979 h 390580"/>
              <a:gd name="connsiteX22" fmla="*/ 220300 w 851605"/>
              <a:gd name="connsiteY22" fmla="*/ 53692 h 390580"/>
              <a:gd name="connsiteX23" fmla="*/ 124212 w 851605"/>
              <a:gd name="connsiteY23" fmla="*/ 87479 h 390580"/>
              <a:gd name="connsiteX24" fmla="*/ 50285 w 851605"/>
              <a:gd name="connsiteY24" fmla="*/ 101376 h 390580"/>
              <a:gd name="connsiteX25" fmla="*/ 2013 w 851605"/>
              <a:gd name="connsiteY25" fmla="*/ 120767 h 390580"/>
              <a:gd name="connsiteX26" fmla="*/ 67233 w 851605"/>
              <a:gd name="connsiteY26" fmla="*/ 167383 h 390580"/>
              <a:gd name="connsiteX27" fmla="*/ 104579 w 851605"/>
              <a:gd name="connsiteY27" fmla="*/ 205156 h 390580"/>
              <a:gd name="connsiteX28" fmla="*/ 172156 w 851605"/>
              <a:gd name="connsiteY28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708777 w 855361"/>
              <a:gd name="connsiteY11" fmla="*/ 154977 h 390580"/>
              <a:gd name="connsiteX12" fmla="*/ 795509 w 855361"/>
              <a:gd name="connsiteY12" fmla="*/ 121858 h 390580"/>
              <a:gd name="connsiteX13" fmla="*/ 848286 w 855361"/>
              <a:gd name="connsiteY13" fmla="*/ 93851 h 390580"/>
              <a:gd name="connsiteX14" fmla="*/ 827330 w 855361"/>
              <a:gd name="connsiteY14" fmla="*/ 41519 h 390580"/>
              <a:gd name="connsiteX15" fmla="*/ 609057 w 855361"/>
              <a:gd name="connsiteY15" fmla="*/ 10537 h 390580"/>
              <a:gd name="connsiteX16" fmla="*/ 643031 w 855361"/>
              <a:gd name="connsiteY16" fmla="*/ 16857 h 390580"/>
              <a:gd name="connsiteX17" fmla="*/ 803958 w 855361"/>
              <a:gd name="connsiteY17" fmla="*/ 31544 h 390580"/>
              <a:gd name="connsiteX18" fmla="*/ 715736 w 855361"/>
              <a:gd name="connsiteY18" fmla="*/ 31238 h 390580"/>
              <a:gd name="connsiteX19" fmla="*/ 666390 w 855361"/>
              <a:gd name="connsiteY19" fmla="*/ 17408 h 390580"/>
              <a:gd name="connsiteX20" fmla="*/ 785023 w 855361"/>
              <a:gd name="connsiteY20" fmla="*/ 36481 h 390580"/>
              <a:gd name="connsiteX21" fmla="*/ 561286 w 855361"/>
              <a:gd name="connsiteY21" fmla="*/ 12890 h 390580"/>
              <a:gd name="connsiteX22" fmla="*/ 346301 w 855361"/>
              <a:gd name="connsiteY22" fmla="*/ 37979 h 390580"/>
              <a:gd name="connsiteX23" fmla="*/ 220300 w 855361"/>
              <a:gd name="connsiteY23" fmla="*/ 53692 h 390580"/>
              <a:gd name="connsiteX24" fmla="*/ 124212 w 855361"/>
              <a:gd name="connsiteY24" fmla="*/ 87479 h 390580"/>
              <a:gd name="connsiteX25" fmla="*/ 50285 w 855361"/>
              <a:gd name="connsiteY25" fmla="*/ 101376 h 390580"/>
              <a:gd name="connsiteX26" fmla="*/ 2013 w 855361"/>
              <a:gd name="connsiteY26" fmla="*/ 120767 h 390580"/>
              <a:gd name="connsiteX27" fmla="*/ 67233 w 855361"/>
              <a:gd name="connsiteY27" fmla="*/ 167383 h 390580"/>
              <a:gd name="connsiteX28" fmla="*/ 104579 w 855361"/>
              <a:gd name="connsiteY28" fmla="*/ 205156 h 390580"/>
              <a:gd name="connsiteX29" fmla="*/ 172156 w 855361"/>
              <a:gd name="connsiteY29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53445 w 855361"/>
              <a:gd name="connsiteY10" fmla="*/ 234811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63017 w 855361"/>
              <a:gd name="connsiteY8" fmla="*/ 294902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55361"/>
              <a:gd name="connsiteY0" fmla="*/ 267126 h 390580"/>
              <a:gd name="connsiteX1" fmla="*/ 160361 w 855361"/>
              <a:gd name="connsiteY1" fmla="*/ 279540 h 390580"/>
              <a:gd name="connsiteX2" fmla="*/ 240643 w 855361"/>
              <a:gd name="connsiteY2" fmla="*/ 377668 h 390580"/>
              <a:gd name="connsiteX3" fmla="*/ 262776 w 855361"/>
              <a:gd name="connsiteY3" fmla="*/ 381753 h 390580"/>
              <a:gd name="connsiteX4" fmla="*/ 294742 w 855361"/>
              <a:gd name="connsiteY4" fmla="*/ 354113 h 390580"/>
              <a:gd name="connsiteX5" fmla="*/ 328761 w 855361"/>
              <a:gd name="connsiteY5" fmla="*/ 348456 h 390580"/>
              <a:gd name="connsiteX6" fmla="*/ 358392 w 855361"/>
              <a:gd name="connsiteY6" fmla="*/ 331486 h 390580"/>
              <a:gd name="connsiteX7" fmla="*/ 401399 w 855361"/>
              <a:gd name="connsiteY7" fmla="*/ 306887 h 390580"/>
              <a:gd name="connsiteX8" fmla="*/ 499732 w 855361"/>
              <a:gd name="connsiteY8" fmla="*/ 255951 h 390580"/>
              <a:gd name="connsiteX9" fmla="*/ 507418 w 855361"/>
              <a:gd name="connsiteY9" fmla="*/ 257044 h 390580"/>
              <a:gd name="connsiteX10" fmla="*/ 548549 w 855361"/>
              <a:gd name="connsiteY10" fmla="*/ 222638 h 390580"/>
              <a:gd name="connsiteX11" fmla="*/ 587455 w 855361"/>
              <a:gd name="connsiteY11" fmla="*/ 202195 h 390580"/>
              <a:gd name="connsiteX12" fmla="*/ 708777 w 855361"/>
              <a:gd name="connsiteY12" fmla="*/ 154977 h 390580"/>
              <a:gd name="connsiteX13" fmla="*/ 795509 w 855361"/>
              <a:gd name="connsiteY13" fmla="*/ 121858 h 390580"/>
              <a:gd name="connsiteX14" fmla="*/ 848286 w 855361"/>
              <a:gd name="connsiteY14" fmla="*/ 93851 h 390580"/>
              <a:gd name="connsiteX15" fmla="*/ 827330 w 855361"/>
              <a:gd name="connsiteY15" fmla="*/ 41519 h 390580"/>
              <a:gd name="connsiteX16" fmla="*/ 609057 w 855361"/>
              <a:gd name="connsiteY16" fmla="*/ 10537 h 390580"/>
              <a:gd name="connsiteX17" fmla="*/ 643031 w 855361"/>
              <a:gd name="connsiteY17" fmla="*/ 16857 h 390580"/>
              <a:gd name="connsiteX18" fmla="*/ 803958 w 855361"/>
              <a:gd name="connsiteY18" fmla="*/ 31544 h 390580"/>
              <a:gd name="connsiteX19" fmla="*/ 715736 w 855361"/>
              <a:gd name="connsiteY19" fmla="*/ 31238 h 390580"/>
              <a:gd name="connsiteX20" fmla="*/ 666390 w 855361"/>
              <a:gd name="connsiteY20" fmla="*/ 17408 h 390580"/>
              <a:gd name="connsiteX21" fmla="*/ 785023 w 855361"/>
              <a:gd name="connsiteY21" fmla="*/ 36481 h 390580"/>
              <a:gd name="connsiteX22" fmla="*/ 561286 w 855361"/>
              <a:gd name="connsiteY22" fmla="*/ 12890 h 390580"/>
              <a:gd name="connsiteX23" fmla="*/ 346301 w 855361"/>
              <a:gd name="connsiteY23" fmla="*/ 37979 h 390580"/>
              <a:gd name="connsiteX24" fmla="*/ 220300 w 855361"/>
              <a:gd name="connsiteY24" fmla="*/ 53692 h 390580"/>
              <a:gd name="connsiteX25" fmla="*/ 124212 w 855361"/>
              <a:gd name="connsiteY25" fmla="*/ 87479 h 390580"/>
              <a:gd name="connsiteX26" fmla="*/ 50285 w 855361"/>
              <a:gd name="connsiteY26" fmla="*/ 101376 h 390580"/>
              <a:gd name="connsiteX27" fmla="*/ 2013 w 855361"/>
              <a:gd name="connsiteY27" fmla="*/ 120767 h 390580"/>
              <a:gd name="connsiteX28" fmla="*/ 67233 w 855361"/>
              <a:gd name="connsiteY28" fmla="*/ 167383 h 390580"/>
              <a:gd name="connsiteX29" fmla="*/ 104579 w 855361"/>
              <a:gd name="connsiteY29" fmla="*/ 205156 h 390580"/>
              <a:gd name="connsiteX30" fmla="*/ 172156 w 855361"/>
              <a:gd name="connsiteY30" fmla="*/ 267126 h 390580"/>
              <a:gd name="connsiteX0" fmla="*/ 172156 w 838231"/>
              <a:gd name="connsiteY0" fmla="*/ 267126 h 390580"/>
              <a:gd name="connsiteX1" fmla="*/ 160361 w 838231"/>
              <a:gd name="connsiteY1" fmla="*/ 279540 h 390580"/>
              <a:gd name="connsiteX2" fmla="*/ 240643 w 838231"/>
              <a:gd name="connsiteY2" fmla="*/ 377668 h 390580"/>
              <a:gd name="connsiteX3" fmla="*/ 262776 w 838231"/>
              <a:gd name="connsiteY3" fmla="*/ 381753 h 390580"/>
              <a:gd name="connsiteX4" fmla="*/ 294742 w 838231"/>
              <a:gd name="connsiteY4" fmla="*/ 354113 h 390580"/>
              <a:gd name="connsiteX5" fmla="*/ 328761 w 838231"/>
              <a:gd name="connsiteY5" fmla="*/ 348456 h 390580"/>
              <a:gd name="connsiteX6" fmla="*/ 358392 w 838231"/>
              <a:gd name="connsiteY6" fmla="*/ 331486 h 390580"/>
              <a:gd name="connsiteX7" fmla="*/ 401399 w 838231"/>
              <a:gd name="connsiteY7" fmla="*/ 306887 h 390580"/>
              <a:gd name="connsiteX8" fmla="*/ 499732 w 838231"/>
              <a:gd name="connsiteY8" fmla="*/ 255951 h 390580"/>
              <a:gd name="connsiteX9" fmla="*/ 507418 w 838231"/>
              <a:gd name="connsiteY9" fmla="*/ 257044 h 390580"/>
              <a:gd name="connsiteX10" fmla="*/ 548549 w 838231"/>
              <a:gd name="connsiteY10" fmla="*/ 222638 h 390580"/>
              <a:gd name="connsiteX11" fmla="*/ 587455 w 838231"/>
              <a:gd name="connsiteY11" fmla="*/ 202195 h 390580"/>
              <a:gd name="connsiteX12" fmla="*/ 708777 w 838231"/>
              <a:gd name="connsiteY12" fmla="*/ 154977 h 390580"/>
              <a:gd name="connsiteX13" fmla="*/ 795509 w 838231"/>
              <a:gd name="connsiteY13" fmla="*/ 121858 h 390580"/>
              <a:gd name="connsiteX14" fmla="*/ 778831 w 838231"/>
              <a:gd name="connsiteY14" fmla="*/ 66764 h 390580"/>
              <a:gd name="connsiteX15" fmla="*/ 827330 w 838231"/>
              <a:gd name="connsiteY15" fmla="*/ 41519 h 390580"/>
              <a:gd name="connsiteX16" fmla="*/ 609057 w 838231"/>
              <a:gd name="connsiteY16" fmla="*/ 10537 h 390580"/>
              <a:gd name="connsiteX17" fmla="*/ 643031 w 838231"/>
              <a:gd name="connsiteY17" fmla="*/ 16857 h 390580"/>
              <a:gd name="connsiteX18" fmla="*/ 803958 w 838231"/>
              <a:gd name="connsiteY18" fmla="*/ 31544 h 390580"/>
              <a:gd name="connsiteX19" fmla="*/ 715736 w 838231"/>
              <a:gd name="connsiteY19" fmla="*/ 31238 h 390580"/>
              <a:gd name="connsiteX20" fmla="*/ 666390 w 838231"/>
              <a:gd name="connsiteY20" fmla="*/ 17408 h 390580"/>
              <a:gd name="connsiteX21" fmla="*/ 785023 w 838231"/>
              <a:gd name="connsiteY21" fmla="*/ 36481 h 390580"/>
              <a:gd name="connsiteX22" fmla="*/ 561286 w 838231"/>
              <a:gd name="connsiteY22" fmla="*/ 12890 h 390580"/>
              <a:gd name="connsiteX23" fmla="*/ 346301 w 838231"/>
              <a:gd name="connsiteY23" fmla="*/ 37979 h 390580"/>
              <a:gd name="connsiteX24" fmla="*/ 220300 w 838231"/>
              <a:gd name="connsiteY24" fmla="*/ 53692 h 390580"/>
              <a:gd name="connsiteX25" fmla="*/ 124212 w 838231"/>
              <a:gd name="connsiteY25" fmla="*/ 87479 h 390580"/>
              <a:gd name="connsiteX26" fmla="*/ 50285 w 838231"/>
              <a:gd name="connsiteY26" fmla="*/ 101376 h 390580"/>
              <a:gd name="connsiteX27" fmla="*/ 2013 w 838231"/>
              <a:gd name="connsiteY27" fmla="*/ 120767 h 390580"/>
              <a:gd name="connsiteX28" fmla="*/ 67233 w 838231"/>
              <a:gd name="connsiteY28" fmla="*/ 167383 h 390580"/>
              <a:gd name="connsiteX29" fmla="*/ 104579 w 838231"/>
              <a:gd name="connsiteY29" fmla="*/ 205156 h 390580"/>
              <a:gd name="connsiteX30" fmla="*/ 172156 w 838231"/>
              <a:gd name="connsiteY30" fmla="*/ 267126 h 390580"/>
              <a:gd name="connsiteX0" fmla="*/ 172156 w 838231"/>
              <a:gd name="connsiteY0" fmla="*/ 267126 h 390580"/>
              <a:gd name="connsiteX1" fmla="*/ 160361 w 838231"/>
              <a:gd name="connsiteY1" fmla="*/ 279540 h 390580"/>
              <a:gd name="connsiteX2" fmla="*/ 240643 w 838231"/>
              <a:gd name="connsiteY2" fmla="*/ 377668 h 390580"/>
              <a:gd name="connsiteX3" fmla="*/ 262776 w 838231"/>
              <a:gd name="connsiteY3" fmla="*/ 381753 h 390580"/>
              <a:gd name="connsiteX4" fmla="*/ 294742 w 838231"/>
              <a:gd name="connsiteY4" fmla="*/ 354113 h 390580"/>
              <a:gd name="connsiteX5" fmla="*/ 328761 w 838231"/>
              <a:gd name="connsiteY5" fmla="*/ 348456 h 390580"/>
              <a:gd name="connsiteX6" fmla="*/ 358392 w 838231"/>
              <a:gd name="connsiteY6" fmla="*/ 331486 h 390580"/>
              <a:gd name="connsiteX7" fmla="*/ 401399 w 838231"/>
              <a:gd name="connsiteY7" fmla="*/ 306887 h 390580"/>
              <a:gd name="connsiteX8" fmla="*/ 499732 w 838231"/>
              <a:gd name="connsiteY8" fmla="*/ 255951 h 390580"/>
              <a:gd name="connsiteX9" fmla="*/ 507418 w 838231"/>
              <a:gd name="connsiteY9" fmla="*/ 257044 h 390580"/>
              <a:gd name="connsiteX10" fmla="*/ 548549 w 838231"/>
              <a:gd name="connsiteY10" fmla="*/ 222638 h 390580"/>
              <a:gd name="connsiteX11" fmla="*/ 587455 w 838231"/>
              <a:gd name="connsiteY11" fmla="*/ 202195 h 390580"/>
              <a:gd name="connsiteX12" fmla="*/ 708777 w 838231"/>
              <a:gd name="connsiteY12" fmla="*/ 154977 h 390580"/>
              <a:gd name="connsiteX13" fmla="*/ 795509 w 838231"/>
              <a:gd name="connsiteY13" fmla="*/ 121858 h 390580"/>
              <a:gd name="connsiteX14" fmla="*/ 778831 w 838231"/>
              <a:gd name="connsiteY14" fmla="*/ 66764 h 390580"/>
              <a:gd name="connsiteX15" fmla="*/ 827330 w 838231"/>
              <a:gd name="connsiteY15" fmla="*/ 41519 h 390580"/>
              <a:gd name="connsiteX16" fmla="*/ 609057 w 838231"/>
              <a:gd name="connsiteY16" fmla="*/ 10537 h 390580"/>
              <a:gd name="connsiteX17" fmla="*/ 643031 w 838231"/>
              <a:gd name="connsiteY17" fmla="*/ 16857 h 390580"/>
              <a:gd name="connsiteX18" fmla="*/ 751588 w 838231"/>
              <a:gd name="connsiteY18" fmla="*/ 44921 h 390580"/>
              <a:gd name="connsiteX19" fmla="*/ 715736 w 838231"/>
              <a:gd name="connsiteY19" fmla="*/ 31238 h 390580"/>
              <a:gd name="connsiteX20" fmla="*/ 666390 w 838231"/>
              <a:gd name="connsiteY20" fmla="*/ 17408 h 390580"/>
              <a:gd name="connsiteX21" fmla="*/ 785023 w 838231"/>
              <a:gd name="connsiteY21" fmla="*/ 36481 h 390580"/>
              <a:gd name="connsiteX22" fmla="*/ 561286 w 838231"/>
              <a:gd name="connsiteY22" fmla="*/ 12890 h 390580"/>
              <a:gd name="connsiteX23" fmla="*/ 346301 w 838231"/>
              <a:gd name="connsiteY23" fmla="*/ 37979 h 390580"/>
              <a:gd name="connsiteX24" fmla="*/ 220300 w 838231"/>
              <a:gd name="connsiteY24" fmla="*/ 53692 h 390580"/>
              <a:gd name="connsiteX25" fmla="*/ 124212 w 838231"/>
              <a:gd name="connsiteY25" fmla="*/ 87479 h 390580"/>
              <a:gd name="connsiteX26" fmla="*/ 50285 w 838231"/>
              <a:gd name="connsiteY26" fmla="*/ 101376 h 390580"/>
              <a:gd name="connsiteX27" fmla="*/ 2013 w 838231"/>
              <a:gd name="connsiteY27" fmla="*/ 120767 h 390580"/>
              <a:gd name="connsiteX28" fmla="*/ 67233 w 838231"/>
              <a:gd name="connsiteY28" fmla="*/ 167383 h 390580"/>
              <a:gd name="connsiteX29" fmla="*/ 104579 w 838231"/>
              <a:gd name="connsiteY29" fmla="*/ 205156 h 390580"/>
              <a:gd name="connsiteX30" fmla="*/ 172156 w 838231"/>
              <a:gd name="connsiteY30" fmla="*/ 267126 h 390580"/>
              <a:gd name="connsiteX0" fmla="*/ 172156 w 802077"/>
              <a:gd name="connsiteY0" fmla="*/ 267126 h 390580"/>
              <a:gd name="connsiteX1" fmla="*/ 160361 w 802077"/>
              <a:gd name="connsiteY1" fmla="*/ 279540 h 390580"/>
              <a:gd name="connsiteX2" fmla="*/ 240643 w 802077"/>
              <a:gd name="connsiteY2" fmla="*/ 377668 h 390580"/>
              <a:gd name="connsiteX3" fmla="*/ 262776 w 802077"/>
              <a:gd name="connsiteY3" fmla="*/ 381753 h 390580"/>
              <a:gd name="connsiteX4" fmla="*/ 294742 w 802077"/>
              <a:gd name="connsiteY4" fmla="*/ 354113 h 390580"/>
              <a:gd name="connsiteX5" fmla="*/ 328761 w 802077"/>
              <a:gd name="connsiteY5" fmla="*/ 348456 h 390580"/>
              <a:gd name="connsiteX6" fmla="*/ 358392 w 802077"/>
              <a:gd name="connsiteY6" fmla="*/ 331486 h 390580"/>
              <a:gd name="connsiteX7" fmla="*/ 401399 w 802077"/>
              <a:gd name="connsiteY7" fmla="*/ 306887 h 390580"/>
              <a:gd name="connsiteX8" fmla="*/ 499732 w 802077"/>
              <a:gd name="connsiteY8" fmla="*/ 255951 h 390580"/>
              <a:gd name="connsiteX9" fmla="*/ 507418 w 802077"/>
              <a:gd name="connsiteY9" fmla="*/ 257044 h 390580"/>
              <a:gd name="connsiteX10" fmla="*/ 548549 w 802077"/>
              <a:gd name="connsiteY10" fmla="*/ 222638 h 390580"/>
              <a:gd name="connsiteX11" fmla="*/ 587455 w 802077"/>
              <a:gd name="connsiteY11" fmla="*/ 202195 h 390580"/>
              <a:gd name="connsiteX12" fmla="*/ 708777 w 802077"/>
              <a:gd name="connsiteY12" fmla="*/ 154977 h 390580"/>
              <a:gd name="connsiteX13" fmla="*/ 795509 w 802077"/>
              <a:gd name="connsiteY13" fmla="*/ 121858 h 390580"/>
              <a:gd name="connsiteX14" fmla="*/ 778831 w 802077"/>
              <a:gd name="connsiteY14" fmla="*/ 66764 h 390580"/>
              <a:gd name="connsiteX15" fmla="*/ 762295 w 802077"/>
              <a:gd name="connsiteY15" fmla="*/ 41293 h 390580"/>
              <a:gd name="connsiteX16" fmla="*/ 609057 w 802077"/>
              <a:gd name="connsiteY16" fmla="*/ 10537 h 390580"/>
              <a:gd name="connsiteX17" fmla="*/ 643031 w 802077"/>
              <a:gd name="connsiteY17" fmla="*/ 16857 h 390580"/>
              <a:gd name="connsiteX18" fmla="*/ 751588 w 802077"/>
              <a:gd name="connsiteY18" fmla="*/ 44921 h 390580"/>
              <a:gd name="connsiteX19" fmla="*/ 715736 w 802077"/>
              <a:gd name="connsiteY19" fmla="*/ 31238 h 390580"/>
              <a:gd name="connsiteX20" fmla="*/ 666390 w 802077"/>
              <a:gd name="connsiteY20" fmla="*/ 17408 h 390580"/>
              <a:gd name="connsiteX21" fmla="*/ 785023 w 802077"/>
              <a:gd name="connsiteY21" fmla="*/ 36481 h 390580"/>
              <a:gd name="connsiteX22" fmla="*/ 561286 w 802077"/>
              <a:gd name="connsiteY22" fmla="*/ 12890 h 390580"/>
              <a:gd name="connsiteX23" fmla="*/ 346301 w 802077"/>
              <a:gd name="connsiteY23" fmla="*/ 37979 h 390580"/>
              <a:gd name="connsiteX24" fmla="*/ 220300 w 802077"/>
              <a:gd name="connsiteY24" fmla="*/ 53692 h 390580"/>
              <a:gd name="connsiteX25" fmla="*/ 124212 w 802077"/>
              <a:gd name="connsiteY25" fmla="*/ 87479 h 390580"/>
              <a:gd name="connsiteX26" fmla="*/ 50285 w 802077"/>
              <a:gd name="connsiteY26" fmla="*/ 101376 h 390580"/>
              <a:gd name="connsiteX27" fmla="*/ 2013 w 802077"/>
              <a:gd name="connsiteY27" fmla="*/ 120767 h 390580"/>
              <a:gd name="connsiteX28" fmla="*/ 67233 w 802077"/>
              <a:gd name="connsiteY28" fmla="*/ 167383 h 390580"/>
              <a:gd name="connsiteX29" fmla="*/ 104579 w 802077"/>
              <a:gd name="connsiteY29" fmla="*/ 205156 h 390580"/>
              <a:gd name="connsiteX30" fmla="*/ 172156 w 802077"/>
              <a:gd name="connsiteY30" fmla="*/ 267126 h 390580"/>
              <a:gd name="connsiteX0" fmla="*/ 172156 w 802077"/>
              <a:gd name="connsiteY0" fmla="*/ 267126 h 390580"/>
              <a:gd name="connsiteX1" fmla="*/ 160361 w 802077"/>
              <a:gd name="connsiteY1" fmla="*/ 279540 h 390580"/>
              <a:gd name="connsiteX2" fmla="*/ 240643 w 802077"/>
              <a:gd name="connsiteY2" fmla="*/ 377668 h 390580"/>
              <a:gd name="connsiteX3" fmla="*/ 262776 w 802077"/>
              <a:gd name="connsiteY3" fmla="*/ 381753 h 390580"/>
              <a:gd name="connsiteX4" fmla="*/ 294742 w 802077"/>
              <a:gd name="connsiteY4" fmla="*/ 354113 h 390580"/>
              <a:gd name="connsiteX5" fmla="*/ 328761 w 802077"/>
              <a:gd name="connsiteY5" fmla="*/ 348456 h 390580"/>
              <a:gd name="connsiteX6" fmla="*/ 358392 w 802077"/>
              <a:gd name="connsiteY6" fmla="*/ 331486 h 390580"/>
              <a:gd name="connsiteX7" fmla="*/ 401399 w 802077"/>
              <a:gd name="connsiteY7" fmla="*/ 306887 h 390580"/>
              <a:gd name="connsiteX8" fmla="*/ 499732 w 802077"/>
              <a:gd name="connsiteY8" fmla="*/ 255951 h 390580"/>
              <a:gd name="connsiteX9" fmla="*/ 507418 w 802077"/>
              <a:gd name="connsiteY9" fmla="*/ 257044 h 390580"/>
              <a:gd name="connsiteX10" fmla="*/ 548549 w 802077"/>
              <a:gd name="connsiteY10" fmla="*/ 222638 h 390580"/>
              <a:gd name="connsiteX11" fmla="*/ 587455 w 802077"/>
              <a:gd name="connsiteY11" fmla="*/ 202195 h 390580"/>
              <a:gd name="connsiteX12" fmla="*/ 708777 w 802077"/>
              <a:gd name="connsiteY12" fmla="*/ 154977 h 390580"/>
              <a:gd name="connsiteX13" fmla="*/ 795509 w 802077"/>
              <a:gd name="connsiteY13" fmla="*/ 121858 h 390580"/>
              <a:gd name="connsiteX14" fmla="*/ 778831 w 802077"/>
              <a:gd name="connsiteY14" fmla="*/ 66764 h 390580"/>
              <a:gd name="connsiteX15" fmla="*/ 762295 w 802077"/>
              <a:gd name="connsiteY15" fmla="*/ 41293 h 390580"/>
              <a:gd name="connsiteX16" fmla="*/ 609057 w 802077"/>
              <a:gd name="connsiteY16" fmla="*/ 10537 h 390580"/>
              <a:gd name="connsiteX17" fmla="*/ 643031 w 802077"/>
              <a:gd name="connsiteY17" fmla="*/ 16857 h 390580"/>
              <a:gd name="connsiteX18" fmla="*/ 751588 w 802077"/>
              <a:gd name="connsiteY18" fmla="*/ 44921 h 390580"/>
              <a:gd name="connsiteX19" fmla="*/ 715736 w 802077"/>
              <a:gd name="connsiteY19" fmla="*/ 31238 h 390580"/>
              <a:gd name="connsiteX20" fmla="*/ 666390 w 802077"/>
              <a:gd name="connsiteY20" fmla="*/ 17408 h 390580"/>
              <a:gd name="connsiteX21" fmla="*/ 738432 w 802077"/>
              <a:gd name="connsiteY21" fmla="*/ 29721 h 390580"/>
              <a:gd name="connsiteX22" fmla="*/ 561286 w 802077"/>
              <a:gd name="connsiteY22" fmla="*/ 12890 h 390580"/>
              <a:gd name="connsiteX23" fmla="*/ 346301 w 802077"/>
              <a:gd name="connsiteY23" fmla="*/ 37979 h 390580"/>
              <a:gd name="connsiteX24" fmla="*/ 220300 w 802077"/>
              <a:gd name="connsiteY24" fmla="*/ 53692 h 390580"/>
              <a:gd name="connsiteX25" fmla="*/ 124212 w 802077"/>
              <a:gd name="connsiteY25" fmla="*/ 87479 h 390580"/>
              <a:gd name="connsiteX26" fmla="*/ 50285 w 802077"/>
              <a:gd name="connsiteY26" fmla="*/ 101376 h 390580"/>
              <a:gd name="connsiteX27" fmla="*/ 2013 w 802077"/>
              <a:gd name="connsiteY27" fmla="*/ 120767 h 390580"/>
              <a:gd name="connsiteX28" fmla="*/ 67233 w 802077"/>
              <a:gd name="connsiteY28" fmla="*/ 167383 h 390580"/>
              <a:gd name="connsiteX29" fmla="*/ 104579 w 802077"/>
              <a:gd name="connsiteY29" fmla="*/ 205156 h 390580"/>
              <a:gd name="connsiteX30" fmla="*/ 172156 w 802077"/>
              <a:gd name="connsiteY30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346301 w 804734"/>
              <a:gd name="connsiteY23" fmla="*/ 37979 h 390580"/>
              <a:gd name="connsiteX24" fmla="*/ 220300 w 804734"/>
              <a:gd name="connsiteY24" fmla="*/ 53692 h 390580"/>
              <a:gd name="connsiteX25" fmla="*/ 124212 w 804734"/>
              <a:gd name="connsiteY25" fmla="*/ 87479 h 390580"/>
              <a:gd name="connsiteX26" fmla="*/ 50285 w 804734"/>
              <a:gd name="connsiteY26" fmla="*/ 101376 h 390580"/>
              <a:gd name="connsiteX27" fmla="*/ 2013 w 804734"/>
              <a:gd name="connsiteY27" fmla="*/ 120767 h 390580"/>
              <a:gd name="connsiteX28" fmla="*/ 67233 w 804734"/>
              <a:gd name="connsiteY28" fmla="*/ 167383 h 390580"/>
              <a:gd name="connsiteX29" fmla="*/ 104579 w 804734"/>
              <a:gd name="connsiteY29" fmla="*/ 205156 h 390580"/>
              <a:gd name="connsiteX30" fmla="*/ 172156 w 804734"/>
              <a:gd name="connsiteY30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46301 w 804734"/>
              <a:gd name="connsiteY24" fmla="*/ 37979 h 390580"/>
              <a:gd name="connsiteX25" fmla="*/ 220300 w 804734"/>
              <a:gd name="connsiteY25" fmla="*/ 53692 h 390580"/>
              <a:gd name="connsiteX26" fmla="*/ 124212 w 804734"/>
              <a:gd name="connsiteY26" fmla="*/ 87479 h 390580"/>
              <a:gd name="connsiteX27" fmla="*/ 50285 w 804734"/>
              <a:gd name="connsiteY27" fmla="*/ 101376 h 390580"/>
              <a:gd name="connsiteX28" fmla="*/ 2013 w 804734"/>
              <a:gd name="connsiteY28" fmla="*/ 120767 h 390580"/>
              <a:gd name="connsiteX29" fmla="*/ 67233 w 804734"/>
              <a:gd name="connsiteY29" fmla="*/ 167383 h 390580"/>
              <a:gd name="connsiteX30" fmla="*/ 104579 w 804734"/>
              <a:gd name="connsiteY30" fmla="*/ 205156 h 390580"/>
              <a:gd name="connsiteX31" fmla="*/ 172156 w 804734"/>
              <a:gd name="connsiteY31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220300 w 804734"/>
              <a:gd name="connsiteY26" fmla="*/ 53692 h 390580"/>
              <a:gd name="connsiteX27" fmla="*/ 124212 w 804734"/>
              <a:gd name="connsiteY27" fmla="*/ 87479 h 390580"/>
              <a:gd name="connsiteX28" fmla="*/ 50285 w 804734"/>
              <a:gd name="connsiteY28" fmla="*/ 101376 h 390580"/>
              <a:gd name="connsiteX29" fmla="*/ 2013 w 804734"/>
              <a:gd name="connsiteY29" fmla="*/ 120767 h 390580"/>
              <a:gd name="connsiteX30" fmla="*/ 67233 w 804734"/>
              <a:gd name="connsiteY30" fmla="*/ 167383 h 390580"/>
              <a:gd name="connsiteX31" fmla="*/ 104579 w 804734"/>
              <a:gd name="connsiteY31" fmla="*/ 205156 h 390580"/>
              <a:gd name="connsiteX32" fmla="*/ 172156 w 804734"/>
              <a:gd name="connsiteY32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303945 w 804734"/>
              <a:gd name="connsiteY26" fmla="*/ 27439 h 390580"/>
              <a:gd name="connsiteX27" fmla="*/ 220300 w 804734"/>
              <a:gd name="connsiteY27" fmla="*/ 53692 h 390580"/>
              <a:gd name="connsiteX28" fmla="*/ 124212 w 804734"/>
              <a:gd name="connsiteY28" fmla="*/ 87479 h 390580"/>
              <a:gd name="connsiteX29" fmla="*/ 50285 w 804734"/>
              <a:gd name="connsiteY29" fmla="*/ 101376 h 390580"/>
              <a:gd name="connsiteX30" fmla="*/ 2013 w 804734"/>
              <a:gd name="connsiteY30" fmla="*/ 120767 h 390580"/>
              <a:gd name="connsiteX31" fmla="*/ 67233 w 804734"/>
              <a:gd name="connsiteY31" fmla="*/ 167383 h 390580"/>
              <a:gd name="connsiteX32" fmla="*/ 104579 w 804734"/>
              <a:gd name="connsiteY32" fmla="*/ 205156 h 390580"/>
              <a:gd name="connsiteX33" fmla="*/ 172156 w 804734"/>
              <a:gd name="connsiteY33" fmla="*/ 267126 h 390580"/>
              <a:gd name="connsiteX0" fmla="*/ 172156 w 804734"/>
              <a:gd name="connsiteY0" fmla="*/ 267126 h 390580"/>
              <a:gd name="connsiteX1" fmla="*/ 160361 w 804734"/>
              <a:gd name="connsiteY1" fmla="*/ 279540 h 390580"/>
              <a:gd name="connsiteX2" fmla="*/ 240643 w 804734"/>
              <a:gd name="connsiteY2" fmla="*/ 377668 h 390580"/>
              <a:gd name="connsiteX3" fmla="*/ 262776 w 804734"/>
              <a:gd name="connsiteY3" fmla="*/ 381753 h 390580"/>
              <a:gd name="connsiteX4" fmla="*/ 294742 w 804734"/>
              <a:gd name="connsiteY4" fmla="*/ 354113 h 390580"/>
              <a:gd name="connsiteX5" fmla="*/ 328761 w 804734"/>
              <a:gd name="connsiteY5" fmla="*/ 348456 h 390580"/>
              <a:gd name="connsiteX6" fmla="*/ 358392 w 804734"/>
              <a:gd name="connsiteY6" fmla="*/ 331486 h 390580"/>
              <a:gd name="connsiteX7" fmla="*/ 401399 w 804734"/>
              <a:gd name="connsiteY7" fmla="*/ 306887 h 390580"/>
              <a:gd name="connsiteX8" fmla="*/ 499732 w 804734"/>
              <a:gd name="connsiteY8" fmla="*/ 255951 h 390580"/>
              <a:gd name="connsiteX9" fmla="*/ 507418 w 804734"/>
              <a:gd name="connsiteY9" fmla="*/ 257044 h 390580"/>
              <a:gd name="connsiteX10" fmla="*/ 548549 w 804734"/>
              <a:gd name="connsiteY10" fmla="*/ 222638 h 390580"/>
              <a:gd name="connsiteX11" fmla="*/ 587455 w 804734"/>
              <a:gd name="connsiteY11" fmla="*/ 202195 h 390580"/>
              <a:gd name="connsiteX12" fmla="*/ 708777 w 804734"/>
              <a:gd name="connsiteY12" fmla="*/ 154977 h 390580"/>
              <a:gd name="connsiteX13" fmla="*/ 795509 w 804734"/>
              <a:gd name="connsiteY13" fmla="*/ 121858 h 390580"/>
              <a:gd name="connsiteX14" fmla="*/ 796458 w 804734"/>
              <a:gd name="connsiteY14" fmla="*/ 57938 h 390580"/>
              <a:gd name="connsiteX15" fmla="*/ 762295 w 804734"/>
              <a:gd name="connsiteY15" fmla="*/ 41293 h 390580"/>
              <a:gd name="connsiteX16" fmla="*/ 609057 w 804734"/>
              <a:gd name="connsiteY16" fmla="*/ 10537 h 390580"/>
              <a:gd name="connsiteX17" fmla="*/ 643031 w 804734"/>
              <a:gd name="connsiteY17" fmla="*/ 16857 h 390580"/>
              <a:gd name="connsiteX18" fmla="*/ 751588 w 804734"/>
              <a:gd name="connsiteY18" fmla="*/ 44921 h 390580"/>
              <a:gd name="connsiteX19" fmla="*/ 715736 w 804734"/>
              <a:gd name="connsiteY19" fmla="*/ 31238 h 390580"/>
              <a:gd name="connsiteX20" fmla="*/ 666390 w 804734"/>
              <a:gd name="connsiteY20" fmla="*/ 17408 h 390580"/>
              <a:gd name="connsiteX21" fmla="*/ 738432 w 804734"/>
              <a:gd name="connsiteY21" fmla="*/ 29721 h 390580"/>
              <a:gd name="connsiteX22" fmla="*/ 561286 w 804734"/>
              <a:gd name="connsiteY22" fmla="*/ 12890 h 390580"/>
              <a:gd name="connsiteX23" fmla="*/ 450002 w 804734"/>
              <a:gd name="connsiteY23" fmla="*/ 14480 h 390580"/>
              <a:gd name="connsiteX24" fmla="*/ 379690 w 804734"/>
              <a:gd name="connsiteY24" fmla="*/ 21290 h 390580"/>
              <a:gd name="connsiteX25" fmla="*/ 346301 w 804734"/>
              <a:gd name="connsiteY25" fmla="*/ 37979 h 390580"/>
              <a:gd name="connsiteX26" fmla="*/ 303945 w 804734"/>
              <a:gd name="connsiteY26" fmla="*/ 27439 h 390580"/>
              <a:gd name="connsiteX27" fmla="*/ 220300 w 804734"/>
              <a:gd name="connsiteY27" fmla="*/ 53692 h 390580"/>
              <a:gd name="connsiteX28" fmla="*/ 174500 w 804734"/>
              <a:gd name="connsiteY28" fmla="*/ 57773 h 390580"/>
              <a:gd name="connsiteX29" fmla="*/ 124212 w 804734"/>
              <a:gd name="connsiteY29" fmla="*/ 87479 h 390580"/>
              <a:gd name="connsiteX30" fmla="*/ 50285 w 804734"/>
              <a:gd name="connsiteY30" fmla="*/ 101376 h 390580"/>
              <a:gd name="connsiteX31" fmla="*/ 2013 w 804734"/>
              <a:gd name="connsiteY31" fmla="*/ 120767 h 390580"/>
              <a:gd name="connsiteX32" fmla="*/ 67233 w 804734"/>
              <a:gd name="connsiteY32" fmla="*/ 167383 h 390580"/>
              <a:gd name="connsiteX33" fmla="*/ 104579 w 804734"/>
              <a:gd name="connsiteY33" fmla="*/ 205156 h 390580"/>
              <a:gd name="connsiteX34" fmla="*/ 172156 w 804734"/>
              <a:gd name="connsiteY34" fmla="*/ 267126 h 390580"/>
              <a:gd name="connsiteX0" fmla="*/ 124002 w 756580"/>
              <a:gd name="connsiteY0" fmla="*/ 267126 h 390580"/>
              <a:gd name="connsiteX1" fmla="*/ 112207 w 756580"/>
              <a:gd name="connsiteY1" fmla="*/ 279540 h 390580"/>
              <a:gd name="connsiteX2" fmla="*/ 192489 w 756580"/>
              <a:gd name="connsiteY2" fmla="*/ 377668 h 390580"/>
              <a:gd name="connsiteX3" fmla="*/ 214622 w 756580"/>
              <a:gd name="connsiteY3" fmla="*/ 381753 h 390580"/>
              <a:gd name="connsiteX4" fmla="*/ 246588 w 756580"/>
              <a:gd name="connsiteY4" fmla="*/ 354113 h 390580"/>
              <a:gd name="connsiteX5" fmla="*/ 280607 w 756580"/>
              <a:gd name="connsiteY5" fmla="*/ 348456 h 390580"/>
              <a:gd name="connsiteX6" fmla="*/ 310238 w 756580"/>
              <a:gd name="connsiteY6" fmla="*/ 331486 h 390580"/>
              <a:gd name="connsiteX7" fmla="*/ 353245 w 756580"/>
              <a:gd name="connsiteY7" fmla="*/ 306887 h 390580"/>
              <a:gd name="connsiteX8" fmla="*/ 451578 w 756580"/>
              <a:gd name="connsiteY8" fmla="*/ 255951 h 390580"/>
              <a:gd name="connsiteX9" fmla="*/ 459264 w 756580"/>
              <a:gd name="connsiteY9" fmla="*/ 257044 h 390580"/>
              <a:gd name="connsiteX10" fmla="*/ 500395 w 756580"/>
              <a:gd name="connsiteY10" fmla="*/ 222638 h 390580"/>
              <a:gd name="connsiteX11" fmla="*/ 539301 w 756580"/>
              <a:gd name="connsiteY11" fmla="*/ 202195 h 390580"/>
              <a:gd name="connsiteX12" fmla="*/ 660623 w 756580"/>
              <a:gd name="connsiteY12" fmla="*/ 154977 h 390580"/>
              <a:gd name="connsiteX13" fmla="*/ 747355 w 756580"/>
              <a:gd name="connsiteY13" fmla="*/ 121858 h 390580"/>
              <a:gd name="connsiteX14" fmla="*/ 748304 w 756580"/>
              <a:gd name="connsiteY14" fmla="*/ 57938 h 390580"/>
              <a:gd name="connsiteX15" fmla="*/ 714141 w 756580"/>
              <a:gd name="connsiteY15" fmla="*/ 41293 h 390580"/>
              <a:gd name="connsiteX16" fmla="*/ 560903 w 756580"/>
              <a:gd name="connsiteY16" fmla="*/ 10537 h 390580"/>
              <a:gd name="connsiteX17" fmla="*/ 594877 w 756580"/>
              <a:gd name="connsiteY17" fmla="*/ 16857 h 390580"/>
              <a:gd name="connsiteX18" fmla="*/ 703434 w 756580"/>
              <a:gd name="connsiteY18" fmla="*/ 44921 h 390580"/>
              <a:gd name="connsiteX19" fmla="*/ 667582 w 756580"/>
              <a:gd name="connsiteY19" fmla="*/ 31238 h 390580"/>
              <a:gd name="connsiteX20" fmla="*/ 618236 w 756580"/>
              <a:gd name="connsiteY20" fmla="*/ 17408 h 390580"/>
              <a:gd name="connsiteX21" fmla="*/ 690278 w 756580"/>
              <a:gd name="connsiteY21" fmla="*/ 29721 h 390580"/>
              <a:gd name="connsiteX22" fmla="*/ 513132 w 756580"/>
              <a:gd name="connsiteY22" fmla="*/ 12890 h 390580"/>
              <a:gd name="connsiteX23" fmla="*/ 401848 w 756580"/>
              <a:gd name="connsiteY23" fmla="*/ 14480 h 390580"/>
              <a:gd name="connsiteX24" fmla="*/ 331536 w 756580"/>
              <a:gd name="connsiteY24" fmla="*/ 21290 h 390580"/>
              <a:gd name="connsiteX25" fmla="*/ 298147 w 756580"/>
              <a:gd name="connsiteY25" fmla="*/ 37979 h 390580"/>
              <a:gd name="connsiteX26" fmla="*/ 255791 w 756580"/>
              <a:gd name="connsiteY26" fmla="*/ 27439 h 390580"/>
              <a:gd name="connsiteX27" fmla="*/ 172146 w 756580"/>
              <a:gd name="connsiteY27" fmla="*/ 53692 h 390580"/>
              <a:gd name="connsiteX28" fmla="*/ 126346 w 756580"/>
              <a:gd name="connsiteY28" fmla="*/ 57773 h 390580"/>
              <a:gd name="connsiteX29" fmla="*/ 76058 w 756580"/>
              <a:gd name="connsiteY29" fmla="*/ 87479 h 390580"/>
              <a:gd name="connsiteX30" fmla="*/ 2131 w 756580"/>
              <a:gd name="connsiteY30" fmla="*/ 101376 h 390580"/>
              <a:gd name="connsiteX31" fmla="*/ 35544 w 756580"/>
              <a:gd name="connsiteY31" fmla="*/ 102178 h 390580"/>
              <a:gd name="connsiteX32" fmla="*/ 19079 w 756580"/>
              <a:gd name="connsiteY32" fmla="*/ 167383 h 390580"/>
              <a:gd name="connsiteX33" fmla="*/ 56425 w 756580"/>
              <a:gd name="connsiteY33" fmla="*/ 205156 h 390580"/>
              <a:gd name="connsiteX34" fmla="*/ 124002 w 756580"/>
              <a:gd name="connsiteY34" fmla="*/ 267126 h 390580"/>
              <a:gd name="connsiteX0" fmla="*/ 123313 w 755891"/>
              <a:gd name="connsiteY0" fmla="*/ 267126 h 390580"/>
              <a:gd name="connsiteX1" fmla="*/ 111518 w 755891"/>
              <a:gd name="connsiteY1" fmla="*/ 279540 h 390580"/>
              <a:gd name="connsiteX2" fmla="*/ 191800 w 755891"/>
              <a:gd name="connsiteY2" fmla="*/ 377668 h 390580"/>
              <a:gd name="connsiteX3" fmla="*/ 213933 w 755891"/>
              <a:gd name="connsiteY3" fmla="*/ 381753 h 390580"/>
              <a:gd name="connsiteX4" fmla="*/ 245899 w 755891"/>
              <a:gd name="connsiteY4" fmla="*/ 354113 h 390580"/>
              <a:gd name="connsiteX5" fmla="*/ 279918 w 755891"/>
              <a:gd name="connsiteY5" fmla="*/ 348456 h 390580"/>
              <a:gd name="connsiteX6" fmla="*/ 309549 w 755891"/>
              <a:gd name="connsiteY6" fmla="*/ 331486 h 390580"/>
              <a:gd name="connsiteX7" fmla="*/ 352556 w 755891"/>
              <a:gd name="connsiteY7" fmla="*/ 306887 h 390580"/>
              <a:gd name="connsiteX8" fmla="*/ 450889 w 755891"/>
              <a:gd name="connsiteY8" fmla="*/ 255951 h 390580"/>
              <a:gd name="connsiteX9" fmla="*/ 458575 w 755891"/>
              <a:gd name="connsiteY9" fmla="*/ 257044 h 390580"/>
              <a:gd name="connsiteX10" fmla="*/ 499706 w 755891"/>
              <a:gd name="connsiteY10" fmla="*/ 222638 h 390580"/>
              <a:gd name="connsiteX11" fmla="*/ 538612 w 755891"/>
              <a:gd name="connsiteY11" fmla="*/ 202195 h 390580"/>
              <a:gd name="connsiteX12" fmla="*/ 659934 w 755891"/>
              <a:gd name="connsiteY12" fmla="*/ 154977 h 390580"/>
              <a:gd name="connsiteX13" fmla="*/ 746666 w 755891"/>
              <a:gd name="connsiteY13" fmla="*/ 121858 h 390580"/>
              <a:gd name="connsiteX14" fmla="*/ 747615 w 755891"/>
              <a:gd name="connsiteY14" fmla="*/ 57938 h 390580"/>
              <a:gd name="connsiteX15" fmla="*/ 713452 w 755891"/>
              <a:gd name="connsiteY15" fmla="*/ 41293 h 390580"/>
              <a:gd name="connsiteX16" fmla="*/ 560214 w 755891"/>
              <a:gd name="connsiteY16" fmla="*/ 10537 h 390580"/>
              <a:gd name="connsiteX17" fmla="*/ 594188 w 755891"/>
              <a:gd name="connsiteY17" fmla="*/ 16857 h 390580"/>
              <a:gd name="connsiteX18" fmla="*/ 702745 w 755891"/>
              <a:gd name="connsiteY18" fmla="*/ 44921 h 390580"/>
              <a:gd name="connsiteX19" fmla="*/ 666893 w 755891"/>
              <a:gd name="connsiteY19" fmla="*/ 31238 h 390580"/>
              <a:gd name="connsiteX20" fmla="*/ 617547 w 755891"/>
              <a:gd name="connsiteY20" fmla="*/ 17408 h 390580"/>
              <a:gd name="connsiteX21" fmla="*/ 689589 w 755891"/>
              <a:gd name="connsiteY21" fmla="*/ 29721 h 390580"/>
              <a:gd name="connsiteX22" fmla="*/ 512443 w 755891"/>
              <a:gd name="connsiteY22" fmla="*/ 12890 h 390580"/>
              <a:gd name="connsiteX23" fmla="*/ 401159 w 755891"/>
              <a:gd name="connsiteY23" fmla="*/ 14480 h 390580"/>
              <a:gd name="connsiteX24" fmla="*/ 330847 w 755891"/>
              <a:gd name="connsiteY24" fmla="*/ 21290 h 390580"/>
              <a:gd name="connsiteX25" fmla="*/ 297458 w 755891"/>
              <a:gd name="connsiteY25" fmla="*/ 37979 h 390580"/>
              <a:gd name="connsiteX26" fmla="*/ 255102 w 755891"/>
              <a:gd name="connsiteY26" fmla="*/ 27439 h 390580"/>
              <a:gd name="connsiteX27" fmla="*/ 171457 w 755891"/>
              <a:gd name="connsiteY27" fmla="*/ 53692 h 390580"/>
              <a:gd name="connsiteX28" fmla="*/ 125657 w 755891"/>
              <a:gd name="connsiteY28" fmla="*/ 57773 h 390580"/>
              <a:gd name="connsiteX29" fmla="*/ 75369 w 755891"/>
              <a:gd name="connsiteY29" fmla="*/ 87479 h 390580"/>
              <a:gd name="connsiteX30" fmla="*/ 1442 w 755891"/>
              <a:gd name="connsiteY30" fmla="*/ 101376 h 390580"/>
              <a:gd name="connsiteX31" fmla="*/ 65147 w 755891"/>
              <a:gd name="connsiteY31" fmla="*/ 106958 h 390580"/>
              <a:gd name="connsiteX32" fmla="*/ 18390 w 755891"/>
              <a:gd name="connsiteY32" fmla="*/ 167383 h 390580"/>
              <a:gd name="connsiteX33" fmla="*/ 55736 w 755891"/>
              <a:gd name="connsiteY33" fmla="*/ 205156 h 390580"/>
              <a:gd name="connsiteX34" fmla="*/ 123313 w 755891"/>
              <a:gd name="connsiteY34" fmla="*/ 267126 h 390580"/>
              <a:gd name="connsiteX0" fmla="*/ 105814 w 738392"/>
              <a:gd name="connsiteY0" fmla="*/ 267126 h 390580"/>
              <a:gd name="connsiteX1" fmla="*/ 94019 w 738392"/>
              <a:gd name="connsiteY1" fmla="*/ 279540 h 390580"/>
              <a:gd name="connsiteX2" fmla="*/ 174301 w 738392"/>
              <a:gd name="connsiteY2" fmla="*/ 377668 h 390580"/>
              <a:gd name="connsiteX3" fmla="*/ 196434 w 738392"/>
              <a:gd name="connsiteY3" fmla="*/ 381753 h 390580"/>
              <a:gd name="connsiteX4" fmla="*/ 228400 w 738392"/>
              <a:gd name="connsiteY4" fmla="*/ 354113 h 390580"/>
              <a:gd name="connsiteX5" fmla="*/ 262419 w 738392"/>
              <a:gd name="connsiteY5" fmla="*/ 348456 h 390580"/>
              <a:gd name="connsiteX6" fmla="*/ 292050 w 738392"/>
              <a:gd name="connsiteY6" fmla="*/ 331486 h 390580"/>
              <a:gd name="connsiteX7" fmla="*/ 335057 w 738392"/>
              <a:gd name="connsiteY7" fmla="*/ 306887 h 390580"/>
              <a:gd name="connsiteX8" fmla="*/ 433390 w 738392"/>
              <a:gd name="connsiteY8" fmla="*/ 255951 h 390580"/>
              <a:gd name="connsiteX9" fmla="*/ 441076 w 738392"/>
              <a:gd name="connsiteY9" fmla="*/ 257044 h 390580"/>
              <a:gd name="connsiteX10" fmla="*/ 482207 w 738392"/>
              <a:gd name="connsiteY10" fmla="*/ 222638 h 390580"/>
              <a:gd name="connsiteX11" fmla="*/ 521113 w 738392"/>
              <a:gd name="connsiteY11" fmla="*/ 202195 h 390580"/>
              <a:gd name="connsiteX12" fmla="*/ 642435 w 738392"/>
              <a:gd name="connsiteY12" fmla="*/ 154977 h 390580"/>
              <a:gd name="connsiteX13" fmla="*/ 729167 w 738392"/>
              <a:gd name="connsiteY13" fmla="*/ 121858 h 390580"/>
              <a:gd name="connsiteX14" fmla="*/ 730116 w 738392"/>
              <a:gd name="connsiteY14" fmla="*/ 57938 h 390580"/>
              <a:gd name="connsiteX15" fmla="*/ 695953 w 738392"/>
              <a:gd name="connsiteY15" fmla="*/ 41293 h 390580"/>
              <a:gd name="connsiteX16" fmla="*/ 542715 w 738392"/>
              <a:gd name="connsiteY16" fmla="*/ 10537 h 390580"/>
              <a:gd name="connsiteX17" fmla="*/ 576689 w 738392"/>
              <a:gd name="connsiteY17" fmla="*/ 16857 h 390580"/>
              <a:gd name="connsiteX18" fmla="*/ 685246 w 738392"/>
              <a:gd name="connsiteY18" fmla="*/ 44921 h 390580"/>
              <a:gd name="connsiteX19" fmla="*/ 649394 w 738392"/>
              <a:gd name="connsiteY19" fmla="*/ 31238 h 390580"/>
              <a:gd name="connsiteX20" fmla="*/ 600048 w 738392"/>
              <a:gd name="connsiteY20" fmla="*/ 17408 h 390580"/>
              <a:gd name="connsiteX21" fmla="*/ 672090 w 738392"/>
              <a:gd name="connsiteY21" fmla="*/ 29721 h 390580"/>
              <a:gd name="connsiteX22" fmla="*/ 494944 w 738392"/>
              <a:gd name="connsiteY22" fmla="*/ 12890 h 390580"/>
              <a:gd name="connsiteX23" fmla="*/ 383660 w 738392"/>
              <a:gd name="connsiteY23" fmla="*/ 14480 h 390580"/>
              <a:gd name="connsiteX24" fmla="*/ 313348 w 738392"/>
              <a:gd name="connsiteY24" fmla="*/ 21290 h 390580"/>
              <a:gd name="connsiteX25" fmla="*/ 279959 w 738392"/>
              <a:gd name="connsiteY25" fmla="*/ 37979 h 390580"/>
              <a:gd name="connsiteX26" fmla="*/ 237603 w 738392"/>
              <a:gd name="connsiteY26" fmla="*/ 27439 h 390580"/>
              <a:gd name="connsiteX27" fmla="*/ 153958 w 738392"/>
              <a:gd name="connsiteY27" fmla="*/ 53692 h 390580"/>
              <a:gd name="connsiteX28" fmla="*/ 108158 w 738392"/>
              <a:gd name="connsiteY28" fmla="*/ 57773 h 390580"/>
              <a:gd name="connsiteX29" fmla="*/ 57870 w 738392"/>
              <a:gd name="connsiteY29" fmla="*/ 87479 h 390580"/>
              <a:gd name="connsiteX30" fmla="*/ 20996 w 738392"/>
              <a:gd name="connsiteY30" fmla="*/ 96008 h 390580"/>
              <a:gd name="connsiteX31" fmla="*/ 47648 w 738392"/>
              <a:gd name="connsiteY31" fmla="*/ 106958 h 390580"/>
              <a:gd name="connsiteX32" fmla="*/ 891 w 738392"/>
              <a:gd name="connsiteY32" fmla="*/ 167383 h 390580"/>
              <a:gd name="connsiteX33" fmla="*/ 38237 w 738392"/>
              <a:gd name="connsiteY33" fmla="*/ 205156 h 390580"/>
              <a:gd name="connsiteX34" fmla="*/ 105814 w 738392"/>
              <a:gd name="connsiteY34" fmla="*/ 267126 h 390580"/>
              <a:gd name="connsiteX0" fmla="*/ 105814 w 738392"/>
              <a:gd name="connsiteY0" fmla="*/ 267126 h 390580"/>
              <a:gd name="connsiteX1" fmla="*/ 94019 w 738392"/>
              <a:gd name="connsiteY1" fmla="*/ 279540 h 390580"/>
              <a:gd name="connsiteX2" fmla="*/ 174301 w 738392"/>
              <a:gd name="connsiteY2" fmla="*/ 377668 h 390580"/>
              <a:gd name="connsiteX3" fmla="*/ 196434 w 738392"/>
              <a:gd name="connsiteY3" fmla="*/ 381753 h 390580"/>
              <a:gd name="connsiteX4" fmla="*/ 228400 w 738392"/>
              <a:gd name="connsiteY4" fmla="*/ 354113 h 390580"/>
              <a:gd name="connsiteX5" fmla="*/ 262419 w 738392"/>
              <a:gd name="connsiteY5" fmla="*/ 348456 h 390580"/>
              <a:gd name="connsiteX6" fmla="*/ 292050 w 738392"/>
              <a:gd name="connsiteY6" fmla="*/ 331486 h 390580"/>
              <a:gd name="connsiteX7" fmla="*/ 335057 w 738392"/>
              <a:gd name="connsiteY7" fmla="*/ 306887 h 390580"/>
              <a:gd name="connsiteX8" fmla="*/ 433390 w 738392"/>
              <a:gd name="connsiteY8" fmla="*/ 255951 h 390580"/>
              <a:gd name="connsiteX9" fmla="*/ 441076 w 738392"/>
              <a:gd name="connsiteY9" fmla="*/ 257044 h 390580"/>
              <a:gd name="connsiteX10" fmla="*/ 482207 w 738392"/>
              <a:gd name="connsiteY10" fmla="*/ 222638 h 390580"/>
              <a:gd name="connsiteX11" fmla="*/ 521113 w 738392"/>
              <a:gd name="connsiteY11" fmla="*/ 202195 h 390580"/>
              <a:gd name="connsiteX12" fmla="*/ 642435 w 738392"/>
              <a:gd name="connsiteY12" fmla="*/ 154977 h 390580"/>
              <a:gd name="connsiteX13" fmla="*/ 729167 w 738392"/>
              <a:gd name="connsiteY13" fmla="*/ 121858 h 390580"/>
              <a:gd name="connsiteX14" fmla="*/ 730116 w 738392"/>
              <a:gd name="connsiteY14" fmla="*/ 57938 h 390580"/>
              <a:gd name="connsiteX15" fmla="*/ 695953 w 738392"/>
              <a:gd name="connsiteY15" fmla="*/ 41293 h 390580"/>
              <a:gd name="connsiteX16" fmla="*/ 542715 w 738392"/>
              <a:gd name="connsiteY16" fmla="*/ 10537 h 390580"/>
              <a:gd name="connsiteX17" fmla="*/ 576689 w 738392"/>
              <a:gd name="connsiteY17" fmla="*/ 16857 h 390580"/>
              <a:gd name="connsiteX18" fmla="*/ 685246 w 738392"/>
              <a:gd name="connsiteY18" fmla="*/ 44921 h 390580"/>
              <a:gd name="connsiteX19" fmla="*/ 649394 w 738392"/>
              <a:gd name="connsiteY19" fmla="*/ 31238 h 390580"/>
              <a:gd name="connsiteX20" fmla="*/ 600048 w 738392"/>
              <a:gd name="connsiteY20" fmla="*/ 17408 h 390580"/>
              <a:gd name="connsiteX21" fmla="*/ 672090 w 738392"/>
              <a:gd name="connsiteY21" fmla="*/ 29721 h 390580"/>
              <a:gd name="connsiteX22" fmla="*/ 494944 w 738392"/>
              <a:gd name="connsiteY22" fmla="*/ 12890 h 390580"/>
              <a:gd name="connsiteX23" fmla="*/ 383660 w 738392"/>
              <a:gd name="connsiteY23" fmla="*/ 14480 h 390580"/>
              <a:gd name="connsiteX24" fmla="*/ 313348 w 738392"/>
              <a:gd name="connsiteY24" fmla="*/ 21290 h 390580"/>
              <a:gd name="connsiteX25" fmla="*/ 279959 w 738392"/>
              <a:gd name="connsiteY25" fmla="*/ 37979 h 390580"/>
              <a:gd name="connsiteX26" fmla="*/ 237603 w 738392"/>
              <a:gd name="connsiteY26" fmla="*/ 27439 h 390580"/>
              <a:gd name="connsiteX27" fmla="*/ 153958 w 738392"/>
              <a:gd name="connsiteY27" fmla="*/ 53692 h 390580"/>
              <a:gd name="connsiteX28" fmla="*/ 108158 w 738392"/>
              <a:gd name="connsiteY28" fmla="*/ 57773 h 390580"/>
              <a:gd name="connsiteX29" fmla="*/ 57870 w 738392"/>
              <a:gd name="connsiteY29" fmla="*/ 87479 h 390580"/>
              <a:gd name="connsiteX30" fmla="*/ 20996 w 738392"/>
              <a:gd name="connsiteY30" fmla="*/ 96008 h 390580"/>
              <a:gd name="connsiteX31" fmla="*/ 15871 w 738392"/>
              <a:gd name="connsiteY31" fmla="*/ 105290 h 390580"/>
              <a:gd name="connsiteX32" fmla="*/ 891 w 738392"/>
              <a:gd name="connsiteY32" fmla="*/ 167383 h 390580"/>
              <a:gd name="connsiteX33" fmla="*/ 38237 w 738392"/>
              <a:gd name="connsiteY33" fmla="*/ 205156 h 390580"/>
              <a:gd name="connsiteX34" fmla="*/ 105814 w 738392"/>
              <a:gd name="connsiteY34" fmla="*/ 267126 h 390580"/>
              <a:gd name="connsiteX0" fmla="*/ 93199 w 725777"/>
              <a:gd name="connsiteY0" fmla="*/ 267126 h 390580"/>
              <a:gd name="connsiteX1" fmla="*/ 81404 w 725777"/>
              <a:gd name="connsiteY1" fmla="*/ 279540 h 390580"/>
              <a:gd name="connsiteX2" fmla="*/ 161686 w 725777"/>
              <a:gd name="connsiteY2" fmla="*/ 377668 h 390580"/>
              <a:gd name="connsiteX3" fmla="*/ 183819 w 725777"/>
              <a:gd name="connsiteY3" fmla="*/ 381753 h 390580"/>
              <a:gd name="connsiteX4" fmla="*/ 215785 w 725777"/>
              <a:gd name="connsiteY4" fmla="*/ 354113 h 390580"/>
              <a:gd name="connsiteX5" fmla="*/ 249804 w 725777"/>
              <a:gd name="connsiteY5" fmla="*/ 348456 h 390580"/>
              <a:gd name="connsiteX6" fmla="*/ 279435 w 725777"/>
              <a:gd name="connsiteY6" fmla="*/ 331486 h 390580"/>
              <a:gd name="connsiteX7" fmla="*/ 322442 w 725777"/>
              <a:gd name="connsiteY7" fmla="*/ 306887 h 390580"/>
              <a:gd name="connsiteX8" fmla="*/ 420775 w 725777"/>
              <a:gd name="connsiteY8" fmla="*/ 255951 h 390580"/>
              <a:gd name="connsiteX9" fmla="*/ 428461 w 725777"/>
              <a:gd name="connsiteY9" fmla="*/ 257044 h 390580"/>
              <a:gd name="connsiteX10" fmla="*/ 469592 w 725777"/>
              <a:gd name="connsiteY10" fmla="*/ 222638 h 390580"/>
              <a:gd name="connsiteX11" fmla="*/ 508498 w 725777"/>
              <a:gd name="connsiteY11" fmla="*/ 202195 h 390580"/>
              <a:gd name="connsiteX12" fmla="*/ 629820 w 725777"/>
              <a:gd name="connsiteY12" fmla="*/ 154977 h 390580"/>
              <a:gd name="connsiteX13" fmla="*/ 716552 w 725777"/>
              <a:gd name="connsiteY13" fmla="*/ 121858 h 390580"/>
              <a:gd name="connsiteX14" fmla="*/ 717501 w 725777"/>
              <a:gd name="connsiteY14" fmla="*/ 57938 h 390580"/>
              <a:gd name="connsiteX15" fmla="*/ 683338 w 725777"/>
              <a:gd name="connsiteY15" fmla="*/ 41293 h 390580"/>
              <a:gd name="connsiteX16" fmla="*/ 530100 w 725777"/>
              <a:gd name="connsiteY16" fmla="*/ 10537 h 390580"/>
              <a:gd name="connsiteX17" fmla="*/ 564074 w 725777"/>
              <a:gd name="connsiteY17" fmla="*/ 16857 h 390580"/>
              <a:gd name="connsiteX18" fmla="*/ 672631 w 725777"/>
              <a:gd name="connsiteY18" fmla="*/ 44921 h 390580"/>
              <a:gd name="connsiteX19" fmla="*/ 636779 w 725777"/>
              <a:gd name="connsiteY19" fmla="*/ 31238 h 390580"/>
              <a:gd name="connsiteX20" fmla="*/ 587433 w 725777"/>
              <a:gd name="connsiteY20" fmla="*/ 17408 h 390580"/>
              <a:gd name="connsiteX21" fmla="*/ 659475 w 725777"/>
              <a:gd name="connsiteY21" fmla="*/ 29721 h 390580"/>
              <a:gd name="connsiteX22" fmla="*/ 482329 w 725777"/>
              <a:gd name="connsiteY22" fmla="*/ 12890 h 390580"/>
              <a:gd name="connsiteX23" fmla="*/ 371045 w 725777"/>
              <a:gd name="connsiteY23" fmla="*/ 14480 h 390580"/>
              <a:gd name="connsiteX24" fmla="*/ 300733 w 725777"/>
              <a:gd name="connsiteY24" fmla="*/ 21290 h 390580"/>
              <a:gd name="connsiteX25" fmla="*/ 267344 w 725777"/>
              <a:gd name="connsiteY25" fmla="*/ 37979 h 390580"/>
              <a:gd name="connsiteX26" fmla="*/ 224988 w 725777"/>
              <a:gd name="connsiteY26" fmla="*/ 27439 h 390580"/>
              <a:gd name="connsiteX27" fmla="*/ 141343 w 725777"/>
              <a:gd name="connsiteY27" fmla="*/ 53692 h 390580"/>
              <a:gd name="connsiteX28" fmla="*/ 95543 w 725777"/>
              <a:gd name="connsiteY28" fmla="*/ 57773 h 390580"/>
              <a:gd name="connsiteX29" fmla="*/ 45255 w 725777"/>
              <a:gd name="connsiteY29" fmla="*/ 87479 h 390580"/>
              <a:gd name="connsiteX30" fmla="*/ 8381 w 725777"/>
              <a:gd name="connsiteY30" fmla="*/ 96008 h 390580"/>
              <a:gd name="connsiteX31" fmla="*/ 3256 w 725777"/>
              <a:gd name="connsiteY31" fmla="*/ 105290 h 390580"/>
              <a:gd name="connsiteX32" fmla="*/ 30289 w 725777"/>
              <a:gd name="connsiteY32" fmla="*/ 139584 h 390580"/>
              <a:gd name="connsiteX33" fmla="*/ 25622 w 725777"/>
              <a:gd name="connsiteY33" fmla="*/ 205156 h 390580"/>
              <a:gd name="connsiteX34" fmla="*/ 93199 w 725777"/>
              <a:gd name="connsiteY34" fmla="*/ 267126 h 390580"/>
              <a:gd name="connsiteX0" fmla="*/ 93198 w 725776"/>
              <a:gd name="connsiteY0" fmla="*/ 267126 h 390580"/>
              <a:gd name="connsiteX1" fmla="*/ 81403 w 725776"/>
              <a:gd name="connsiteY1" fmla="*/ 27954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93198 w 725776"/>
              <a:gd name="connsiteY34" fmla="*/ 267126 h 390580"/>
              <a:gd name="connsiteX0" fmla="*/ 111488 w 725776"/>
              <a:gd name="connsiteY0" fmla="*/ 252897 h 390580"/>
              <a:gd name="connsiteX1" fmla="*/ 81403 w 725776"/>
              <a:gd name="connsiteY1" fmla="*/ 27954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111488 w 725776"/>
              <a:gd name="connsiteY34" fmla="*/ 252897 h 390580"/>
              <a:gd name="connsiteX0" fmla="*/ 111488 w 725776"/>
              <a:gd name="connsiteY0" fmla="*/ 252897 h 390580"/>
              <a:gd name="connsiteX1" fmla="*/ 140849 w 725776"/>
              <a:gd name="connsiteY1" fmla="*/ 271410 h 390580"/>
              <a:gd name="connsiteX2" fmla="*/ 161685 w 725776"/>
              <a:gd name="connsiteY2" fmla="*/ 377668 h 390580"/>
              <a:gd name="connsiteX3" fmla="*/ 183818 w 725776"/>
              <a:gd name="connsiteY3" fmla="*/ 381753 h 390580"/>
              <a:gd name="connsiteX4" fmla="*/ 215784 w 725776"/>
              <a:gd name="connsiteY4" fmla="*/ 354113 h 390580"/>
              <a:gd name="connsiteX5" fmla="*/ 249803 w 725776"/>
              <a:gd name="connsiteY5" fmla="*/ 348456 h 390580"/>
              <a:gd name="connsiteX6" fmla="*/ 279434 w 725776"/>
              <a:gd name="connsiteY6" fmla="*/ 331486 h 390580"/>
              <a:gd name="connsiteX7" fmla="*/ 322441 w 725776"/>
              <a:gd name="connsiteY7" fmla="*/ 306887 h 390580"/>
              <a:gd name="connsiteX8" fmla="*/ 420774 w 725776"/>
              <a:gd name="connsiteY8" fmla="*/ 255951 h 390580"/>
              <a:gd name="connsiteX9" fmla="*/ 428460 w 725776"/>
              <a:gd name="connsiteY9" fmla="*/ 257044 h 390580"/>
              <a:gd name="connsiteX10" fmla="*/ 469591 w 725776"/>
              <a:gd name="connsiteY10" fmla="*/ 222638 h 390580"/>
              <a:gd name="connsiteX11" fmla="*/ 508497 w 725776"/>
              <a:gd name="connsiteY11" fmla="*/ 202195 h 390580"/>
              <a:gd name="connsiteX12" fmla="*/ 629819 w 725776"/>
              <a:gd name="connsiteY12" fmla="*/ 154977 h 390580"/>
              <a:gd name="connsiteX13" fmla="*/ 716551 w 725776"/>
              <a:gd name="connsiteY13" fmla="*/ 121858 h 390580"/>
              <a:gd name="connsiteX14" fmla="*/ 717500 w 725776"/>
              <a:gd name="connsiteY14" fmla="*/ 57938 h 390580"/>
              <a:gd name="connsiteX15" fmla="*/ 683337 w 725776"/>
              <a:gd name="connsiteY15" fmla="*/ 41293 h 390580"/>
              <a:gd name="connsiteX16" fmla="*/ 530099 w 725776"/>
              <a:gd name="connsiteY16" fmla="*/ 10537 h 390580"/>
              <a:gd name="connsiteX17" fmla="*/ 564073 w 725776"/>
              <a:gd name="connsiteY17" fmla="*/ 16857 h 390580"/>
              <a:gd name="connsiteX18" fmla="*/ 672630 w 725776"/>
              <a:gd name="connsiteY18" fmla="*/ 44921 h 390580"/>
              <a:gd name="connsiteX19" fmla="*/ 636778 w 725776"/>
              <a:gd name="connsiteY19" fmla="*/ 31238 h 390580"/>
              <a:gd name="connsiteX20" fmla="*/ 587432 w 725776"/>
              <a:gd name="connsiteY20" fmla="*/ 17408 h 390580"/>
              <a:gd name="connsiteX21" fmla="*/ 659474 w 725776"/>
              <a:gd name="connsiteY21" fmla="*/ 29721 h 390580"/>
              <a:gd name="connsiteX22" fmla="*/ 482328 w 725776"/>
              <a:gd name="connsiteY22" fmla="*/ 12890 h 390580"/>
              <a:gd name="connsiteX23" fmla="*/ 371044 w 725776"/>
              <a:gd name="connsiteY23" fmla="*/ 14480 h 390580"/>
              <a:gd name="connsiteX24" fmla="*/ 300732 w 725776"/>
              <a:gd name="connsiteY24" fmla="*/ 21290 h 390580"/>
              <a:gd name="connsiteX25" fmla="*/ 267343 w 725776"/>
              <a:gd name="connsiteY25" fmla="*/ 37979 h 390580"/>
              <a:gd name="connsiteX26" fmla="*/ 224987 w 725776"/>
              <a:gd name="connsiteY26" fmla="*/ 27439 h 390580"/>
              <a:gd name="connsiteX27" fmla="*/ 141342 w 725776"/>
              <a:gd name="connsiteY27" fmla="*/ 53692 h 390580"/>
              <a:gd name="connsiteX28" fmla="*/ 95542 w 725776"/>
              <a:gd name="connsiteY28" fmla="*/ 57773 h 390580"/>
              <a:gd name="connsiteX29" fmla="*/ 45254 w 725776"/>
              <a:gd name="connsiteY29" fmla="*/ 87479 h 390580"/>
              <a:gd name="connsiteX30" fmla="*/ 8380 w 725776"/>
              <a:gd name="connsiteY30" fmla="*/ 96008 h 390580"/>
              <a:gd name="connsiteX31" fmla="*/ 3255 w 725776"/>
              <a:gd name="connsiteY31" fmla="*/ 105290 h 390580"/>
              <a:gd name="connsiteX32" fmla="*/ 30288 w 725776"/>
              <a:gd name="connsiteY32" fmla="*/ 139584 h 390580"/>
              <a:gd name="connsiteX33" fmla="*/ 60717 w 725776"/>
              <a:gd name="connsiteY33" fmla="*/ 179807 h 390580"/>
              <a:gd name="connsiteX34" fmla="*/ 111488 w 725776"/>
              <a:gd name="connsiteY34" fmla="*/ 252897 h 390580"/>
              <a:gd name="connsiteX0" fmla="*/ 111488 w 725776"/>
              <a:gd name="connsiteY0" fmla="*/ 252897 h 381905"/>
              <a:gd name="connsiteX1" fmla="*/ 140849 w 725776"/>
              <a:gd name="connsiteY1" fmla="*/ 271410 h 381905"/>
              <a:gd name="connsiteX2" fmla="*/ 164027 w 725776"/>
              <a:gd name="connsiteY2" fmla="*/ 340660 h 381905"/>
              <a:gd name="connsiteX3" fmla="*/ 183818 w 725776"/>
              <a:gd name="connsiteY3" fmla="*/ 381753 h 381905"/>
              <a:gd name="connsiteX4" fmla="*/ 215784 w 725776"/>
              <a:gd name="connsiteY4" fmla="*/ 354113 h 381905"/>
              <a:gd name="connsiteX5" fmla="*/ 249803 w 725776"/>
              <a:gd name="connsiteY5" fmla="*/ 348456 h 381905"/>
              <a:gd name="connsiteX6" fmla="*/ 279434 w 725776"/>
              <a:gd name="connsiteY6" fmla="*/ 331486 h 381905"/>
              <a:gd name="connsiteX7" fmla="*/ 322441 w 725776"/>
              <a:gd name="connsiteY7" fmla="*/ 306887 h 381905"/>
              <a:gd name="connsiteX8" fmla="*/ 420774 w 725776"/>
              <a:gd name="connsiteY8" fmla="*/ 255951 h 381905"/>
              <a:gd name="connsiteX9" fmla="*/ 428460 w 725776"/>
              <a:gd name="connsiteY9" fmla="*/ 257044 h 381905"/>
              <a:gd name="connsiteX10" fmla="*/ 469591 w 725776"/>
              <a:gd name="connsiteY10" fmla="*/ 222638 h 381905"/>
              <a:gd name="connsiteX11" fmla="*/ 508497 w 725776"/>
              <a:gd name="connsiteY11" fmla="*/ 202195 h 381905"/>
              <a:gd name="connsiteX12" fmla="*/ 629819 w 725776"/>
              <a:gd name="connsiteY12" fmla="*/ 154977 h 381905"/>
              <a:gd name="connsiteX13" fmla="*/ 716551 w 725776"/>
              <a:gd name="connsiteY13" fmla="*/ 121858 h 381905"/>
              <a:gd name="connsiteX14" fmla="*/ 717500 w 725776"/>
              <a:gd name="connsiteY14" fmla="*/ 57938 h 381905"/>
              <a:gd name="connsiteX15" fmla="*/ 683337 w 725776"/>
              <a:gd name="connsiteY15" fmla="*/ 41293 h 381905"/>
              <a:gd name="connsiteX16" fmla="*/ 530099 w 725776"/>
              <a:gd name="connsiteY16" fmla="*/ 10537 h 381905"/>
              <a:gd name="connsiteX17" fmla="*/ 564073 w 725776"/>
              <a:gd name="connsiteY17" fmla="*/ 16857 h 381905"/>
              <a:gd name="connsiteX18" fmla="*/ 672630 w 725776"/>
              <a:gd name="connsiteY18" fmla="*/ 44921 h 381905"/>
              <a:gd name="connsiteX19" fmla="*/ 636778 w 725776"/>
              <a:gd name="connsiteY19" fmla="*/ 31238 h 381905"/>
              <a:gd name="connsiteX20" fmla="*/ 587432 w 725776"/>
              <a:gd name="connsiteY20" fmla="*/ 17408 h 381905"/>
              <a:gd name="connsiteX21" fmla="*/ 659474 w 725776"/>
              <a:gd name="connsiteY21" fmla="*/ 29721 h 381905"/>
              <a:gd name="connsiteX22" fmla="*/ 482328 w 725776"/>
              <a:gd name="connsiteY22" fmla="*/ 12890 h 381905"/>
              <a:gd name="connsiteX23" fmla="*/ 371044 w 725776"/>
              <a:gd name="connsiteY23" fmla="*/ 14480 h 381905"/>
              <a:gd name="connsiteX24" fmla="*/ 300732 w 725776"/>
              <a:gd name="connsiteY24" fmla="*/ 21290 h 381905"/>
              <a:gd name="connsiteX25" fmla="*/ 267343 w 725776"/>
              <a:gd name="connsiteY25" fmla="*/ 37979 h 381905"/>
              <a:gd name="connsiteX26" fmla="*/ 224987 w 725776"/>
              <a:gd name="connsiteY26" fmla="*/ 27439 h 381905"/>
              <a:gd name="connsiteX27" fmla="*/ 141342 w 725776"/>
              <a:gd name="connsiteY27" fmla="*/ 53692 h 381905"/>
              <a:gd name="connsiteX28" fmla="*/ 95542 w 725776"/>
              <a:gd name="connsiteY28" fmla="*/ 57773 h 381905"/>
              <a:gd name="connsiteX29" fmla="*/ 45254 w 725776"/>
              <a:gd name="connsiteY29" fmla="*/ 87479 h 381905"/>
              <a:gd name="connsiteX30" fmla="*/ 8380 w 725776"/>
              <a:gd name="connsiteY30" fmla="*/ 96008 h 381905"/>
              <a:gd name="connsiteX31" fmla="*/ 3255 w 725776"/>
              <a:gd name="connsiteY31" fmla="*/ 105290 h 381905"/>
              <a:gd name="connsiteX32" fmla="*/ 30288 w 725776"/>
              <a:gd name="connsiteY32" fmla="*/ 139584 h 381905"/>
              <a:gd name="connsiteX33" fmla="*/ 60717 w 725776"/>
              <a:gd name="connsiteY33" fmla="*/ 179807 h 381905"/>
              <a:gd name="connsiteX34" fmla="*/ 111488 w 725776"/>
              <a:gd name="connsiteY34" fmla="*/ 252897 h 381905"/>
              <a:gd name="connsiteX0" fmla="*/ 111488 w 725776"/>
              <a:gd name="connsiteY0" fmla="*/ 252897 h 381905"/>
              <a:gd name="connsiteX1" fmla="*/ 124551 w 725776"/>
              <a:gd name="connsiteY1" fmla="*/ 269429 h 381905"/>
              <a:gd name="connsiteX2" fmla="*/ 164027 w 725776"/>
              <a:gd name="connsiteY2" fmla="*/ 340660 h 381905"/>
              <a:gd name="connsiteX3" fmla="*/ 183818 w 725776"/>
              <a:gd name="connsiteY3" fmla="*/ 381753 h 381905"/>
              <a:gd name="connsiteX4" fmla="*/ 215784 w 725776"/>
              <a:gd name="connsiteY4" fmla="*/ 354113 h 381905"/>
              <a:gd name="connsiteX5" fmla="*/ 249803 w 725776"/>
              <a:gd name="connsiteY5" fmla="*/ 348456 h 381905"/>
              <a:gd name="connsiteX6" fmla="*/ 279434 w 725776"/>
              <a:gd name="connsiteY6" fmla="*/ 331486 h 381905"/>
              <a:gd name="connsiteX7" fmla="*/ 322441 w 725776"/>
              <a:gd name="connsiteY7" fmla="*/ 306887 h 381905"/>
              <a:gd name="connsiteX8" fmla="*/ 420774 w 725776"/>
              <a:gd name="connsiteY8" fmla="*/ 255951 h 381905"/>
              <a:gd name="connsiteX9" fmla="*/ 428460 w 725776"/>
              <a:gd name="connsiteY9" fmla="*/ 257044 h 381905"/>
              <a:gd name="connsiteX10" fmla="*/ 469591 w 725776"/>
              <a:gd name="connsiteY10" fmla="*/ 222638 h 381905"/>
              <a:gd name="connsiteX11" fmla="*/ 508497 w 725776"/>
              <a:gd name="connsiteY11" fmla="*/ 202195 h 381905"/>
              <a:gd name="connsiteX12" fmla="*/ 629819 w 725776"/>
              <a:gd name="connsiteY12" fmla="*/ 154977 h 381905"/>
              <a:gd name="connsiteX13" fmla="*/ 716551 w 725776"/>
              <a:gd name="connsiteY13" fmla="*/ 121858 h 381905"/>
              <a:gd name="connsiteX14" fmla="*/ 717500 w 725776"/>
              <a:gd name="connsiteY14" fmla="*/ 57938 h 381905"/>
              <a:gd name="connsiteX15" fmla="*/ 683337 w 725776"/>
              <a:gd name="connsiteY15" fmla="*/ 41293 h 381905"/>
              <a:gd name="connsiteX16" fmla="*/ 530099 w 725776"/>
              <a:gd name="connsiteY16" fmla="*/ 10537 h 381905"/>
              <a:gd name="connsiteX17" fmla="*/ 564073 w 725776"/>
              <a:gd name="connsiteY17" fmla="*/ 16857 h 381905"/>
              <a:gd name="connsiteX18" fmla="*/ 672630 w 725776"/>
              <a:gd name="connsiteY18" fmla="*/ 44921 h 381905"/>
              <a:gd name="connsiteX19" fmla="*/ 636778 w 725776"/>
              <a:gd name="connsiteY19" fmla="*/ 31238 h 381905"/>
              <a:gd name="connsiteX20" fmla="*/ 587432 w 725776"/>
              <a:gd name="connsiteY20" fmla="*/ 17408 h 381905"/>
              <a:gd name="connsiteX21" fmla="*/ 659474 w 725776"/>
              <a:gd name="connsiteY21" fmla="*/ 29721 h 381905"/>
              <a:gd name="connsiteX22" fmla="*/ 482328 w 725776"/>
              <a:gd name="connsiteY22" fmla="*/ 12890 h 381905"/>
              <a:gd name="connsiteX23" fmla="*/ 371044 w 725776"/>
              <a:gd name="connsiteY23" fmla="*/ 14480 h 381905"/>
              <a:gd name="connsiteX24" fmla="*/ 300732 w 725776"/>
              <a:gd name="connsiteY24" fmla="*/ 21290 h 381905"/>
              <a:gd name="connsiteX25" fmla="*/ 267343 w 725776"/>
              <a:gd name="connsiteY25" fmla="*/ 37979 h 381905"/>
              <a:gd name="connsiteX26" fmla="*/ 224987 w 725776"/>
              <a:gd name="connsiteY26" fmla="*/ 27439 h 381905"/>
              <a:gd name="connsiteX27" fmla="*/ 141342 w 725776"/>
              <a:gd name="connsiteY27" fmla="*/ 53692 h 381905"/>
              <a:gd name="connsiteX28" fmla="*/ 95542 w 725776"/>
              <a:gd name="connsiteY28" fmla="*/ 57773 h 381905"/>
              <a:gd name="connsiteX29" fmla="*/ 45254 w 725776"/>
              <a:gd name="connsiteY29" fmla="*/ 87479 h 381905"/>
              <a:gd name="connsiteX30" fmla="*/ 8380 w 725776"/>
              <a:gd name="connsiteY30" fmla="*/ 96008 h 381905"/>
              <a:gd name="connsiteX31" fmla="*/ 3255 w 725776"/>
              <a:gd name="connsiteY31" fmla="*/ 105290 h 381905"/>
              <a:gd name="connsiteX32" fmla="*/ 30288 w 725776"/>
              <a:gd name="connsiteY32" fmla="*/ 139584 h 381905"/>
              <a:gd name="connsiteX33" fmla="*/ 60717 w 725776"/>
              <a:gd name="connsiteY33" fmla="*/ 179807 h 381905"/>
              <a:gd name="connsiteX34" fmla="*/ 111488 w 725776"/>
              <a:gd name="connsiteY34" fmla="*/ 252897 h 381905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420774 w 725776"/>
              <a:gd name="connsiteY8" fmla="*/ 255951 h 383370"/>
              <a:gd name="connsiteX9" fmla="*/ 428460 w 725776"/>
              <a:gd name="connsiteY9" fmla="*/ 257044 h 383370"/>
              <a:gd name="connsiteX10" fmla="*/ 469591 w 725776"/>
              <a:gd name="connsiteY10" fmla="*/ 222638 h 383370"/>
              <a:gd name="connsiteX11" fmla="*/ 508497 w 725776"/>
              <a:gd name="connsiteY11" fmla="*/ 202195 h 383370"/>
              <a:gd name="connsiteX12" fmla="*/ 629819 w 725776"/>
              <a:gd name="connsiteY12" fmla="*/ 154977 h 383370"/>
              <a:gd name="connsiteX13" fmla="*/ 716551 w 725776"/>
              <a:gd name="connsiteY13" fmla="*/ 121858 h 383370"/>
              <a:gd name="connsiteX14" fmla="*/ 717500 w 725776"/>
              <a:gd name="connsiteY14" fmla="*/ 57938 h 383370"/>
              <a:gd name="connsiteX15" fmla="*/ 683337 w 725776"/>
              <a:gd name="connsiteY15" fmla="*/ 41293 h 383370"/>
              <a:gd name="connsiteX16" fmla="*/ 530099 w 725776"/>
              <a:gd name="connsiteY16" fmla="*/ 10537 h 383370"/>
              <a:gd name="connsiteX17" fmla="*/ 564073 w 725776"/>
              <a:gd name="connsiteY17" fmla="*/ 16857 h 383370"/>
              <a:gd name="connsiteX18" fmla="*/ 672630 w 725776"/>
              <a:gd name="connsiteY18" fmla="*/ 44921 h 383370"/>
              <a:gd name="connsiteX19" fmla="*/ 636778 w 725776"/>
              <a:gd name="connsiteY19" fmla="*/ 31238 h 383370"/>
              <a:gd name="connsiteX20" fmla="*/ 587432 w 725776"/>
              <a:gd name="connsiteY20" fmla="*/ 17408 h 383370"/>
              <a:gd name="connsiteX21" fmla="*/ 659474 w 725776"/>
              <a:gd name="connsiteY21" fmla="*/ 29721 h 383370"/>
              <a:gd name="connsiteX22" fmla="*/ 482328 w 725776"/>
              <a:gd name="connsiteY22" fmla="*/ 12890 h 383370"/>
              <a:gd name="connsiteX23" fmla="*/ 371044 w 725776"/>
              <a:gd name="connsiteY23" fmla="*/ 14480 h 383370"/>
              <a:gd name="connsiteX24" fmla="*/ 300732 w 725776"/>
              <a:gd name="connsiteY24" fmla="*/ 21290 h 383370"/>
              <a:gd name="connsiteX25" fmla="*/ 267343 w 725776"/>
              <a:gd name="connsiteY25" fmla="*/ 37979 h 383370"/>
              <a:gd name="connsiteX26" fmla="*/ 224987 w 725776"/>
              <a:gd name="connsiteY26" fmla="*/ 27439 h 383370"/>
              <a:gd name="connsiteX27" fmla="*/ 141342 w 725776"/>
              <a:gd name="connsiteY27" fmla="*/ 53692 h 383370"/>
              <a:gd name="connsiteX28" fmla="*/ 95542 w 725776"/>
              <a:gd name="connsiteY28" fmla="*/ 57773 h 383370"/>
              <a:gd name="connsiteX29" fmla="*/ 45254 w 725776"/>
              <a:gd name="connsiteY29" fmla="*/ 87479 h 383370"/>
              <a:gd name="connsiteX30" fmla="*/ 8380 w 725776"/>
              <a:gd name="connsiteY30" fmla="*/ 96008 h 383370"/>
              <a:gd name="connsiteX31" fmla="*/ 3255 w 725776"/>
              <a:gd name="connsiteY31" fmla="*/ 105290 h 383370"/>
              <a:gd name="connsiteX32" fmla="*/ 30288 w 725776"/>
              <a:gd name="connsiteY32" fmla="*/ 139584 h 383370"/>
              <a:gd name="connsiteX33" fmla="*/ 60717 w 725776"/>
              <a:gd name="connsiteY33" fmla="*/ 179807 h 383370"/>
              <a:gd name="connsiteX34" fmla="*/ 111488 w 725776"/>
              <a:gd name="connsiteY34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420774 w 725776"/>
              <a:gd name="connsiteY8" fmla="*/ 255951 h 383370"/>
              <a:gd name="connsiteX9" fmla="*/ 416460 w 725776"/>
              <a:gd name="connsiteY9" fmla="*/ 238035 h 383370"/>
              <a:gd name="connsiteX10" fmla="*/ 469591 w 725776"/>
              <a:gd name="connsiteY10" fmla="*/ 222638 h 383370"/>
              <a:gd name="connsiteX11" fmla="*/ 508497 w 725776"/>
              <a:gd name="connsiteY11" fmla="*/ 202195 h 383370"/>
              <a:gd name="connsiteX12" fmla="*/ 629819 w 725776"/>
              <a:gd name="connsiteY12" fmla="*/ 154977 h 383370"/>
              <a:gd name="connsiteX13" fmla="*/ 716551 w 725776"/>
              <a:gd name="connsiteY13" fmla="*/ 121858 h 383370"/>
              <a:gd name="connsiteX14" fmla="*/ 717500 w 725776"/>
              <a:gd name="connsiteY14" fmla="*/ 57938 h 383370"/>
              <a:gd name="connsiteX15" fmla="*/ 683337 w 725776"/>
              <a:gd name="connsiteY15" fmla="*/ 41293 h 383370"/>
              <a:gd name="connsiteX16" fmla="*/ 530099 w 725776"/>
              <a:gd name="connsiteY16" fmla="*/ 10537 h 383370"/>
              <a:gd name="connsiteX17" fmla="*/ 564073 w 725776"/>
              <a:gd name="connsiteY17" fmla="*/ 16857 h 383370"/>
              <a:gd name="connsiteX18" fmla="*/ 672630 w 725776"/>
              <a:gd name="connsiteY18" fmla="*/ 44921 h 383370"/>
              <a:gd name="connsiteX19" fmla="*/ 636778 w 725776"/>
              <a:gd name="connsiteY19" fmla="*/ 31238 h 383370"/>
              <a:gd name="connsiteX20" fmla="*/ 587432 w 725776"/>
              <a:gd name="connsiteY20" fmla="*/ 17408 h 383370"/>
              <a:gd name="connsiteX21" fmla="*/ 659474 w 725776"/>
              <a:gd name="connsiteY21" fmla="*/ 29721 h 383370"/>
              <a:gd name="connsiteX22" fmla="*/ 482328 w 725776"/>
              <a:gd name="connsiteY22" fmla="*/ 12890 h 383370"/>
              <a:gd name="connsiteX23" fmla="*/ 371044 w 725776"/>
              <a:gd name="connsiteY23" fmla="*/ 14480 h 383370"/>
              <a:gd name="connsiteX24" fmla="*/ 300732 w 725776"/>
              <a:gd name="connsiteY24" fmla="*/ 21290 h 383370"/>
              <a:gd name="connsiteX25" fmla="*/ 267343 w 725776"/>
              <a:gd name="connsiteY25" fmla="*/ 37979 h 383370"/>
              <a:gd name="connsiteX26" fmla="*/ 224987 w 725776"/>
              <a:gd name="connsiteY26" fmla="*/ 27439 h 383370"/>
              <a:gd name="connsiteX27" fmla="*/ 141342 w 725776"/>
              <a:gd name="connsiteY27" fmla="*/ 53692 h 383370"/>
              <a:gd name="connsiteX28" fmla="*/ 95542 w 725776"/>
              <a:gd name="connsiteY28" fmla="*/ 57773 h 383370"/>
              <a:gd name="connsiteX29" fmla="*/ 45254 w 725776"/>
              <a:gd name="connsiteY29" fmla="*/ 87479 h 383370"/>
              <a:gd name="connsiteX30" fmla="*/ 8380 w 725776"/>
              <a:gd name="connsiteY30" fmla="*/ 96008 h 383370"/>
              <a:gd name="connsiteX31" fmla="*/ 3255 w 725776"/>
              <a:gd name="connsiteY31" fmla="*/ 105290 h 383370"/>
              <a:gd name="connsiteX32" fmla="*/ 30288 w 725776"/>
              <a:gd name="connsiteY32" fmla="*/ 139584 h 383370"/>
              <a:gd name="connsiteX33" fmla="*/ 60717 w 725776"/>
              <a:gd name="connsiteY33" fmla="*/ 179807 h 383370"/>
              <a:gd name="connsiteX34" fmla="*/ 111488 w 725776"/>
              <a:gd name="connsiteY34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20774 w 725776"/>
              <a:gd name="connsiteY9" fmla="*/ 255951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20774 w 725776"/>
              <a:gd name="connsiteY9" fmla="*/ 255951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01854 w 725776"/>
              <a:gd name="connsiteY9" fmla="*/ 239392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629819 w 725776"/>
              <a:gd name="connsiteY13" fmla="*/ 154977 h 383370"/>
              <a:gd name="connsiteX14" fmla="*/ 716551 w 725776"/>
              <a:gd name="connsiteY14" fmla="*/ 121858 h 383370"/>
              <a:gd name="connsiteX15" fmla="*/ 717500 w 725776"/>
              <a:gd name="connsiteY15" fmla="*/ 57938 h 383370"/>
              <a:gd name="connsiteX16" fmla="*/ 683337 w 725776"/>
              <a:gd name="connsiteY16" fmla="*/ 41293 h 383370"/>
              <a:gd name="connsiteX17" fmla="*/ 530099 w 725776"/>
              <a:gd name="connsiteY17" fmla="*/ 10537 h 383370"/>
              <a:gd name="connsiteX18" fmla="*/ 564073 w 725776"/>
              <a:gd name="connsiteY18" fmla="*/ 16857 h 383370"/>
              <a:gd name="connsiteX19" fmla="*/ 672630 w 725776"/>
              <a:gd name="connsiteY19" fmla="*/ 44921 h 383370"/>
              <a:gd name="connsiteX20" fmla="*/ 636778 w 725776"/>
              <a:gd name="connsiteY20" fmla="*/ 31238 h 383370"/>
              <a:gd name="connsiteX21" fmla="*/ 587432 w 725776"/>
              <a:gd name="connsiteY21" fmla="*/ 17408 h 383370"/>
              <a:gd name="connsiteX22" fmla="*/ 659474 w 725776"/>
              <a:gd name="connsiteY22" fmla="*/ 29721 h 383370"/>
              <a:gd name="connsiteX23" fmla="*/ 482328 w 725776"/>
              <a:gd name="connsiteY23" fmla="*/ 12890 h 383370"/>
              <a:gd name="connsiteX24" fmla="*/ 371044 w 725776"/>
              <a:gd name="connsiteY24" fmla="*/ 14480 h 383370"/>
              <a:gd name="connsiteX25" fmla="*/ 300732 w 725776"/>
              <a:gd name="connsiteY25" fmla="*/ 21290 h 383370"/>
              <a:gd name="connsiteX26" fmla="*/ 267343 w 725776"/>
              <a:gd name="connsiteY26" fmla="*/ 37979 h 383370"/>
              <a:gd name="connsiteX27" fmla="*/ 224987 w 725776"/>
              <a:gd name="connsiteY27" fmla="*/ 27439 h 383370"/>
              <a:gd name="connsiteX28" fmla="*/ 141342 w 725776"/>
              <a:gd name="connsiteY28" fmla="*/ 53692 h 383370"/>
              <a:gd name="connsiteX29" fmla="*/ 95542 w 725776"/>
              <a:gd name="connsiteY29" fmla="*/ 57773 h 383370"/>
              <a:gd name="connsiteX30" fmla="*/ 45254 w 725776"/>
              <a:gd name="connsiteY30" fmla="*/ 87479 h 383370"/>
              <a:gd name="connsiteX31" fmla="*/ 8380 w 725776"/>
              <a:gd name="connsiteY31" fmla="*/ 96008 h 383370"/>
              <a:gd name="connsiteX32" fmla="*/ 3255 w 725776"/>
              <a:gd name="connsiteY32" fmla="*/ 105290 h 383370"/>
              <a:gd name="connsiteX33" fmla="*/ 30288 w 725776"/>
              <a:gd name="connsiteY33" fmla="*/ 139584 h 383370"/>
              <a:gd name="connsiteX34" fmla="*/ 60717 w 725776"/>
              <a:gd name="connsiteY34" fmla="*/ 179807 h 383370"/>
              <a:gd name="connsiteX35" fmla="*/ 111488 w 725776"/>
              <a:gd name="connsiteY35" fmla="*/ 252897 h 383370"/>
              <a:gd name="connsiteX0" fmla="*/ 111488 w 725776"/>
              <a:gd name="connsiteY0" fmla="*/ 252897 h 383370"/>
              <a:gd name="connsiteX1" fmla="*/ 124551 w 725776"/>
              <a:gd name="connsiteY1" fmla="*/ 269429 h 383370"/>
              <a:gd name="connsiteX2" fmla="*/ 164027 w 725776"/>
              <a:gd name="connsiteY2" fmla="*/ 340660 h 383370"/>
              <a:gd name="connsiteX3" fmla="*/ 183818 w 725776"/>
              <a:gd name="connsiteY3" fmla="*/ 381753 h 383370"/>
              <a:gd name="connsiteX4" fmla="*/ 216920 w 725776"/>
              <a:gd name="connsiteY4" fmla="*/ 371800 h 383370"/>
              <a:gd name="connsiteX5" fmla="*/ 249803 w 725776"/>
              <a:gd name="connsiteY5" fmla="*/ 348456 h 383370"/>
              <a:gd name="connsiteX6" fmla="*/ 279434 w 725776"/>
              <a:gd name="connsiteY6" fmla="*/ 331486 h 383370"/>
              <a:gd name="connsiteX7" fmla="*/ 322441 w 725776"/>
              <a:gd name="connsiteY7" fmla="*/ 306887 h 383370"/>
              <a:gd name="connsiteX8" fmla="*/ 356960 w 725776"/>
              <a:gd name="connsiteY8" fmla="*/ 272717 h 383370"/>
              <a:gd name="connsiteX9" fmla="*/ 401854 w 725776"/>
              <a:gd name="connsiteY9" fmla="*/ 239392 h 383370"/>
              <a:gd name="connsiteX10" fmla="*/ 416460 w 725776"/>
              <a:gd name="connsiteY10" fmla="*/ 238035 h 383370"/>
              <a:gd name="connsiteX11" fmla="*/ 469591 w 725776"/>
              <a:gd name="connsiteY11" fmla="*/ 222638 h 383370"/>
              <a:gd name="connsiteX12" fmla="*/ 508497 w 725776"/>
              <a:gd name="connsiteY12" fmla="*/ 202195 h 383370"/>
              <a:gd name="connsiteX13" fmla="*/ 584616 w 725776"/>
              <a:gd name="connsiteY13" fmla="*/ 161090 h 383370"/>
              <a:gd name="connsiteX14" fmla="*/ 629819 w 725776"/>
              <a:gd name="connsiteY14" fmla="*/ 154977 h 383370"/>
              <a:gd name="connsiteX15" fmla="*/ 716551 w 725776"/>
              <a:gd name="connsiteY15" fmla="*/ 121858 h 383370"/>
              <a:gd name="connsiteX16" fmla="*/ 717500 w 725776"/>
              <a:gd name="connsiteY16" fmla="*/ 57938 h 383370"/>
              <a:gd name="connsiteX17" fmla="*/ 683337 w 725776"/>
              <a:gd name="connsiteY17" fmla="*/ 41293 h 383370"/>
              <a:gd name="connsiteX18" fmla="*/ 530099 w 725776"/>
              <a:gd name="connsiteY18" fmla="*/ 10537 h 383370"/>
              <a:gd name="connsiteX19" fmla="*/ 564073 w 725776"/>
              <a:gd name="connsiteY19" fmla="*/ 16857 h 383370"/>
              <a:gd name="connsiteX20" fmla="*/ 672630 w 725776"/>
              <a:gd name="connsiteY20" fmla="*/ 44921 h 383370"/>
              <a:gd name="connsiteX21" fmla="*/ 636778 w 725776"/>
              <a:gd name="connsiteY21" fmla="*/ 31238 h 383370"/>
              <a:gd name="connsiteX22" fmla="*/ 587432 w 725776"/>
              <a:gd name="connsiteY22" fmla="*/ 17408 h 383370"/>
              <a:gd name="connsiteX23" fmla="*/ 659474 w 725776"/>
              <a:gd name="connsiteY23" fmla="*/ 29721 h 383370"/>
              <a:gd name="connsiteX24" fmla="*/ 482328 w 725776"/>
              <a:gd name="connsiteY24" fmla="*/ 12890 h 383370"/>
              <a:gd name="connsiteX25" fmla="*/ 371044 w 725776"/>
              <a:gd name="connsiteY25" fmla="*/ 14480 h 383370"/>
              <a:gd name="connsiteX26" fmla="*/ 300732 w 725776"/>
              <a:gd name="connsiteY26" fmla="*/ 21290 h 383370"/>
              <a:gd name="connsiteX27" fmla="*/ 267343 w 725776"/>
              <a:gd name="connsiteY27" fmla="*/ 37979 h 383370"/>
              <a:gd name="connsiteX28" fmla="*/ 224987 w 725776"/>
              <a:gd name="connsiteY28" fmla="*/ 27439 h 383370"/>
              <a:gd name="connsiteX29" fmla="*/ 141342 w 725776"/>
              <a:gd name="connsiteY29" fmla="*/ 53692 h 383370"/>
              <a:gd name="connsiteX30" fmla="*/ 95542 w 725776"/>
              <a:gd name="connsiteY30" fmla="*/ 57773 h 383370"/>
              <a:gd name="connsiteX31" fmla="*/ 45254 w 725776"/>
              <a:gd name="connsiteY31" fmla="*/ 87479 h 383370"/>
              <a:gd name="connsiteX32" fmla="*/ 8380 w 725776"/>
              <a:gd name="connsiteY32" fmla="*/ 96008 h 383370"/>
              <a:gd name="connsiteX33" fmla="*/ 3255 w 725776"/>
              <a:gd name="connsiteY33" fmla="*/ 105290 h 383370"/>
              <a:gd name="connsiteX34" fmla="*/ 30288 w 725776"/>
              <a:gd name="connsiteY34" fmla="*/ 139584 h 383370"/>
              <a:gd name="connsiteX35" fmla="*/ 60717 w 725776"/>
              <a:gd name="connsiteY35" fmla="*/ 179807 h 383370"/>
              <a:gd name="connsiteX36" fmla="*/ 111488 w 725776"/>
              <a:gd name="connsiteY36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16460 w 720559"/>
              <a:gd name="connsiteY10" fmla="*/ 238035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84616 w 720559"/>
              <a:gd name="connsiteY13" fmla="*/ 161090 h 383370"/>
              <a:gd name="connsiteX14" fmla="*/ 629819 w 720559"/>
              <a:gd name="connsiteY14" fmla="*/ 154977 h 383370"/>
              <a:gd name="connsiteX15" fmla="*/ 666808 w 720559"/>
              <a:gd name="connsiteY15" fmla="*/ 129400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16460 w 720559"/>
              <a:gd name="connsiteY10" fmla="*/ 238035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84616 w 720559"/>
              <a:gd name="connsiteY13" fmla="*/ 161090 h 383370"/>
              <a:gd name="connsiteX14" fmla="*/ 629819 w 720559"/>
              <a:gd name="connsiteY14" fmla="*/ 154977 h 383370"/>
              <a:gd name="connsiteX15" fmla="*/ 683402 w 720559"/>
              <a:gd name="connsiteY15" fmla="*/ 147461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16460 w 720559"/>
              <a:gd name="connsiteY10" fmla="*/ 238035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84616 w 720559"/>
              <a:gd name="connsiteY13" fmla="*/ 161090 h 383370"/>
              <a:gd name="connsiteX14" fmla="*/ 620007 w 720559"/>
              <a:gd name="connsiteY14" fmla="*/ 162255 h 383370"/>
              <a:gd name="connsiteX15" fmla="*/ 683402 w 720559"/>
              <a:gd name="connsiteY15" fmla="*/ 147461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16460 w 720559"/>
              <a:gd name="connsiteY10" fmla="*/ 238035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68421 w 720559"/>
              <a:gd name="connsiteY13" fmla="*/ 176140 h 383370"/>
              <a:gd name="connsiteX14" fmla="*/ 620007 w 720559"/>
              <a:gd name="connsiteY14" fmla="*/ 162255 h 383370"/>
              <a:gd name="connsiteX15" fmla="*/ 683402 w 720559"/>
              <a:gd name="connsiteY15" fmla="*/ 147461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401854 w 720559"/>
              <a:gd name="connsiteY9" fmla="*/ 239392 h 383370"/>
              <a:gd name="connsiteX10" fmla="*/ 422315 w 720559"/>
              <a:gd name="connsiteY10" fmla="*/ 245841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68421 w 720559"/>
              <a:gd name="connsiteY13" fmla="*/ 176140 h 383370"/>
              <a:gd name="connsiteX14" fmla="*/ 620007 w 720559"/>
              <a:gd name="connsiteY14" fmla="*/ 162255 h 383370"/>
              <a:gd name="connsiteX15" fmla="*/ 683402 w 720559"/>
              <a:gd name="connsiteY15" fmla="*/ 147461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83370"/>
              <a:gd name="connsiteX1" fmla="*/ 124551 w 720559"/>
              <a:gd name="connsiteY1" fmla="*/ 269429 h 383370"/>
              <a:gd name="connsiteX2" fmla="*/ 164027 w 720559"/>
              <a:gd name="connsiteY2" fmla="*/ 340660 h 383370"/>
              <a:gd name="connsiteX3" fmla="*/ 183818 w 720559"/>
              <a:gd name="connsiteY3" fmla="*/ 381753 h 383370"/>
              <a:gd name="connsiteX4" fmla="*/ 216920 w 720559"/>
              <a:gd name="connsiteY4" fmla="*/ 371800 h 383370"/>
              <a:gd name="connsiteX5" fmla="*/ 249803 w 720559"/>
              <a:gd name="connsiteY5" fmla="*/ 348456 h 383370"/>
              <a:gd name="connsiteX6" fmla="*/ 279434 w 720559"/>
              <a:gd name="connsiteY6" fmla="*/ 331486 h 383370"/>
              <a:gd name="connsiteX7" fmla="*/ 322441 w 720559"/>
              <a:gd name="connsiteY7" fmla="*/ 306887 h 383370"/>
              <a:gd name="connsiteX8" fmla="*/ 356960 w 720559"/>
              <a:gd name="connsiteY8" fmla="*/ 272717 h 383370"/>
              <a:gd name="connsiteX9" fmla="*/ 351305 w 720559"/>
              <a:gd name="connsiteY9" fmla="*/ 285998 h 383370"/>
              <a:gd name="connsiteX10" fmla="*/ 422315 w 720559"/>
              <a:gd name="connsiteY10" fmla="*/ 245841 h 383370"/>
              <a:gd name="connsiteX11" fmla="*/ 469591 w 720559"/>
              <a:gd name="connsiteY11" fmla="*/ 222638 h 383370"/>
              <a:gd name="connsiteX12" fmla="*/ 508497 w 720559"/>
              <a:gd name="connsiteY12" fmla="*/ 202195 h 383370"/>
              <a:gd name="connsiteX13" fmla="*/ 568421 w 720559"/>
              <a:gd name="connsiteY13" fmla="*/ 176140 h 383370"/>
              <a:gd name="connsiteX14" fmla="*/ 620007 w 720559"/>
              <a:gd name="connsiteY14" fmla="*/ 162255 h 383370"/>
              <a:gd name="connsiteX15" fmla="*/ 683402 w 720559"/>
              <a:gd name="connsiteY15" fmla="*/ 147461 h 383370"/>
              <a:gd name="connsiteX16" fmla="*/ 716551 w 720559"/>
              <a:gd name="connsiteY16" fmla="*/ 121858 h 383370"/>
              <a:gd name="connsiteX17" fmla="*/ 717500 w 720559"/>
              <a:gd name="connsiteY17" fmla="*/ 57938 h 383370"/>
              <a:gd name="connsiteX18" fmla="*/ 683337 w 720559"/>
              <a:gd name="connsiteY18" fmla="*/ 41293 h 383370"/>
              <a:gd name="connsiteX19" fmla="*/ 530099 w 720559"/>
              <a:gd name="connsiteY19" fmla="*/ 10537 h 383370"/>
              <a:gd name="connsiteX20" fmla="*/ 564073 w 720559"/>
              <a:gd name="connsiteY20" fmla="*/ 16857 h 383370"/>
              <a:gd name="connsiteX21" fmla="*/ 672630 w 720559"/>
              <a:gd name="connsiteY21" fmla="*/ 44921 h 383370"/>
              <a:gd name="connsiteX22" fmla="*/ 636778 w 720559"/>
              <a:gd name="connsiteY22" fmla="*/ 31238 h 383370"/>
              <a:gd name="connsiteX23" fmla="*/ 587432 w 720559"/>
              <a:gd name="connsiteY23" fmla="*/ 17408 h 383370"/>
              <a:gd name="connsiteX24" fmla="*/ 659474 w 720559"/>
              <a:gd name="connsiteY24" fmla="*/ 29721 h 383370"/>
              <a:gd name="connsiteX25" fmla="*/ 482328 w 720559"/>
              <a:gd name="connsiteY25" fmla="*/ 12890 h 383370"/>
              <a:gd name="connsiteX26" fmla="*/ 371044 w 720559"/>
              <a:gd name="connsiteY26" fmla="*/ 14480 h 383370"/>
              <a:gd name="connsiteX27" fmla="*/ 300732 w 720559"/>
              <a:gd name="connsiteY27" fmla="*/ 21290 h 383370"/>
              <a:gd name="connsiteX28" fmla="*/ 267343 w 720559"/>
              <a:gd name="connsiteY28" fmla="*/ 37979 h 383370"/>
              <a:gd name="connsiteX29" fmla="*/ 224987 w 720559"/>
              <a:gd name="connsiteY29" fmla="*/ 27439 h 383370"/>
              <a:gd name="connsiteX30" fmla="*/ 141342 w 720559"/>
              <a:gd name="connsiteY30" fmla="*/ 53692 h 383370"/>
              <a:gd name="connsiteX31" fmla="*/ 95542 w 720559"/>
              <a:gd name="connsiteY31" fmla="*/ 57773 h 383370"/>
              <a:gd name="connsiteX32" fmla="*/ 45254 w 720559"/>
              <a:gd name="connsiteY32" fmla="*/ 87479 h 383370"/>
              <a:gd name="connsiteX33" fmla="*/ 8380 w 720559"/>
              <a:gd name="connsiteY33" fmla="*/ 96008 h 383370"/>
              <a:gd name="connsiteX34" fmla="*/ 3255 w 720559"/>
              <a:gd name="connsiteY34" fmla="*/ 105290 h 383370"/>
              <a:gd name="connsiteX35" fmla="*/ 30288 w 720559"/>
              <a:gd name="connsiteY35" fmla="*/ 139584 h 383370"/>
              <a:gd name="connsiteX36" fmla="*/ 60717 w 720559"/>
              <a:gd name="connsiteY36" fmla="*/ 179807 h 383370"/>
              <a:gd name="connsiteX37" fmla="*/ 111488 w 720559"/>
              <a:gd name="connsiteY37" fmla="*/ 252897 h 383370"/>
              <a:gd name="connsiteX0" fmla="*/ 111488 w 720559"/>
              <a:gd name="connsiteY0" fmla="*/ 252897 h 398996"/>
              <a:gd name="connsiteX1" fmla="*/ 124551 w 720559"/>
              <a:gd name="connsiteY1" fmla="*/ 269429 h 398996"/>
              <a:gd name="connsiteX2" fmla="*/ 164027 w 720559"/>
              <a:gd name="connsiteY2" fmla="*/ 340660 h 398996"/>
              <a:gd name="connsiteX3" fmla="*/ 177898 w 720559"/>
              <a:gd name="connsiteY3" fmla="*/ 398291 h 398996"/>
              <a:gd name="connsiteX4" fmla="*/ 216920 w 720559"/>
              <a:gd name="connsiteY4" fmla="*/ 371800 h 398996"/>
              <a:gd name="connsiteX5" fmla="*/ 249803 w 720559"/>
              <a:gd name="connsiteY5" fmla="*/ 348456 h 398996"/>
              <a:gd name="connsiteX6" fmla="*/ 279434 w 720559"/>
              <a:gd name="connsiteY6" fmla="*/ 331486 h 398996"/>
              <a:gd name="connsiteX7" fmla="*/ 322441 w 720559"/>
              <a:gd name="connsiteY7" fmla="*/ 306887 h 398996"/>
              <a:gd name="connsiteX8" fmla="*/ 356960 w 720559"/>
              <a:gd name="connsiteY8" fmla="*/ 272717 h 398996"/>
              <a:gd name="connsiteX9" fmla="*/ 351305 w 720559"/>
              <a:gd name="connsiteY9" fmla="*/ 285998 h 398996"/>
              <a:gd name="connsiteX10" fmla="*/ 422315 w 720559"/>
              <a:gd name="connsiteY10" fmla="*/ 245841 h 398996"/>
              <a:gd name="connsiteX11" fmla="*/ 469591 w 720559"/>
              <a:gd name="connsiteY11" fmla="*/ 222638 h 398996"/>
              <a:gd name="connsiteX12" fmla="*/ 508497 w 720559"/>
              <a:gd name="connsiteY12" fmla="*/ 202195 h 398996"/>
              <a:gd name="connsiteX13" fmla="*/ 568421 w 720559"/>
              <a:gd name="connsiteY13" fmla="*/ 176140 h 398996"/>
              <a:gd name="connsiteX14" fmla="*/ 620007 w 720559"/>
              <a:gd name="connsiteY14" fmla="*/ 162255 h 398996"/>
              <a:gd name="connsiteX15" fmla="*/ 683402 w 720559"/>
              <a:gd name="connsiteY15" fmla="*/ 147461 h 398996"/>
              <a:gd name="connsiteX16" fmla="*/ 716551 w 720559"/>
              <a:gd name="connsiteY16" fmla="*/ 121858 h 398996"/>
              <a:gd name="connsiteX17" fmla="*/ 717500 w 720559"/>
              <a:gd name="connsiteY17" fmla="*/ 57938 h 398996"/>
              <a:gd name="connsiteX18" fmla="*/ 683337 w 720559"/>
              <a:gd name="connsiteY18" fmla="*/ 41293 h 398996"/>
              <a:gd name="connsiteX19" fmla="*/ 530099 w 720559"/>
              <a:gd name="connsiteY19" fmla="*/ 10537 h 398996"/>
              <a:gd name="connsiteX20" fmla="*/ 564073 w 720559"/>
              <a:gd name="connsiteY20" fmla="*/ 16857 h 398996"/>
              <a:gd name="connsiteX21" fmla="*/ 672630 w 720559"/>
              <a:gd name="connsiteY21" fmla="*/ 44921 h 398996"/>
              <a:gd name="connsiteX22" fmla="*/ 636778 w 720559"/>
              <a:gd name="connsiteY22" fmla="*/ 31238 h 398996"/>
              <a:gd name="connsiteX23" fmla="*/ 587432 w 720559"/>
              <a:gd name="connsiteY23" fmla="*/ 17408 h 398996"/>
              <a:gd name="connsiteX24" fmla="*/ 659474 w 720559"/>
              <a:gd name="connsiteY24" fmla="*/ 29721 h 398996"/>
              <a:gd name="connsiteX25" fmla="*/ 482328 w 720559"/>
              <a:gd name="connsiteY25" fmla="*/ 12890 h 398996"/>
              <a:gd name="connsiteX26" fmla="*/ 371044 w 720559"/>
              <a:gd name="connsiteY26" fmla="*/ 14480 h 398996"/>
              <a:gd name="connsiteX27" fmla="*/ 300732 w 720559"/>
              <a:gd name="connsiteY27" fmla="*/ 21290 h 398996"/>
              <a:gd name="connsiteX28" fmla="*/ 267343 w 720559"/>
              <a:gd name="connsiteY28" fmla="*/ 37979 h 398996"/>
              <a:gd name="connsiteX29" fmla="*/ 224987 w 720559"/>
              <a:gd name="connsiteY29" fmla="*/ 27439 h 398996"/>
              <a:gd name="connsiteX30" fmla="*/ 141342 w 720559"/>
              <a:gd name="connsiteY30" fmla="*/ 53692 h 398996"/>
              <a:gd name="connsiteX31" fmla="*/ 95542 w 720559"/>
              <a:gd name="connsiteY31" fmla="*/ 57773 h 398996"/>
              <a:gd name="connsiteX32" fmla="*/ 45254 w 720559"/>
              <a:gd name="connsiteY32" fmla="*/ 87479 h 398996"/>
              <a:gd name="connsiteX33" fmla="*/ 8380 w 720559"/>
              <a:gd name="connsiteY33" fmla="*/ 96008 h 398996"/>
              <a:gd name="connsiteX34" fmla="*/ 3255 w 720559"/>
              <a:gd name="connsiteY34" fmla="*/ 105290 h 398996"/>
              <a:gd name="connsiteX35" fmla="*/ 30288 w 720559"/>
              <a:gd name="connsiteY35" fmla="*/ 139584 h 398996"/>
              <a:gd name="connsiteX36" fmla="*/ 60717 w 720559"/>
              <a:gd name="connsiteY36" fmla="*/ 179807 h 398996"/>
              <a:gd name="connsiteX37" fmla="*/ 111488 w 720559"/>
              <a:gd name="connsiteY37" fmla="*/ 252897 h 398996"/>
              <a:gd name="connsiteX0" fmla="*/ 111488 w 720559"/>
              <a:gd name="connsiteY0" fmla="*/ 252897 h 398577"/>
              <a:gd name="connsiteX1" fmla="*/ 124551 w 720559"/>
              <a:gd name="connsiteY1" fmla="*/ 269429 h 398577"/>
              <a:gd name="connsiteX2" fmla="*/ 142942 w 720559"/>
              <a:gd name="connsiteY2" fmla="*/ 353263 h 398577"/>
              <a:gd name="connsiteX3" fmla="*/ 177898 w 720559"/>
              <a:gd name="connsiteY3" fmla="*/ 398291 h 398577"/>
              <a:gd name="connsiteX4" fmla="*/ 216920 w 720559"/>
              <a:gd name="connsiteY4" fmla="*/ 371800 h 398577"/>
              <a:gd name="connsiteX5" fmla="*/ 249803 w 720559"/>
              <a:gd name="connsiteY5" fmla="*/ 348456 h 398577"/>
              <a:gd name="connsiteX6" fmla="*/ 279434 w 720559"/>
              <a:gd name="connsiteY6" fmla="*/ 331486 h 398577"/>
              <a:gd name="connsiteX7" fmla="*/ 322441 w 720559"/>
              <a:gd name="connsiteY7" fmla="*/ 306887 h 398577"/>
              <a:gd name="connsiteX8" fmla="*/ 356960 w 720559"/>
              <a:gd name="connsiteY8" fmla="*/ 272717 h 398577"/>
              <a:gd name="connsiteX9" fmla="*/ 351305 w 720559"/>
              <a:gd name="connsiteY9" fmla="*/ 285998 h 398577"/>
              <a:gd name="connsiteX10" fmla="*/ 422315 w 720559"/>
              <a:gd name="connsiteY10" fmla="*/ 245841 h 398577"/>
              <a:gd name="connsiteX11" fmla="*/ 469591 w 720559"/>
              <a:gd name="connsiteY11" fmla="*/ 222638 h 398577"/>
              <a:gd name="connsiteX12" fmla="*/ 508497 w 720559"/>
              <a:gd name="connsiteY12" fmla="*/ 202195 h 398577"/>
              <a:gd name="connsiteX13" fmla="*/ 568421 w 720559"/>
              <a:gd name="connsiteY13" fmla="*/ 176140 h 398577"/>
              <a:gd name="connsiteX14" fmla="*/ 620007 w 720559"/>
              <a:gd name="connsiteY14" fmla="*/ 162255 h 398577"/>
              <a:gd name="connsiteX15" fmla="*/ 683402 w 720559"/>
              <a:gd name="connsiteY15" fmla="*/ 147461 h 398577"/>
              <a:gd name="connsiteX16" fmla="*/ 716551 w 720559"/>
              <a:gd name="connsiteY16" fmla="*/ 121858 h 398577"/>
              <a:gd name="connsiteX17" fmla="*/ 717500 w 720559"/>
              <a:gd name="connsiteY17" fmla="*/ 57938 h 398577"/>
              <a:gd name="connsiteX18" fmla="*/ 683337 w 720559"/>
              <a:gd name="connsiteY18" fmla="*/ 41293 h 398577"/>
              <a:gd name="connsiteX19" fmla="*/ 530099 w 720559"/>
              <a:gd name="connsiteY19" fmla="*/ 10537 h 398577"/>
              <a:gd name="connsiteX20" fmla="*/ 564073 w 720559"/>
              <a:gd name="connsiteY20" fmla="*/ 16857 h 398577"/>
              <a:gd name="connsiteX21" fmla="*/ 672630 w 720559"/>
              <a:gd name="connsiteY21" fmla="*/ 44921 h 398577"/>
              <a:gd name="connsiteX22" fmla="*/ 636778 w 720559"/>
              <a:gd name="connsiteY22" fmla="*/ 31238 h 398577"/>
              <a:gd name="connsiteX23" fmla="*/ 587432 w 720559"/>
              <a:gd name="connsiteY23" fmla="*/ 17408 h 398577"/>
              <a:gd name="connsiteX24" fmla="*/ 659474 w 720559"/>
              <a:gd name="connsiteY24" fmla="*/ 29721 h 398577"/>
              <a:gd name="connsiteX25" fmla="*/ 482328 w 720559"/>
              <a:gd name="connsiteY25" fmla="*/ 12890 h 398577"/>
              <a:gd name="connsiteX26" fmla="*/ 371044 w 720559"/>
              <a:gd name="connsiteY26" fmla="*/ 14480 h 398577"/>
              <a:gd name="connsiteX27" fmla="*/ 300732 w 720559"/>
              <a:gd name="connsiteY27" fmla="*/ 21290 h 398577"/>
              <a:gd name="connsiteX28" fmla="*/ 267343 w 720559"/>
              <a:gd name="connsiteY28" fmla="*/ 37979 h 398577"/>
              <a:gd name="connsiteX29" fmla="*/ 224987 w 720559"/>
              <a:gd name="connsiteY29" fmla="*/ 27439 h 398577"/>
              <a:gd name="connsiteX30" fmla="*/ 141342 w 720559"/>
              <a:gd name="connsiteY30" fmla="*/ 53692 h 398577"/>
              <a:gd name="connsiteX31" fmla="*/ 95542 w 720559"/>
              <a:gd name="connsiteY31" fmla="*/ 57773 h 398577"/>
              <a:gd name="connsiteX32" fmla="*/ 45254 w 720559"/>
              <a:gd name="connsiteY32" fmla="*/ 87479 h 398577"/>
              <a:gd name="connsiteX33" fmla="*/ 8380 w 720559"/>
              <a:gd name="connsiteY33" fmla="*/ 96008 h 398577"/>
              <a:gd name="connsiteX34" fmla="*/ 3255 w 720559"/>
              <a:gd name="connsiteY34" fmla="*/ 105290 h 398577"/>
              <a:gd name="connsiteX35" fmla="*/ 30288 w 720559"/>
              <a:gd name="connsiteY35" fmla="*/ 139584 h 398577"/>
              <a:gd name="connsiteX36" fmla="*/ 60717 w 720559"/>
              <a:gd name="connsiteY36" fmla="*/ 179807 h 398577"/>
              <a:gd name="connsiteX37" fmla="*/ 111488 w 720559"/>
              <a:gd name="connsiteY37" fmla="*/ 252897 h 398577"/>
              <a:gd name="connsiteX0" fmla="*/ 84018 w 720559"/>
              <a:gd name="connsiteY0" fmla="*/ 273272 h 398577"/>
              <a:gd name="connsiteX1" fmla="*/ 124551 w 720559"/>
              <a:gd name="connsiteY1" fmla="*/ 269429 h 398577"/>
              <a:gd name="connsiteX2" fmla="*/ 142942 w 720559"/>
              <a:gd name="connsiteY2" fmla="*/ 353263 h 398577"/>
              <a:gd name="connsiteX3" fmla="*/ 177898 w 720559"/>
              <a:gd name="connsiteY3" fmla="*/ 398291 h 398577"/>
              <a:gd name="connsiteX4" fmla="*/ 216920 w 720559"/>
              <a:gd name="connsiteY4" fmla="*/ 371800 h 398577"/>
              <a:gd name="connsiteX5" fmla="*/ 249803 w 720559"/>
              <a:gd name="connsiteY5" fmla="*/ 348456 h 398577"/>
              <a:gd name="connsiteX6" fmla="*/ 279434 w 720559"/>
              <a:gd name="connsiteY6" fmla="*/ 331486 h 398577"/>
              <a:gd name="connsiteX7" fmla="*/ 322441 w 720559"/>
              <a:gd name="connsiteY7" fmla="*/ 306887 h 398577"/>
              <a:gd name="connsiteX8" fmla="*/ 356960 w 720559"/>
              <a:gd name="connsiteY8" fmla="*/ 272717 h 398577"/>
              <a:gd name="connsiteX9" fmla="*/ 351305 w 720559"/>
              <a:gd name="connsiteY9" fmla="*/ 285998 h 398577"/>
              <a:gd name="connsiteX10" fmla="*/ 422315 w 720559"/>
              <a:gd name="connsiteY10" fmla="*/ 245841 h 398577"/>
              <a:gd name="connsiteX11" fmla="*/ 469591 w 720559"/>
              <a:gd name="connsiteY11" fmla="*/ 222638 h 398577"/>
              <a:gd name="connsiteX12" fmla="*/ 508497 w 720559"/>
              <a:gd name="connsiteY12" fmla="*/ 202195 h 398577"/>
              <a:gd name="connsiteX13" fmla="*/ 568421 w 720559"/>
              <a:gd name="connsiteY13" fmla="*/ 176140 h 398577"/>
              <a:gd name="connsiteX14" fmla="*/ 620007 w 720559"/>
              <a:gd name="connsiteY14" fmla="*/ 162255 h 398577"/>
              <a:gd name="connsiteX15" fmla="*/ 683402 w 720559"/>
              <a:gd name="connsiteY15" fmla="*/ 147461 h 398577"/>
              <a:gd name="connsiteX16" fmla="*/ 716551 w 720559"/>
              <a:gd name="connsiteY16" fmla="*/ 121858 h 398577"/>
              <a:gd name="connsiteX17" fmla="*/ 717500 w 720559"/>
              <a:gd name="connsiteY17" fmla="*/ 57938 h 398577"/>
              <a:gd name="connsiteX18" fmla="*/ 683337 w 720559"/>
              <a:gd name="connsiteY18" fmla="*/ 41293 h 398577"/>
              <a:gd name="connsiteX19" fmla="*/ 530099 w 720559"/>
              <a:gd name="connsiteY19" fmla="*/ 10537 h 398577"/>
              <a:gd name="connsiteX20" fmla="*/ 564073 w 720559"/>
              <a:gd name="connsiteY20" fmla="*/ 16857 h 398577"/>
              <a:gd name="connsiteX21" fmla="*/ 672630 w 720559"/>
              <a:gd name="connsiteY21" fmla="*/ 44921 h 398577"/>
              <a:gd name="connsiteX22" fmla="*/ 636778 w 720559"/>
              <a:gd name="connsiteY22" fmla="*/ 31238 h 398577"/>
              <a:gd name="connsiteX23" fmla="*/ 587432 w 720559"/>
              <a:gd name="connsiteY23" fmla="*/ 17408 h 398577"/>
              <a:gd name="connsiteX24" fmla="*/ 659474 w 720559"/>
              <a:gd name="connsiteY24" fmla="*/ 29721 h 398577"/>
              <a:gd name="connsiteX25" fmla="*/ 482328 w 720559"/>
              <a:gd name="connsiteY25" fmla="*/ 12890 h 398577"/>
              <a:gd name="connsiteX26" fmla="*/ 371044 w 720559"/>
              <a:gd name="connsiteY26" fmla="*/ 14480 h 398577"/>
              <a:gd name="connsiteX27" fmla="*/ 300732 w 720559"/>
              <a:gd name="connsiteY27" fmla="*/ 21290 h 398577"/>
              <a:gd name="connsiteX28" fmla="*/ 267343 w 720559"/>
              <a:gd name="connsiteY28" fmla="*/ 37979 h 398577"/>
              <a:gd name="connsiteX29" fmla="*/ 224987 w 720559"/>
              <a:gd name="connsiteY29" fmla="*/ 27439 h 398577"/>
              <a:gd name="connsiteX30" fmla="*/ 141342 w 720559"/>
              <a:gd name="connsiteY30" fmla="*/ 53692 h 398577"/>
              <a:gd name="connsiteX31" fmla="*/ 95542 w 720559"/>
              <a:gd name="connsiteY31" fmla="*/ 57773 h 398577"/>
              <a:gd name="connsiteX32" fmla="*/ 45254 w 720559"/>
              <a:gd name="connsiteY32" fmla="*/ 87479 h 398577"/>
              <a:gd name="connsiteX33" fmla="*/ 8380 w 720559"/>
              <a:gd name="connsiteY33" fmla="*/ 96008 h 398577"/>
              <a:gd name="connsiteX34" fmla="*/ 3255 w 720559"/>
              <a:gd name="connsiteY34" fmla="*/ 105290 h 398577"/>
              <a:gd name="connsiteX35" fmla="*/ 30288 w 720559"/>
              <a:gd name="connsiteY35" fmla="*/ 139584 h 398577"/>
              <a:gd name="connsiteX36" fmla="*/ 60717 w 720559"/>
              <a:gd name="connsiteY36" fmla="*/ 179807 h 398577"/>
              <a:gd name="connsiteX37" fmla="*/ 84018 w 720559"/>
              <a:gd name="connsiteY37" fmla="*/ 273272 h 398577"/>
              <a:gd name="connsiteX0" fmla="*/ 84018 w 720559"/>
              <a:gd name="connsiteY0" fmla="*/ 273272 h 398577"/>
              <a:gd name="connsiteX1" fmla="*/ 103434 w 720559"/>
              <a:gd name="connsiteY1" fmla="*/ 294204 h 398577"/>
              <a:gd name="connsiteX2" fmla="*/ 142942 w 720559"/>
              <a:gd name="connsiteY2" fmla="*/ 353263 h 398577"/>
              <a:gd name="connsiteX3" fmla="*/ 177898 w 720559"/>
              <a:gd name="connsiteY3" fmla="*/ 398291 h 398577"/>
              <a:gd name="connsiteX4" fmla="*/ 216920 w 720559"/>
              <a:gd name="connsiteY4" fmla="*/ 371800 h 398577"/>
              <a:gd name="connsiteX5" fmla="*/ 249803 w 720559"/>
              <a:gd name="connsiteY5" fmla="*/ 348456 h 398577"/>
              <a:gd name="connsiteX6" fmla="*/ 279434 w 720559"/>
              <a:gd name="connsiteY6" fmla="*/ 331486 h 398577"/>
              <a:gd name="connsiteX7" fmla="*/ 322441 w 720559"/>
              <a:gd name="connsiteY7" fmla="*/ 306887 h 398577"/>
              <a:gd name="connsiteX8" fmla="*/ 356960 w 720559"/>
              <a:gd name="connsiteY8" fmla="*/ 272717 h 398577"/>
              <a:gd name="connsiteX9" fmla="*/ 351305 w 720559"/>
              <a:gd name="connsiteY9" fmla="*/ 285998 h 398577"/>
              <a:gd name="connsiteX10" fmla="*/ 422315 w 720559"/>
              <a:gd name="connsiteY10" fmla="*/ 245841 h 398577"/>
              <a:gd name="connsiteX11" fmla="*/ 469591 w 720559"/>
              <a:gd name="connsiteY11" fmla="*/ 222638 h 398577"/>
              <a:gd name="connsiteX12" fmla="*/ 508497 w 720559"/>
              <a:gd name="connsiteY12" fmla="*/ 202195 h 398577"/>
              <a:gd name="connsiteX13" fmla="*/ 568421 w 720559"/>
              <a:gd name="connsiteY13" fmla="*/ 176140 h 398577"/>
              <a:gd name="connsiteX14" fmla="*/ 620007 w 720559"/>
              <a:gd name="connsiteY14" fmla="*/ 162255 h 398577"/>
              <a:gd name="connsiteX15" fmla="*/ 683402 w 720559"/>
              <a:gd name="connsiteY15" fmla="*/ 147461 h 398577"/>
              <a:gd name="connsiteX16" fmla="*/ 716551 w 720559"/>
              <a:gd name="connsiteY16" fmla="*/ 121858 h 398577"/>
              <a:gd name="connsiteX17" fmla="*/ 717500 w 720559"/>
              <a:gd name="connsiteY17" fmla="*/ 57938 h 398577"/>
              <a:gd name="connsiteX18" fmla="*/ 683337 w 720559"/>
              <a:gd name="connsiteY18" fmla="*/ 41293 h 398577"/>
              <a:gd name="connsiteX19" fmla="*/ 530099 w 720559"/>
              <a:gd name="connsiteY19" fmla="*/ 10537 h 398577"/>
              <a:gd name="connsiteX20" fmla="*/ 564073 w 720559"/>
              <a:gd name="connsiteY20" fmla="*/ 16857 h 398577"/>
              <a:gd name="connsiteX21" fmla="*/ 672630 w 720559"/>
              <a:gd name="connsiteY21" fmla="*/ 44921 h 398577"/>
              <a:gd name="connsiteX22" fmla="*/ 636778 w 720559"/>
              <a:gd name="connsiteY22" fmla="*/ 31238 h 398577"/>
              <a:gd name="connsiteX23" fmla="*/ 587432 w 720559"/>
              <a:gd name="connsiteY23" fmla="*/ 17408 h 398577"/>
              <a:gd name="connsiteX24" fmla="*/ 659474 w 720559"/>
              <a:gd name="connsiteY24" fmla="*/ 29721 h 398577"/>
              <a:gd name="connsiteX25" fmla="*/ 482328 w 720559"/>
              <a:gd name="connsiteY25" fmla="*/ 12890 h 398577"/>
              <a:gd name="connsiteX26" fmla="*/ 371044 w 720559"/>
              <a:gd name="connsiteY26" fmla="*/ 14480 h 398577"/>
              <a:gd name="connsiteX27" fmla="*/ 300732 w 720559"/>
              <a:gd name="connsiteY27" fmla="*/ 21290 h 398577"/>
              <a:gd name="connsiteX28" fmla="*/ 267343 w 720559"/>
              <a:gd name="connsiteY28" fmla="*/ 37979 h 398577"/>
              <a:gd name="connsiteX29" fmla="*/ 224987 w 720559"/>
              <a:gd name="connsiteY29" fmla="*/ 27439 h 398577"/>
              <a:gd name="connsiteX30" fmla="*/ 141342 w 720559"/>
              <a:gd name="connsiteY30" fmla="*/ 53692 h 398577"/>
              <a:gd name="connsiteX31" fmla="*/ 95542 w 720559"/>
              <a:gd name="connsiteY31" fmla="*/ 57773 h 398577"/>
              <a:gd name="connsiteX32" fmla="*/ 45254 w 720559"/>
              <a:gd name="connsiteY32" fmla="*/ 87479 h 398577"/>
              <a:gd name="connsiteX33" fmla="*/ 8380 w 720559"/>
              <a:gd name="connsiteY33" fmla="*/ 96008 h 398577"/>
              <a:gd name="connsiteX34" fmla="*/ 3255 w 720559"/>
              <a:gd name="connsiteY34" fmla="*/ 105290 h 398577"/>
              <a:gd name="connsiteX35" fmla="*/ 30288 w 720559"/>
              <a:gd name="connsiteY35" fmla="*/ 139584 h 398577"/>
              <a:gd name="connsiteX36" fmla="*/ 60717 w 720559"/>
              <a:gd name="connsiteY36" fmla="*/ 179807 h 398577"/>
              <a:gd name="connsiteX37" fmla="*/ 84018 w 720559"/>
              <a:gd name="connsiteY37" fmla="*/ 273272 h 398577"/>
              <a:gd name="connsiteX0" fmla="*/ 84018 w 720559"/>
              <a:gd name="connsiteY0" fmla="*/ 273272 h 398577"/>
              <a:gd name="connsiteX1" fmla="*/ 103434 w 720559"/>
              <a:gd name="connsiteY1" fmla="*/ 294204 h 398577"/>
              <a:gd name="connsiteX2" fmla="*/ 142942 w 720559"/>
              <a:gd name="connsiteY2" fmla="*/ 353263 h 398577"/>
              <a:gd name="connsiteX3" fmla="*/ 177898 w 720559"/>
              <a:gd name="connsiteY3" fmla="*/ 398291 h 398577"/>
              <a:gd name="connsiteX4" fmla="*/ 216920 w 720559"/>
              <a:gd name="connsiteY4" fmla="*/ 371800 h 398577"/>
              <a:gd name="connsiteX5" fmla="*/ 249803 w 720559"/>
              <a:gd name="connsiteY5" fmla="*/ 348456 h 398577"/>
              <a:gd name="connsiteX6" fmla="*/ 279434 w 720559"/>
              <a:gd name="connsiteY6" fmla="*/ 331486 h 398577"/>
              <a:gd name="connsiteX7" fmla="*/ 322441 w 720559"/>
              <a:gd name="connsiteY7" fmla="*/ 306887 h 398577"/>
              <a:gd name="connsiteX8" fmla="*/ 356960 w 720559"/>
              <a:gd name="connsiteY8" fmla="*/ 272717 h 398577"/>
              <a:gd name="connsiteX9" fmla="*/ 351305 w 720559"/>
              <a:gd name="connsiteY9" fmla="*/ 285998 h 398577"/>
              <a:gd name="connsiteX10" fmla="*/ 422315 w 720559"/>
              <a:gd name="connsiteY10" fmla="*/ 245841 h 398577"/>
              <a:gd name="connsiteX11" fmla="*/ 469591 w 720559"/>
              <a:gd name="connsiteY11" fmla="*/ 222638 h 398577"/>
              <a:gd name="connsiteX12" fmla="*/ 508497 w 720559"/>
              <a:gd name="connsiteY12" fmla="*/ 202195 h 398577"/>
              <a:gd name="connsiteX13" fmla="*/ 568421 w 720559"/>
              <a:gd name="connsiteY13" fmla="*/ 176140 h 398577"/>
              <a:gd name="connsiteX14" fmla="*/ 620007 w 720559"/>
              <a:gd name="connsiteY14" fmla="*/ 162255 h 398577"/>
              <a:gd name="connsiteX15" fmla="*/ 683402 w 720559"/>
              <a:gd name="connsiteY15" fmla="*/ 147461 h 398577"/>
              <a:gd name="connsiteX16" fmla="*/ 716551 w 720559"/>
              <a:gd name="connsiteY16" fmla="*/ 121858 h 398577"/>
              <a:gd name="connsiteX17" fmla="*/ 717500 w 720559"/>
              <a:gd name="connsiteY17" fmla="*/ 57938 h 398577"/>
              <a:gd name="connsiteX18" fmla="*/ 683337 w 720559"/>
              <a:gd name="connsiteY18" fmla="*/ 41293 h 398577"/>
              <a:gd name="connsiteX19" fmla="*/ 530099 w 720559"/>
              <a:gd name="connsiteY19" fmla="*/ 10537 h 398577"/>
              <a:gd name="connsiteX20" fmla="*/ 564073 w 720559"/>
              <a:gd name="connsiteY20" fmla="*/ 16857 h 398577"/>
              <a:gd name="connsiteX21" fmla="*/ 672630 w 720559"/>
              <a:gd name="connsiteY21" fmla="*/ 44921 h 398577"/>
              <a:gd name="connsiteX22" fmla="*/ 636778 w 720559"/>
              <a:gd name="connsiteY22" fmla="*/ 31238 h 398577"/>
              <a:gd name="connsiteX23" fmla="*/ 587432 w 720559"/>
              <a:gd name="connsiteY23" fmla="*/ 17408 h 398577"/>
              <a:gd name="connsiteX24" fmla="*/ 659474 w 720559"/>
              <a:gd name="connsiteY24" fmla="*/ 29721 h 398577"/>
              <a:gd name="connsiteX25" fmla="*/ 482328 w 720559"/>
              <a:gd name="connsiteY25" fmla="*/ 12890 h 398577"/>
              <a:gd name="connsiteX26" fmla="*/ 371044 w 720559"/>
              <a:gd name="connsiteY26" fmla="*/ 14480 h 398577"/>
              <a:gd name="connsiteX27" fmla="*/ 300732 w 720559"/>
              <a:gd name="connsiteY27" fmla="*/ 21290 h 398577"/>
              <a:gd name="connsiteX28" fmla="*/ 267343 w 720559"/>
              <a:gd name="connsiteY28" fmla="*/ 37979 h 398577"/>
              <a:gd name="connsiteX29" fmla="*/ 224987 w 720559"/>
              <a:gd name="connsiteY29" fmla="*/ 27439 h 398577"/>
              <a:gd name="connsiteX30" fmla="*/ 141342 w 720559"/>
              <a:gd name="connsiteY30" fmla="*/ 53692 h 398577"/>
              <a:gd name="connsiteX31" fmla="*/ 95542 w 720559"/>
              <a:gd name="connsiteY31" fmla="*/ 57773 h 398577"/>
              <a:gd name="connsiteX32" fmla="*/ 45254 w 720559"/>
              <a:gd name="connsiteY32" fmla="*/ 87479 h 398577"/>
              <a:gd name="connsiteX33" fmla="*/ 8380 w 720559"/>
              <a:gd name="connsiteY33" fmla="*/ 96008 h 398577"/>
              <a:gd name="connsiteX34" fmla="*/ 3255 w 720559"/>
              <a:gd name="connsiteY34" fmla="*/ 105290 h 398577"/>
              <a:gd name="connsiteX35" fmla="*/ 30288 w 720559"/>
              <a:gd name="connsiteY35" fmla="*/ 139584 h 398577"/>
              <a:gd name="connsiteX36" fmla="*/ 17117 w 720559"/>
              <a:gd name="connsiteY36" fmla="*/ 190887 h 398577"/>
              <a:gd name="connsiteX37" fmla="*/ 84018 w 720559"/>
              <a:gd name="connsiteY37" fmla="*/ 273272 h 398577"/>
              <a:gd name="connsiteX0" fmla="*/ 157936 w 794477"/>
              <a:gd name="connsiteY0" fmla="*/ 273272 h 398577"/>
              <a:gd name="connsiteX1" fmla="*/ 177352 w 794477"/>
              <a:gd name="connsiteY1" fmla="*/ 294204 h 398577"/>
              <a:gd name="connsiteX2" fmla="*/ 216860 w 794477"/>
              <a:gd name="connsiteY2" fmla="*/ 353263 h 398577"/>
              <a:gd name="connsiteX3" fmla="*/ 251816 w 794477"/>
              <a:gd name="connsiteY3" fmla="*/ 398291 h 398577"/>
              <a:gd name="connsiteX4" fmla="*/ 290838 w 794477"/>
              <a:gd name="connsiteY4" fmla="*/ 371800 h 398577"/>
              <a:gd name="connsiteX5" fmla="*/ 323721 w 794477"/>
              <a:gd name="connsiteY5" fmla="*/ 348456 h 398577"/>
              <a:gd name="connsiteX6" fmla="*/ 353352 w 794477"/>
              <a:gd name="connsiteY6" fmla="*/ 331486 h 398577"/>
              <a:gd name="connsiteX7" fmla="*/ 396359 w 794477"/>
              <a:gd name="connsiteY7" fmla="*/ 306887 h 398577"/>
              <a:gd name="connsiteX8" fmla="*/ 430878 w 794477"/>
              <a:gd name="connsiteY8" fmla="*/ 272717 h 398577"/>
              <a:gd name="connsiteX9" fmla="*/ 425223 w 794477"/>
              <a:gd name="connsiteY9" fmla="*/ 285998 h 398577"/>
              <a:gd name="connsiteX10" fmla="*/ 496233 w 794477"/>
              <a:gd name="connsiteY10" fmla="*/ 245841 h 398577"/>
              <a:gd name="connsiteX11" fmla="*/ 543509 w 794477"/>
              <a:gd name="connsiteY11" fmla="*/ 222638 h 398577"/>
              <a:gd name="connsiteX12" fmla="*/ 582415 w 794477"/>
              <a:gd name="connsiteY12" fmla="*/ 202195 h 398577"/>
              <a:gd name="connsiteX13" fmla="*/ 642339 w 794477"/>
              <a:gd name="connsiteY13" fmla="*/ 176140 h 398577"/>
              <a:gd name="connsiteX14" fmla="*/ 693925 w 794477"/>
              <a:gd name="connsiteY14" fmla="*/ 162255 h 398577"/>
              <a:gd name="connsiteX15" fmla="*/ 757320 w 794477"/>
              <a:gd name="connsiteY15" fmla="*/ 147461 h 398577"/>
              <a:gd name="connsiteX16" fmla="*/ 790469 w 794477"/>
              <a:gd name="connsiteY16" fmla="*/ 121858 h 398577"/>
              <a:gd name="connsiteX17" fmla="*/ 791418 w 794477"/>
              <a:gd name="connsiteY17" fmla="*/ 57938 h 398577"/>
              <a:gd name="connsiteX18" fmla="*/ 757255 w 794477"/>
              <a:gd name="connsiteY18" fmla="*/ 41293 h 398577"/>
              <a:gd name="connsiteX19" fmla="*/ 604017 w 794477"/>
              <a:gd name="connsiteY19" fmla="*/ 10537 h 398577"/>
              <a:gd name="connsiteX20" fmla="*/ 637991 w 794477"/>
              <a:gd name="connsiteY20" fmla="*/ 16857 h 398577"/>
              <a:gd name="connsiteX21" fmla="*/ 746548 w 794477"/>
              <a:gd name="connsiteY21" fmla="*/ 44921 h 398577"/>
              <a:gd name="connsiteX22" fmla="*/ 710696 w 794477"/>
              <a:gd name="connsiteY22" fmla="*/ 31238 h 398577"/>
              <a:gd name="connsiteX23" fmla="*/ 661350 w 794477"/>
              <a:gd name="connsiteY23" fmla="*/ 17408 h 398577"/>
              <a:gd name="connsiteX24" fmla="*/ 733392 w 794477"/>
              <a:gd name="connsiteY24" fmla="*/ 29721 h 398577"/>
              <a:gd name="connsiteX25" fmla="*/ 556246 w 794477"/>
              <a:gd name="connsiteY25" fmla="*/ 12890 h 398577"/>
              <a:gd name="connsiteX26" fmla="*/ 444962 w 794477"/>
              <a:gd name="connsiteY26" fmla="*/ 14480 h 398577"/>
              <a:gd name="connsiteX27" fmla="*/ 374650 w 794477"/>
              <a:gd name="connsiteY27" fmla="*/ 21290 h 398577"/>
              <a:gd name="connsiteX28" fmla="*/ 341261 w 794477"/>
              <a:gd name="connsiteY28" fmla="*/ 37979 h 398577"/>
              <a:gd name="connsiteX29" fmla="*/ 298905 w 794477"/>
              <a:gd name="connsiteY29" fmla="*/ 27439 h 398577"/>
              <a:gd name="connsiteX30" fmla="*/ 215260 w 794477"/>
              <a:gd name="connsiteY30" fmla="*/ 53692 h 398577"/>
              <a:gd name="connsiteX31" fmla="*/ 169460 w 794477"/>
              <a:gd name="connsiteY31" fmla="*/ 57773 h 398577"/>
              <a:gd name="connsiteX32" fmla="*/ 119172 w 794477"/>
              <a:gd name="connsiteY32" fmla="*/ 87479 h 398577"/>
              <a:gd name="connsiteX33" fmla="*/ 82298 w 794477"/>
              <a:gd name="connsiteY33" fmla="*/ 96008 h 398577"/>
              <a:gd name="connsiteX34" fmla="*/ 77173 w 794477"/>
              <a:gd name="connsiteY34" fmla="*/ 105290 h 398577"/>
              <a:gd name="connsiteX35" fmla="*/ 446 w 794477"/>
              <a:gd name="connsiteY35" fmla="*/ 131513 h 398577"/>
              <a:gd name="connsiteX36" fmla="*/ 91035 w 794477"/>
              <a:gd name="connsiteY36" fmla="*/ 190887 h 398577"/>
              <a:gd name="connsiteX37" fmla="*/ 157936 w 794477"/>
              <a:gd name="connsiteY37" fmla="*/ 273272 h 398577"/>
              <a:gd name="connsiteX0" fmla="*/ 157673 w 794214"/>
              <a:gd name="connsiteY0" fmla="*/ 273272 h 398577"/>
              <a:gd name="connsiteX1" fmla="*/ 177089 w 794214"/>
              <a:gd name="connsiteY1" fmla="*/ 294204 h 398577"/>
              <a:gd name="connsiteX2" fmla="*/ 216597 w 794214"/>
              <a:gd name="connsiteY2" fmla="*/ 353263 h 398577"/>
              <a:gd name="connsiteX3" fmla="*/ 251553 w 794214"/>
              <a:gd name="connsiteY3" fmla="*/ 398291 h 398577"/>
              <a:gd name="connsiteX4" fmla="*/ 290575 w 794214"/>
              <a:gd name="connsiteY4" fmla="*/ 371800 h 398577"/>
              <a:gd name="connsiteX5" fmla="*/ 323458 w 794214"/>
              <a:gd name="connsiteY5" fmla="*/ 348456 h 398577"/>
              <a:gd name="connsiteX6" fmla="*/ 353089 w 794214"/>
              <a:gd name="connsiteY6" fmla="*/ 331486 h 398577"/>
              <a:gd name="connsiteX7" fmla="*/ 396096 w 794214"/>
              <a:gd name="connsiteY7" fmla="*/ 306887 h 398577"/>
              <a:gd name="connsiteX8" fmla="*/ 430615 w 794214"/>
              <a:gd name="connsiteY8" fmla="*/ 272717 h 398577"/>
              <a:gd name="connsiteX9" fmla="*/ 424960 w 794214"/>
              <a:gd name="connsiteY9" fmla="*/ 285998 h 398577"/>
              <a:gd name="connsiteX10" fmla="*/ 495970 w 794214"/>
              <a:gd name="connsiteY10" fmla="*/ 245841 h 398577"/>
              <a:gd name="connsiteX11" fmla="*/ 543246 w 794214"/>
              <a:gd name="connsiteY11" fmla="*/ 222638 h 398577"/>
              <a:gd name="connsiteX12" fmla="*/ 582152 w 794214"/>
              <a:gd name="connsiteY12" fmla="*/ 202195 h 398577"/>
              <a:gd name="connsiteX13" fmla="*/ 642076 w 794214"/>
              <a:gd name="connsiteY13" fmla="*/ 176140 h 398577"/>
              <a:gd name="connsiteX14" fmla="*/ 693662 w 794214"/>
              <a:gd name="connsiteY14" fmla="*/ 162255 h 398577"/>
              <a:gd name="connsiteX15" fmla="*/ 757057 w 794214"/>
              <a:gd name="connsiteY15" fmla="*/ 147461 h 398577"/>
              <a:gd name="connsiteX16" fmla="*/ 790206 w 794214"/>
              <a:gd name="connsiteY16" fmla="*/ 121858 h 398577"/>
              <a:gd name="connsiteX17" fmla="*/ 791155 w 794214"/>
              <a:gd name="connsiteY17" fmla="*/ 57938 h 398577"/>
              <a:gd name="connsiteX18" fmla="*/ 756992 w 794214"/>
              <a:gd name="connsiteY18" fmla="*/ 41293 h 398577"/>
              <a:gd name="connsiteX19" fmla="*/ 603754 w 794214"/>
              <a:gd name="connsiteY19" fmla="*/ 10537 h 398577"/>
              <a:gd name="connsiteX20" fmla="*/ 637728 w 794214"/>
              <a:gd name="connsiteY20" fmla="*/ 16857 h 398577"/>
              <a:gd name="connsiteX21" fmla="*/ 746285 w 794214"/>
              <a:gd name="connsiteY21" fmla="*/ 44921 h 398577"/>
              <a:gd name="connsiteX22" fmla="*/ 710433 w 794214"/>
              <a:gd name="connsiteY22" fmla="*/ 31238 h 398577"/>
              <a:gd name="connsiteX23" fmla="*/ 661087 w 794214"/>
              <a:gd name="connsiteY23" fmla="*/ 17408 h 398577"/>
              <a:gd name="connsiteX24" fmla="*/ 733129 w 794214"/>
              <a:gd name="connsiteY24" fmla="*/ 29721 h 398577"/>
              <a:gd name="connsiteX25" fmla="*/ 555983 w 794214"/>
              <a:gd name="connsiteY25" fmla="*/ 12890 h 398577"/>
              <a:gd name="connsiteX26" fmla="*/ 444699 w 794214"/>
              <a:gd name="connsiteY26" fmla="*/ 14480 h 398577"/>
              <a:gd name="connsiteX27" fmla="*/ 374387 w 794214"/>
              <a:gd name="connsiteY27" fmla="*/ 21290 h 398577"/>
              <a:gd name="connsiteX28" fmla="*/ 340998 w 794214"/>
              <a:gd name="connsiteY28" fmla="*/ 37979 h 398577"/>
              <a:gd name="connsiteX29" fmla="*/ 298642 w 794214"/>
              <a:gd name="connsiteY29" fmla="*/ 27439 h 398577"/>
              <a:gd name="connsiteX30" fmla="*/ 214997 w 794214"/>
              <a:gd name="connsiteY30" fmla="*/ 53692 h 398577"/>
              <a:gd name="connsiteX31" fmla="*/ 169197 w 794214"/>
              <a:gd name="connsiteY31" fmla="*/ 57773 h 398577"/>
              <a:gd name="connsiteX32" fmla="*/ 118909 w 794214"/>
              <a:gd name="connsiteY32" fmla="*/ 87479 h 398577"/>
              <a:gd name="connsiteX33" fmla="*/ 82035 w 794214"/>
              <a:gd name="connsiteY33" fmla="*/ 96008 h 398577"/>
              <a:gd name="connsiteX34" fmla="*/ 76910 w 794214"/>
              <a:gd name="connsiteY34" fmla="*/ 105290 h 398577"/>
              <a:gd name="connsiteX35" fmla="*/ 183 w 794214"/>
              <a:gd name="connsiteY35" fmla="*/ 131513 h 398577"/>
              <a:gd name="connsiteX36" fmla="*/ 42515 w 794214"/>
              <a:gd name="connsiteY36" fmla="*/ 176651 h 398577"/>
              <a:gd name="connsiteX37" fmla="*/ 90772 w 794214"/>
              <a:gd name="connsiteY37" fmla="*/ 190887 h 398577"/>
              <a:gd name="connsiteX38" fmla="*/ 157673 w 794214"/>
              <a:gd name="connsiteY38" fmla="*/ 273272 h 398577"/>
              <a:gd name="connsiteX0" fmla="*/ 157673 w 794214"/>
              <a:gd name="connsiteY0" fmla="*/ 273272 h 398577"/>
              <a:gd name="connsiteX1" fmla="*/ 177089 w 794214"/>
              <a:gd name="connsiteY1" fmla="*/ 294204 h 398577"/>
              <a:gd name="connsiteX2" fmla="*/ 216597 w 794214"/>
              <a:gd name="connsiteY2" fmla="*/ 353263 h 398577"/>
              <a:gd name="connsiteX3" fmla="*/ 251553 w 794214"/>
              <a:gd name="connsiteY3" fmla="*/ 398291 h 398577"/>
              <a:gd name="connsiteX4" fmla="*/ 290575 w 794214"/>
              <a:gd name="connsiteY4" fmla="*/ 371800 h 398577"/>
              <a:gd name="connsiteX5" fmla="*/ 323458 w 794214"/>
              <a:gd name="connsiteY5" fmla="*/ 348456 h 398577"/>
              <a:gd name="connsiteX6" fmla="*/ 353089 w 794214"/>
              <a:gd name="connsiteY6" fmla="*/ 331486 h 398577"/>
              <a:gd name="connsiteX7" fmla="*/ 396096 w 794214"/>
              <a:gd name="connsiteY7" fmla="*/ 306887 h 398577"/>
              <a:gd name="connsiteX8" fmla="*/ 430615 w 794214"/>
              <a:gd name="connsiteY8" fmla="*/ 272717 h 398577"/>
              <a:gd name="connsiteX9" fmla="*/ 424960 w 794214"/>
              <a:gd name="connsiteY9" fmla="*/ 285998 h 398577"/>
              <a:gd name="connsiteX10" fmla="*/ 495970 w 794214"/>
              <a:gd name="connsiteY10" fmla="*/ 245841 h 398577"/>
              <a:gd name="connsiteX11" fmla="*/ 543246 w 794214"/>
              <a:gd name="connsiteY11" fmla="*/ 222638 h 398577"/>
              <a:gd name="connsiteX12" fmla="*/ 582152 w 794214"/>
              <a:gd name="connsiteY12" fmla="*/ 202195 h 398577"/>
              <a:gd name="connsiteX13" fmla="*/ 642076 w 794214"/>
              <a:gd name="connsiteY13" fmla="*/ 176140 h 398577"/>
              <a:gd name="connsiteX14" fmla="*/ 693662 w 794214"/>
              <a:gd name="connsiteY14" fmla="*/ 162255 h 398577"/>
              <a:gd name="connsiteX15" fmla="*/ 757057 w 794214"/>
              <a:gd name="connsiteY15" fmla="*/ 147461 h 398577"/>
              <a:gd name="connsiteX16" fmla="*/ 790206 w 794214"/>
              <a:gd name="connsiteY16" fmla="*/ 121858 h 398577"/>
              <a:gd name="connsiteX17" fmla="*/ 791155 w 794214"/>
              <a:gd name="connsiteY17" fmla="*/ 57938 h 398577"/>
              <a:gd name="connsiteX18" fmla="*/ 756992 w 794214"/>
              <a:gd name="connsiteY18" fmla="*/ 41293 h 398577"/>
              <a:gd name="connsiteX19" fmla="*/ 603754 w 794214"/>
              <a:gd name="connsiteY19" fmla="*/ 10537 h 398577"/>
              <a:gd name="connsiteX20" fmla="*/ 637728 w 794214"/>
              <a:gd name="connsiteY20" fmla="*/ 16857 h 398577"/>
              <a:gd name="connsiteX21" fmla="*/ 746285 w 794214"/>
              <a:gd name="connsiteY21" fmla="*/ 44921 h 398577"/>
              <a:gd name="connsiteX22" fmla="*/ 710433 w 794214"/>
              <a:gd name="connsiteY22" fmla="*/ 31238 h 398577"/>
              <a:gd name="connsiteX23" fmla="*/ 661087 w 794214"/>
              <a:gd name="connsiteY23" fmla="*/ 17408 h 398577"/>
              <a:gd name="connsiteX24" fmla="*/ 733129 w 794214"/>
              <a:gd name="connsiteY24" fmla="*/ 29721 h 398577"/>
              <a:gd name="connsiteX25" fmla="*/ 555983 w 794214"/>
              <a:gd name="connsiteY25" fmla="*/ 12890 h 398577"/>
              <a:gd name="connsiteX26" fmla="*/ 444699 w 794214"/>
              <a:gd name="connsiteY26" fmla="*/ 14480 h 398577"/>
              <a:gd name="connsiteX27" fmla="*/ 374387 w 794214"/>
              <a:gd name="connsiteY27" fmla="*/ 21290 h 398577"/>
              <a:gd name="connsiteX28" fmla="*/ 340998 w 794214"/>
              <a:gd name="connsiteY28" fmla="*/ 37979 h 398577"/>
              <a:gd name="connsiteX29" fmla="*/ 298642 w 794214"/>
              <a:gd name="connsiteY29" fmla="*/ 27439 h 398577"/>
              <a:gd name="connsiteX30" fmla="*/ 214997 w 794214"/>
              <a:gd name="connsiteY30" fmla="*/ 53692 h 398577"/>
              <a:gd name="connsiteX31" fmla="*/ 169197 w 794214"/>
              <a:gd name="connsiteY31" fmla="*/ 57773 h 398577"/>
              <a:gd name="connsiteX32" fmla="*/ 118909 w 794214"/>
              <a:gd name="connsiteY32" fmla="*/ 87479 h 398577"/>
              <a:gd name="connsiteX33" fmla="*/ 82035 w 794214"/>
              <a:gd name="connsiteY33" fmla="*/ 96008 h 398577"/>
              <a:gd name="connsiteX34" fmla="*/ 76910 w 794214"/>
              <a:gd name="connsiteY34" fmla="*/ 105290 h 398577"/>
              <a:gd name="connsiteX35" fmla="*/ 183 w 794214"/>
              <a:gd name="connsiteY35" fmla="*/ 131513 h 398577"/>
              <a:gd name="connsiteX36" fmla="*/ 42515 w 794214"/>
              <a:gd name="connsiteY36" fmla="*/ 176651 h 398577"/>
              <a:gd name="connsiteX37" fmla="*/ 82925 w 794214"/>
              <a:gd name="connsiteY37" fmla="*/ 196709 h 398577"/>
              <a:gd name="connsiteX38" fmla="*/ 157673 w 794214"/>
              <a:gd name="connsiteY38" fmla="*/ 273272 h 398577"/>
              <a:gd name="connsiteX0" fmla="*/ 157673 w 908521"/>
              <a:gd name="connsiteY0" fmla="*/ 273272 h 398577"/>
              <a:gd name="connsiteX1" fmla="*/ 177089 w 908521"/>
              <a:gd name="connsiteY1" fmla="*/ 294204 h 398577"/>
              <a:gd name="connsiteX2" fmla="*/ 216597 w 908521"/>
              <a:gd name="connsiteY2" fmla="*/ 353263 h 398577"/>
              <a:gd name="connsiteX3" fmla="*/ 251553 w 908521"/>
              <a:gd name="connsiteY3" fmla="*/ 398291 h 398577"/>
              <a:gd name="connsiteX4" fmla="*/ 290575 w 908521"/>
              <a:gd name="connsiteY4" fmla="*/ 371800 h 398577"/>
              <a:gd name="connsiteX5" fmla="*/ 323458 w 908521"/>
              <a:gd name="connsiteY5" fmla="*/ 348456 h 398577"/>
              <a:gd name="connsiteX6" fmla="*/ 353089 w 908521"/>
              <a:gd name="connsiteY6" fmla="*/ 331486 h 398577"/>
              <a:gd name="connsiteX7" fmla="*/ 396096 w 908521"/>
              <a:gd name="connsiteY7" fmla="*/ 306887 h 398577"/>
              <a:gd name="connsiteX8" fmla="*/ 430615 w 908521"/>
              <a:gd name="connsiteY8" fmla="*/ 272717 h 398577"/>
              <a:gd name="connsiteX9" fmla="*/ 424960 w 908521"/>
              <a:gd name="connsiteY9" fmla="*/ 285998 h 398577"/>
              <a:gd name="connsiteX10" fmla="*/ 495970 w 908521"/>
              <a:gd name="connsiteY10" fmla="*/ 245841 h 398577"/>
              <a:gd name="connsiteX11" fmla="*/ 543246 w 908521"/>
              <a:gd name="connsiteY11" fmla="*/ 222638 h 398577"/>
              <a:gd name="connsiteX12" fmla="*/ 582152 w 908521"/>
              <a:gd name="connsiteY12" fmla="*/ 202195 h 398577"/>
              <a:gd name="connsiteX13" fmla="*/ 642076 w 908521"/>
              <a:gd name="connsiteY13" fmla="*/ 176140 h 398577"/>
              <a:gd name="connsiteX14" fmla="*/ 693662 w 908521"/>
              <a:gd name="connsiteY14" fmla="*/ 162255 h 398577"/>
              <a:gd name="connsiteX15" fmla="*/ 757057 w 908521"/>
              <a:gd name="connsiteY15" fmla="*/ 147461 h 398577"/>
              <a:gd name="connsiteX16" fmla="*/ 908201 w 908521"/>
              <a:gd name="connsiteY16" fmla="*/ 116333 h 398577"/>
              <a:gd name="connsiteX17" fmla="*/ 791155 w 908521"/>
              <a:gd name="connsiteY17" fmla="*/ 57938 h 398577"/>
              <a:gd name="connsiteX18" fmla="*/ 756992 w 908521"/>
              <a:gd name="connsiteY18" fmla="*/ 41293 h 398577"/>
              <a:gd name="connsiteX19" fmla="*/ 603754 w 908521"/>
              <a:gd name="connsiteY19" fmla="*/ 10537 h 398577"/>
              <a:gd name="connsiteX20" fmla="*/ 637728 w 908521"/>
              <a:gd name="connsiteY20" fmla="*/ 16857 h 398577"/>
              <a:gd name="connsiteX21" fmla="*/ 746285 w 908521"/>
              <a:gd name="connsiteY21" fmla="*/ 44921 h 398577"/>
              <a:gd name="connsiteX22" fmla="*/ 710433 w 908521"/>
              <a:gd name="connsiteY22" fmla="*/ 31238 h 398577"/>
              <a:gd name="connsiteX23" fmla="*/ 661087 w 908521"/>
              <a:gd name="connsiteY23" fmla="*/ 17408 h 398577"/>
              <a:gd name="connsiteX24" fmla="*/ 733129 w 908521"/>
              <a:gd name="connsiteY24" fmla="*/ 29721 h 398577"/>
              <a:gd name="connsiteX25" fmla="*/ 555983 w 908521"/>
              <a:gd name="connsiteY25" fmla="*/ 12890 h 398577"/>
              <a:gd name="connsiteX26" fmla="*/ 444699 w 908521"/>
              <a:gd name="connsiteY26" fmla="*/ 14480 h 398577"/>
              <a:gd name="connsiteX27" fmla="*/ 374387 w 908521"/>
              <a:gd name="connsiteY27" fmla="*/ 21290 h 398577"/>
              <a:gd name="connsiteX28" fmla="*/ 340998 w 908521"/>
              <a:gd name="connsiteY28" fmla="*/ 37979 h 398577"/>
              <a:gd name="connsiteX29" fmla="*/ 298642 w 908521"/>
              <a:gd name="connsiteY29" fmla="*/ 27439 h 398577"/>
              <a:gd name="connsiteX30" fmla="*/ 214997 w 908521"/>
              <a:gd name="connsiteY30" fmla="*/ 53692 h 398577"/>
              <a:gd name="connsiteX31" fmla="*/ 169197 w 908521"/>
              <a:gd name="connsiteY31" fmla="*/ 57773 h 398577"/>
              <a:gd name="connsiteX32" fmla="*/ 118909 w 908521"/>
              <a:gd name="connsiteY32" fmla="*/ 87479 h 398577"/>
              <a:gd name="connsiteX33" fmla="*/ 82035 w 908521"/>
              <a:gd name="connsiteY33" fmla="*/ 96008 h 398577"/>
              <a:gd name="connsiteX34" fmla="*/ 76910 w 908521"/>
              <a:gd name="connsiteY34" fmla="*/ 105290 h 398577"/>
              <a:gd name="connsiteX35" fmla="*/ 183 w 908521"/>
              <a:gd name="connsiteY35" fmla="*/ 131513 h 398577"/>
              <a:gd name="connsiteX36" fmla="*/ 42515 w 908521"/>
              <a:gd name="connsiteY36" fmla="*/ 176651 h 398577"/>
              <a:gd name="connsiteX37" fmla="*/ 82925 w 908521"/>
              <a:gd name="connsiteY37" fmla="*/ 196709 h 398577"/>
              <a:gd name="connsiteX38" fmla="*/ 157673 w 908521"/>
              <a:gd name="connsiteY38" fmla="*/ 273272 h 398577"/>
              <a:gd name="connsiteX0" fmla="*/ 157673 w 923449"/>
              <a:gd name="connsiteY0" fmla="*/ 273272 h 398577"/>
              <a:gd name="connsiteX1" fmla="*/ 177089 w 923449"/>
              <a:gd name="connsiteY1" fmla="*/ 294204 h 398577"/>
              <a:gd name="connsiteX2" fmla="*/ 216597 w 923449"/>
              <a:gd name="connsiteY2" fmla="*/ 353263 h 398577"/>
              <a:gd name="connsiteX3" fmla="*/ 251553 w 923449"/>
              <a:gd name="connsiteY3" fmla="*/ 398291 h 398577"/>
              <a:gd name="connsiteX4" fmla="*/ 290575 w 923449"/>
              <a:gd name="connsiteY4" fmla="*/ 371800 h 398577"/>
              <a:gd name="connsiteX5" fmla="*/ 323458 w 923449"/>
              <a:gd name="connsiteY5" fmla="*/ 348456 h 398577"/>
              <a:gd name="connsiteX6" fmla="*/ 353089 w 923449"/>
              <a:gd name="connsiteY6" fmla="*/ 331486 h 398577"/>
              <a:gd name="connsiteX7" fmla="*/ 396096 w 923449"/>
              <a:gd name="connsiteY7" fmla="*/ 306887 h 398577"/>
              <a:gd name="connsiteX8" fmla="*/ 430615 w 923449"/>
              <a:gd name="connsiteY8" fmla="*/ 272717 h 398577"/>
              <a:gd name="connsiteX9" fmla="*/ 424960 w 923449"/>
              <a:gd name="connsiteY9" fmla="*/ 285998 h 398577"/>
              <a:gd name="connsiteX10" fmla="*/ 495970 w 923449"/>
              <a:gd name="connsiteY10" fmla="*/ 245841 h 398577"/>
              <a:gd name="connsiteX11" fmla="*/ 543246 w 923449"/>
              <a:gd name="connsiteY11" fmla="*/ 222638 h 398577"/>
              <a:gd name="connsiteX12" fmla="*/ 582152 w 923449"/>
              <a:gd name="connsiteY12" fmla="*/ 202195 h 398577"/>
              <a:gd name="connsiteX13" fmla="*/ 642076 w 923449"/>
              <a:gd name="connsiteY13" fmla="*/ 176140 h 398577"/>
              <a:gd name="connsiteX14" fmla="*/ 693662 w 923449"/>
              <a:gd name="connsiteY14" fmla="*/ 162255 h 398577"/>
              <a:gd name="connsiteX15" fmla="*/ 757057 w 923449"/>
              <a:gd name="connsiteY15" fmla="*/ 147461 h 398577"/>
              <a:gd name="connsiteX16" fmla="*/ 908201 w 923449"/>
              <a:gd name="connsiteY16" fmla="*/ 116333 h 398577"/>
              <a:gd name="connsiteX17" fmla="*/ 923217 w 923449"/>
              <a:gd name="connsiteY17" fmla="*/ 99680 h 398577"/>
              <a:gd name="connsiteX18" fmla="*/ 756992 w 923449"/>
              <a:gd name="connsiteY18" fmla="*/ 41293 h 398577"/>
              <a:gd name="connsiteX19" fmla="*/ 603754 w 923449"/>
              <a:gd name="connsiteY19" fmla="*/ 10537 h 398577"/>
              <a:gd name="connsiteX20" fmla="*/ 637728 w 923449"/>
              <a:gd name="connsiteY20" fmla="*/ 16857 h 398577"/>
              <a:gd name="connsiteX21" fmla="*/ 746285 w 923449"/>
              <a:gd name="connsiteY21" fmla="*/ 44921 h 398577"/>
              <a:gd name="connsiteX22" fmla="*/ 710433 w 923449"/>
              <a:gd name="connsiteY22" fmla="*/ 31238 h 398577"/>
              <a:gd name="connsiteX23" fmla="*/ 661087 w 923449"/>
              <a:gd name="connsiteY23" fmla="*/ 17408 h 398577"/>
              <a:gd name="connsiteX24" fmla="*/ 733129 w 923449"/>
              <a:gd name="connsiteY24" fmla="*/ 29721 h 398577"/>
              <a:gd name="connsiteX25" fmla="*/ 555983 w 923449"/>
              <a:gd name="connsiteY25" fmla="*/ 12890 h 398577"/>
              <a:gd name="connsiteX26" fmla="*/ 444699 w 923449"/>
              <a:gd name="connsiteY26" fmla="*/ 14480 h 398577"/>
              <a:gd name="connsiteX27" fmla="*/ 374387 w 923449"/>
              <a:gd name="connsiteY27" fmla="*/ 21290 h 398577"/>
              <a:gd name="connsiteX28" fmla="*/ 340998 w 923449"/>
              <a:gd name="connsiteY28" fmla="*/ 37979 h 398577"/>
              <a:gd name="connsiteX29" fmla="*/ 298642 w 923449"/>
              <a:gd name="connsiteY29" fmla="*/ 27439 h 398577"/>
              <a:gd name="connsiteX30" fmla="*/ 214997 w 923449"/>
              <a:gd name="connsiteY30" fmla="*/ 53692 h 398577"/>
              <a:gd name="connsiteX31" fmla="*/ 169197 w 923449"/>
              <a:gd name="connsiteY31" fmla="*/ 57773 h 398577"/>
              <a:gd name="connsiteX32" fmla="*/ 118909 w 923449"/>
              <a:gd name="connsiteY32" fmla="*/ 87479 h 398577"/>
              <a:gd name="connsiteX33" fmla="*/ 82035 w 923449"/>
              <a:gd name="connsiteY33" fmla="*/ 96008 h 398577"/>
              <a:gd name="connsiteX34" fmla="*/ 76910 w 923449"/>
              <a:gd name="connsiteY34" fmla="*/ 105290 h 398577"/>
              <a:gd name="connsiteX35" fmla="*/ 183 w 923449"/>
              <a:gd name="connsiteY35" fmla="*/ 131513 h 398577"/>
              <a:gd name="connsiteX36" fmla="*/ 42515 w 923449"/>
              <a:gd name="connsiteY36" fmla="*/ 176651 h 398577"/>
              <a:gd name="connsiteX37" fmla="*/ 82925 w 923449"/>
              <a:gd name="connsiteY37" fmla="*/ 196709 h 398577"/>
              <a:gd name="connsiteX38" fmla="*/ 157673 w 923449"/>
              <a:gd name="connsiteY38" fmla="*/ 273272 h 398577"/>
              <a:gd name="connsiteX0" fmla="*/ 157673 w 923449"/>
              <a:gd name="connsiteY0" fmla="*/ 273272 h 398577"/>
              <a:gd name="connsiteX1" fmla="*/ 177089 w 923449"/>
              <a:gd name="connsiteY1" fmla="*/ 294204 h 398577"/>
              <a:gd name="connsiteX2" fmla="*/ 216597 w 923449"/>
              <a:gd name="connsiteY2" fmla="*/ 353263 h 398577"/>
              <a:gd name="connsiteX3" fmla="*/ 251553 w 923449"/>
              <a:gd name="connsiteY3" fmla="*/ 398291 h 398577"/>
              <a:gd name="connsiteX4" fmla="*/ 290575 w 923449"/>
              <a:gd name="connsiteY4" fmla="*/ 371800 h 398577"/>
              <a:gd name="connsiteX5" fmla="*/ 323458 w 923449"/>
              <a:gd name="connsiteY5" fmla="*/ 348456 h 398577"/>
              <a:gd name="connsiteX6" fmla="*/ 353089 w 923449"/>
              <a:gd name="connsiteY6" fmla="*/ 331486 h 398577"/>
              <a:gd name="connsiteX7" fmla="*/ 396096 w 923449"/>
              <a:gd name="connsiteY7" fmla="*/ 306887 h 398577"/>
              <a:gd name="connsiteX8" fmla="*/ 430615 w 923449"/>
              <a:gd name="connsiteY8" fmla="*/ 272717 h 398577"/>
              <a:gd name="connsiteX9" fmla="*/ 424960 w 923449"/>
              <a:gd name="connsiteY9" fmla="*/ 285998 h 398577"/>
              <a:gd name="connsiteX10" fmla="*/ 495970 w 923449"/>
              <a:gd name="connsiteY10" fmla="*/ 245841 h 398577"/>
              <a:gd name="connsiteX11" fmla="*/ 543246 w 923449"/>
              <a:gd name="connsiteY11" fmla="*/ 222638 h 398577"/>
              <a:gd name="connsiteX12" fmla="*/ 582152 w 923449"/>
              <a:gd name="connsiteY12" fmla="*/ 202195 h 398577"/>
              <a:gd name="connsiteX13" fmla="*/ 634228 w 923449"/>
              <a:gd name="connsiteY13" fmla="*/ 181961 h 398577"/>
              <a:gd name="connsiteX14" fmla="*/ 693662 w 923449"/>
              <a:gd name="connsiteY14" fmla="*/ 162255 h 398577"/>
              <a:gd name="connsiteX15" fmla="*/ 757057 w 923449"/>
              <a:gd name="connsiteY15" fmla="*/ 147461 h 398577"/>
              <a:gd name="connsiteX16" fmla="*/ 908201 w 923449"/>
              <a:gd name="connsiteY16" fmla="*/ 116333 h 398577"/>
              <a:gd name="connsiteX17" fmla="*/ 923217 w 923449"/>
              <a:gd name="connsiteY17" fmla="*/ 99680 h 398577"/>
              <a:gd name="connsiteX18" fmla="*/ 756992 w 923449"/>
              <a:gd name="connsiteY18" fmla="*/ 41293 h 398577"/>
              <a:gd name="connsiteX19" fmla="*/ 603754 w 923449"/>
              <a:gd name="connsiteY19" fmla="*/ 10537 h 398577"/>
              <a:gd name="connsiteX20" fmla="*/ 637728 w 923449"/>
              <a:gd name="connsiteY20" fmla="*/ 16857 h 398577"/>
              <a:gd name="connsiteX21" fmla="*/ 746285 w 923449"/>
              <a:gd name="connsiteY21" fmla="*/ 44921 h 398577"/>
              <a:gd name="connsiteX22" fmla="*/ 710433 w 923449"/>
              <a:gd name="connsiteY22" fmla="*/ 31238 h 398577"/>
              <a:gd name="connsiteX23" fmla="*/ 661087 w 923449"/>
              <a:gd name="connsiteY23" fmla="*/ 17408 h 398577"/>
              <a:gd name="connsiteX24" fmla="*/ 733129 w 923449"/>
              <a:gd name="connsiteY24" fmla="*/ 29721 h 398577"/>
              <a:gd name="connsiteX25" fmla="*/ 555983 w 923449"/>
              <a:gd name="connsiteY25" fmla="*/ 12890 h 398577"/>
              <a:gd name="connsiteX26" fmla="*/ 444699 w 923449"/>
              <a:gd name="connsiteY26" fmla="*/ 14480 h 398577"/>
              <a:gd name="connsiteX27" fmla="*/ 374387 w 923449"/>
              <a:gd name="connsiteY27" fmla="*/ 21290 h 398577"/>
              <a:gd name="connsiteX28" fmla="*/ 340998 w 923449"/>
              <a:gd name="connsiteY28" fmla="*/ 37979 h 398577"/>
              <a:gd name="connsiteX29" fmla="*/ 298642 w 923449"/>
              <a:gd name="connsiteY29" fmla="*/ 27439 h 398577"/>
              <a:gd name="connsiteX30" fmla="*/ 214997 w 923449"/>
              <a:gd name="connsiteY30" fmla="*/ 53692 h 398577"/>
              <a:gd name="connsiteX31" fmla="*/ 169197 w 923449"/>
              <a:gd name="connsiteY31" fmla="*/ 57773 h 398577"/>
              <a:gd name="connsiteX32" fmla="*/ 118909 w 923449"/>
              <a:gd name="connsiteY32" fmla="*/ 87479 h 398577"/>
              <a:gd name="connsiteX33" fmla="*/ 82035 w 923449"/>
              <a:gd name="connsiteY33" fmla="*/ 96008 h 398577"/>
              <a:gd name="connsiteX34" fmla="*/ 76910 w 923449"/>
              <a:gd name="connsiteY34" fmla="*/ 105290 h 398577"/>
              <a:gd name="connsiteX35" fmla="*/ 183 w 923449"/>
              <a:gd name="connsiteY35" fmla="*/ 131513 h 398577"/>
              <a:gd name="connsiteX36" fmla="*/ 42515 w 923449"/>
              <a:gd name="connsiteY36" fmla="*/ 176651 h 398577"/>
              <a:gd name="connsiteX37" fmla="*/ 82925 w 923449"/>
              <a:gd name="connsiteY37" fmla="*/ 196709 h 398577"/>
              <a:gd name="connsiteX38" fmla="*/ 157673 w 923449"/>
              <a:gd name="connsiteY38" fmla="*/ 273272 h 398577"/>
              <a:gd name="connsiteX0" fmla="*/ 157673 w 923449"/>
              <a:gd name="connsiteY0" fmla="*/ 273272 h 398577"/>
              <a:gd name="connsiteX1" fmla="*/ 177089 w 923449"/>
              <a:gd name="connsiteY1" fmla="*/ 294204 h 398577"/>
              <a:gd name="connsiteX2" fmla="*/ 216597 w 923449"/>
              <a:gd name="connsiteY2" fmla="*/ 353263 h 398577"/>
              <a:gd name="connsiteX3" fmla="*/ 251553 w 923449"/>
              <a:gd name="connsiteY3" fmla="*/ 398291 h 398577"/>
              <a:gd name="connsiteX4" fmla="*/ 290575 w 923449"/>
              <a:gd name="connsiteY4" fmla="*/ 371800 h 398577"/>
              <a:gd name="connsiteX5" fmla="*/ 323458 w 923449"/>
              <a:gd name="connsiteY5" fmla="*/ 348456 h 398577"/>
              <a:gd name="connsiteX6" fmla="*/ 353089 w 923449"/>
              <a:gd name="connsiteY6" fmla="*/ 331486 h 398577"/>
              <a:gd name="connsiteX7" fmla="*/ 396096 w 923449"/>
              <a:gd name="connsiteY7" fmla="*/ 306887 h 398577"/>
              <a:gd name="connsiteX8" fmla="*/ 430615 w 923449"/>
              <a:gd name="connsiteY8" fmla="*/ 272717 h 398577"/>
              <a:gd name="connsiteX9" fmla="*/ 424960 w 923449"/>
              <a:gd name="connsiteY9" fmla="*/ 285998 h 398577"/>
              <a:gd name="connsiteX10" fmla="*/ 495970 w 923449"/>
              <a:gd name="connsiteY10" fmla="*/ 245841 h 398577"/>
              <a:gd name="connsiteX11" fmla="*/ 543246 w 923449"/>
              <a:gd name="connsiteY11" fmla="*/ 222638 h 398577"/>
              <a:gd name="connsiteX12" fmla="*/ 582152 w 923449"/>
              <a:gd name="connsiteY12" fmla="*/ 202195 h 398577"/>
              <a:gd name="connsiteX13" fmla="*/ 634228 w 923449"/>
              <a:gd name="connsiteY13" fmla="*/ 181961 h 398577"/>
              <a:gd name="connsiteX14" fmla="*/ 693662 w 923449"/>
              <a:gd name="connsiteY14" fmla="*/ 162255 h 398577"/>
              <a:gd name="connsiteX15" fmla="*/ 736248 w 923449"/>
              <a:gd name="connsiteY15" fmla="*/ 157100 h 398577"/>
              <a:gd name="connsiteX16" fmla="*/ 757057 w 923449"/>
              <a:gd name="connsiteY16" fmla="*/ 147461 h 398577"/>
              <a:gd name="connsiteX17" fmla="*/ 908201 w 923449"/>
              <a:gd name="connsiteY17" fmla="*/ 116333 h 398577"/>
              <a:gd name="connsiteX18" fmla="*/ 923217 w 923449"/>
              <a:gd name="connsiteY18" fmla="*/ 99680 h 398577"/>
              <a:gd name="connsiteX19" fmla="*/ 756992 w 923449"/>
              <a:gd name="connsiteY19" fmla="*/ 41293 h 398577"/>
              <a:gd name="connsiteX20" fmla="*/ 603754 w 923449"/>
              <a:gd name="connsiteY20" fmla="*/ 10537 h 398577"/>
              <a:gd name="connsiteX21" fmla="*/ 637728 w 923449"/>
              <a:gd name="connsiteY21" fmla="*/ 16857 h 398577"/>
              <a:gd name="connsiteX22" fmla="*/ 746285 w 923449"/>
              <a:gd name="connsiteY22" fmla="*/ 44921 h 398577"/>
              <a:gd name="connsiteX23" fmla="*/ 710433 w 923449"/>
              <a:gd name="connsiteY23" fmla="*/ 31238 h 398577"/>
              <a:gd name="connsiteX24" fmla="*/ 661087 w 923449"/>
              <a:gd name="connsiteY24" fmla="*/ 17408 h 398577"/>
              <a:gd name="connsiteX25" fmla="*/ 733129 w 923449"/>
              <a:gd name="connsiteY25" fmla="*/ 29721 h 398577"/>
              <a:gd name="connsiteX26" fmla="*/ 555983 w 923449"/>
              <a:gd name="connsiteY26" fmla="*/ 12890 h 398577"/>
              <a:gd name="connsiteX27" fmla="*/ 444699 w 923449"/>
              <a:gd name="connsiteY27" fmla="*/ 14480 h 398577"/>
              <a:gd name="connsiteX28" fmla="*/ 374387 w 923449"/>
              <a:gd name="connsiteY28" fmla="*/ 21290 h 398577"/>
              <a:gd name="connsiteX29" fmla="*/ 340998 w 923449"/>
              <a:gd name="connsiteY29" fmla="*/ 37979 h 398577"/>
              <a:gd name="connsiteX30" fmla="*/ 298642 w 923449"/>
              <a:gd name="connsiteY30" fmla="*/ 27439 h 398577"/>
              <a:gd name="connsiteX31" fmla="*/ 214997 w 923449"/>
              <a:gd name="connsiteY31" fmla="*/ 53692 h 398577"/>
              <a:gd name="connsiteX32" fmla="*/ 169197 w 923449"/>
              <a:gd name="connsiteY32" fmla="*/ 57773 h 398577"/>
              <a:gd name="connsiteX33" fmla="*/ 118909 w 923449"/>
              <a:gd name="connsiteY33" fmla="*/ 87479 h 398577"/>
              <a:gd name="connsiteX34" fmla="*/ 82035 w 923449"/>
              <a:gd name="connsiteY34" fmla="*/ 96008 h 398577"/>
              <a:gd name="connsiteX35" fmla="*/ 76910 w 923449"/>
              <a:gd name="connsiteY35" fmla="*/ 105290 h 398577"/>
              <a:gd name="connsiteX36" fmla="*/ 183 w 923449"/>
              <a:gd name="connsiteY36" fmla="*/ 131513 h 398577"/>
              <a:gd name="connsiteX37" fmla="*/ 42515 w 923449"/>
              <a:gd name="connsiteY37" fmla="*/ 176651 h 398577"/>
              <a:gd name="connsiteX38" fmla="*/ 82925 w 923449"/>
              <a:gd name="connsiteY38" fmla="*/ 196709 h 398577"/>
              <a:gd name="connsiteX39" fmla="*/ 157673 w 923449"/>
              <a:gd name="connsiteY39" fmla="*/ 273272 h 398577"/>
              <a:gd name="connsiteX0" fmla="*/ 157673 w 923449"/>
              <a:gd name="connsiteY0" fmla="*/ 273272 h 398577"/>
              <a:gd name="connsiteX1" fmla="*/ 177089 w 923449"/>
              <a:gd name="connsiteY1" fmla="*/ 294204 h 398577"/>
              <a:gd name="connsiteX2" fmla="*/ 216597 w 923449"/>
              <a:gd name="connsiteY2" fmla="*/ 353263 h 398577"/>
              <a:gd name="connsiteX3" fmla="*/ 251553 w 923449"/>
              <a:gd name="connsiteY3" fmla="*/ 398291 h 398577"/>
              <a:gd name="connsiteX4" fmla="*/ 290575 w 923449"/>
              <a:gd name="connsiteY4" fmla="*/ 371800 h 398577"/>
              <a:gd name="connsiteX5" fmla="*/ 323458 w 923449"/>
              <a:gd name="connsiteY5" fmla="*/ 348456 h 398577"/>
              <a:gd name="connsiteX6" fmla="*/ 353089 w 923449"/>
              <a:gd name="connsiteY6" fmla="*/ 331486 h 398577"/>
              <a:gd name="connsiteX7" fmla="*/ 396096 w 923449"/>
              <a:gd name="connsiteY7" fmla="*/ 306887 h 398577"/>
              <a:gd name="connsiteX8" fmla="*/ 430615 w 923449"/>
              <a:gd name="connsiteY8" fmla="*/ 272717 h 398577"/>
              <a:gd name="connsiteX9" fmla="*/ 424960 w 923449"/>
              <a:gd name="connsiteY9" fmla="*/ 285998 h 398577"/>
              <a:gd name="connsiteX10" fmla="*/ 495970 w 923449"/>
              <a:gd name="connsiteY10" fmla="*/ 245841 h 398577"/>
              <a:gd name="connsiteX11" fmla="*/ 543246 w 923449"/>
              <a:gd name="connsiteY11" fmla="*/ 222638 h 398577"/>
              <a:gd name="connsiteX12" fmla="*/ 582152 w 923449"/>
              <a:gd name="connsiteY12" fmla="*/ 202195 h 398577"/>
              <a:gd name="connsiteX13" fmla="*/ 634228 w 923449"/>
              <a:gd name="connsiteY13" fmla="*/ 181961 h 398577"/>
              <a:gd name="connsiteX14" fmla="*/ 666675 w 923449"/>
              <a:gd name="connsiteY14" fmla="*/ 178336 h 398577"/>
              <a:gd name="connsiteX15" fmla="*/ 693662 w 923449"/>
              <a:gd name="connsiteY15" fmla="*/ 162255 h 398577"/>
              <a:gd name="connsiteX16" fmla="*/ 736248 w 923449"/>
              <a:gd name="connsiteY16" fmla="*/ 157100 h 398577"/>
              <a:gd name="connsiteX17" fmla="*/ 757057 w 923449"/>
              <a:gd name="connsiteY17" fmla="*/ 147461 h 398577"/>
              <a:gd name="connsiteX18" fmla="*/ 908201 w 923449"/>
              <a:gd name="connsiteY18" fmla="*/ 116333 h 398577"/>
              <a:gd name="connsiteX19" fmla="*/ 923217 w 923449"/>
              <a:gd name="connsiteY19" fmla="*/ 99680 h 398577"/>
              <a:gd name="connsiteX20" fmla="*/ 756992 w 923449"/>
              <a:gd name="connsiteY20" fmla="*/ 41293 h 398577"/>
              <a:gd name="connsiteX21" fmla="*/ 603754 w 923449"/>
              <a:gd name="connsiteY21" fmla="*/ 10537 h 398577"/>
              <a:gd name="connsiteX22" fmla="*/ 637728 w 923449"/>
              <a:gd name="connsiteY22" fmla="*/ 16857 h 398577"/>
              <a:gd name="connsiteX23" fmla="*/ 746285 w 923449"/>
              <a:gd name="connsiteY23" fmla="*/ 44921 h 398577"/>
              <a:gd name="connsiteX24" fmla="*/ 710433 w 923449"/>
              <a:gd name="connsiteY24" fmla="*/ 31238 h 398577"/>
              <a:gd name="connsiteX25" fmla="*/ 661087 w 923449"/>
              <a:gd name="connsiteY25" fmla="*/ 17408 h 398577"/>
              <a:gd name="connsiteX26" fmla="*/ 733129 w 923449"/>
              <a:gd name="connsiteY26" fmla="*/ 29721 h 398577"/>
              <a:gd name="connsiteX27" fmla="*/ 555983 w 923449"/>
              <a:gd name="connsiteY27" fmla="*/ 12890 h 398577"/>
              <a:gd name="connsiteX28" fmla="*/ 444699 w 923449"/>
              <a:gd name="connsiteY28" fmla="*/ 14480 h 398577"/>
              <a:gd name="connsiteX29" fmla="*/ 374387 w 923449"/>
              <a:gd name="connsiteY29" fmla="*/ 21290 h 398577"/>
              <a:gd name="connsiteX30" fmla="*/ 340998 w 923449"/>
              <a:gd name="connsiteY30" fmla="*/ 37979 h 398577"/>
              <a:gd name="connsiteX31" fmla="*/ 298642 w 923449"/>
              <a:gd name="connsiteY31" fmla="*/ 27439 h 398577"/>
              <a:gd name="connsiteX32" fmla="*/ 214997 w 923449"/>
              <a:gd name="connsiteY32" fmla="*/ 53692 h 398577"/>
              <a:gd name="connsiteX33" fmla="*/ 169197 w 923449"/>
              <a:gd name="connsiteY33" fmla="*/ 57773 h 398577"/>
              <a:gd name="connsiteX34" fmla="*/ 118909 w 923449"/>
              <a:gd name="connsiteY34" fmla="*/ 87479 h 398577"/>
              <a:gd name="connsiteX35" fmla="*/ 82035 w 923449"/>
              <a:gd name="connsiteY35" fmla="*/ 96008 h 398577"/>
              <a:gd name="connsiteX36" fmla="*/ 76910 w 923449"/>
              <a:gd name="connsiteY36" fmla="*/ 105290 h 398577"/>
              <a:gd name="connsiteX37" fmla="*/ 183 w 923449"/>
              <a:gd name="connsiteY37" fmla="*/ 131513 h 398577"/>
              <a:gd name="connsiteX38" fmla="*/ 42515 w 923449"/>
              <a:gd name="connsiteY38" fmla="*/ 176651 h 398577"/>
              <a:gd name="connsiteX39" fmla="*/ 82925 w 923449"/>
              <a:gd name="connsiteY39" fmla="*/ 196709 h 398577"/>
              <a:gd name="connsiteX40" fmla="*/ 157673 w 923449"/>
              <a:gd name="connsiteY40" fmla="*/ 273272 h 39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3449" h="398577">
                <a:moveTo>
                  <a:pt x="157673" y="273272"/>
                </a:moveTo>
                <a:cubicBezTo>
                  <a:pt x="173367" y="289521"/>
                  <a:pt x="167268" y="280872"/>
                  <a:pt x="177089" y="294204"/>
                </a:cubicBezTo>
                <a:cubicBezTo>
                  <a:pt x="186910" y="307536"/>
                  <a:pt x="199528" y="329330"/>
                  <a:pt x="216597" y="353263"/>
                </a:cubicBezTo>
                <a:cubicBezTo>
                  <a:pt x="233666" y="377196"/>
                  <a:pt x="239223" y="395201"/>
                  <a:pt x="251553" y="398291"/>
                </a:cubicBezTo>
                <a:cubicBezTo>
                  <a:pt x="263883" y="401381"/>
                  <a:pt x="281209" y="378567"/>
                  <a:pt x="290575" y="371800"/>
                </a:cubicBezTo>
                <a:cubicBezTo>
                  <a:pt x="299941" y="365033"/>
                  <a:pt x="312442" y="357502"/>
                  <a:pt x="323458" y="348456"/>
                </a:cubicBezTo>
                <a:cubicBezTo>
                  <a:pt x="334474" y="339410"/>
                  <a:pt x="340983" y="339225"/>
                  <a:pt x="353089" y="331486"/>
                </a:cubicBezTo>
                <a:cubicBezTo>
                  <a:pt x="372697" y="317425"/>
                  <a:pt x="368811" y="320917"/>
                  <a:pt x="396096" y="306887"/>
                </a:cubicBezTo>
                <a:cubicBezTo>
                  <a:pt x="411512" y="299224"/>
                  <a:pt x="414226" y="281206"/>
                  <a:pt x="430615" y="272717"/>
                </a:cubicBezTo>
                <a:cubicBezTo>
                  <a:pt x="435982" y="255212"/>
                  <a:pt x="417538" y="293910"/>
                  <a:pt x="424960" y="285998"/>
                </a:cubicBezTo>
                <a:cubicBezTo>
                  <a:pt x="432382" y="278086"/>
                  <a:pt x="489304" y="250378"/>
                  <a:pt x="495970" y="245841"/>
                </a:cubicBezTo>
                <a:cubicBezTo>
                  <a:pt x="502636" y="241304"/>
                  <a:pt x="530315" y="229751"/>
                  <a:pt x="543246" y="222638"/>
                </a:cubicBezTo>
                <a:cubicBezTo>
                  <a:pt x="556178" y="215525"/>
                  <a:pt x="561776" y="210295"/>
                  <a:pt x="582152" y="202195"/>
                </a:cubicBezTo>
                <a:lnTo>
                  <a:pt x="634228" y="181961"/>
                </a:lnTo>
                <a:cubicBezTo>
                  <a:pt x="647583" y="177009"/>
                  <a:pt x="656769" y="181620"/>
                  <a:pt x="666675" y="178336"/>
                </a:cubicBezTo>
                <a:cubicBezTo>
                  <a:pt x="676581" y="175052"/>
                  <a:pt x="681335" y="164818"/>
                  <a:pt x="693662" y="162255"/>
                </a:cubicBezTo>
                <a:cubicBezTo>
                  <a:pt x="709934" y="157136"/>
                  <a:pt x="725682" y="159566"/>
                  <a:pt x="736248" y="157100"/>
                </a:cubicBezTo>
                <a:cubicBezTo>
                  <a:pt x="746814" y="154634"/>
                  <a:pt x="727667" y="153280"/>
                  <a:pt x="757057" y="147461"/>
                </a:cubicBezTo>
                <a:cubicBezTo>
                  <a:pt x="786447" y="141642"/>
                  <a:pt x="900573" y="130537"/>
                  <a:pt x="908201" y="116333"/>
                </a:cubicBezTo>
                <a:cubicBezTo>
                  <a:pt x="915829" y="102129"/>
                  <a:pt x="916690" y="112258"/>
                  <a:pt x="923217" y="99680"/>
                </a:cubicBezTo>
                <a:cubicBezTo>
                  <a:pt x="929744" y="87102"/>
                  <a:pt x="796863" y="55179"/>
                  <a:pt x="756992" y="41293"/>
                </a:cubicBezTo>
                <a:cubicBezTo>
                  <a:pt x="717121" y="27407"/>
                  <a:pt x="611625" y="16270"/>
                  <a:pt x="603754" y="10537"/>
                </a:cubicBezTo>
                <a:cubicBezTo>
                  <a:pt x="580995" y="-21665"/>
                  <a:pt x="652974" y="31614"/>
                  <a:pt x="637728" y="16857"/>
                </a:cubicBezTo>
                <a:cubicBezTo>
                  <a:pt x="622482" y="2100"/>
                  <a:pt x="734168" y="42524"/>
                  <a:pt x="746285" y="44921"/>
                </a:cubicBezTo>
                <a:cubicBezTo>
                  <a:pt x="758402" y="47318"/>
                  <a:pt x="721938" y="39680"/>
                  <a:pt x="710433" y="31238"/>
                </a:cubicBezTo>
                <a:cubicBezTo>
                  <a:pt x="698928" y="22796"/>
                  <a:pt x="673016" y="24585"/>
                  <a:pt x="661087" y="17408"/>
                </a:cubicBezTo>
                <a:cubicBezTo>
                  <a:pt x="649158" y="10231"/>
                  <a:pt x="749423" y="28446"/>
                  <a:pt x="733129" y="29721"/>
                </a:cubicBezTo>
                <a:cubicBezTo>
                  <a:pt x="716835" y="30996"/>
                  <a:pt x="603644" y="14283"/>
                  <a:pt x="555983" y="12890"/>
                </a:cubicBezTo>
                <a:cubicBezTo>
                  <a:pt x="508322" y="11497"/>
                  <a:pt x="474418" y="11551"/>
                  <a:pt x="444699" y="14480"/>
                </a:cubicBezTo>
                <a:cubicBezTo>
                  <a:pt x="414980" y="17409"/>
                  <a:pt x="391671" y="17373"/>
                  <a:pt x="374387" y="21290"/>
                </a:cubicBezTo>
                <a:cubicBezTo>
                  <a:pt x="357103" y="25207"/>
                  <a:pt x="352938" y="35043"/>
                  <a:pt x="340998" y="37979"/>
                </a:cubicBezTo>
                <a:cubicBezTo>
                  <a:pt x="329058" y="40915"/>
                  <a:pt x="319642" y="24820"/>
                  <a:pt x="298642" y="27439"/>
                </a:cubicBezTo>
                <a:cubicBezTo>
                  <a:pt x="277642" y="30058"/>
                  <a:pt x="235750" y="46343"/>
                  <a:pt x="214997" y="53692"/>
                </a:cubicBezTo>
                <a:cubicBezTo>
                  <a:pt x="194244" y="61041"/>
                  <a:pt x="185212" y="52142"/>
                  <a:pt x="169197" y="57773"/>
                </a:cubicBezTo>
                <a:cubicBezTo>
                  <a:pt x="153182" y="63404"/>
                  <a:pt x="140433" y="82505"/>
                  <a:pt x="118909" y="87479"/>
                </a:cubicBezTo>
                <a:cubicBezTo>
                  <a:pt x="83605" y="106363"/>
                  <a:pt x="95467" y="86402"/>
                  <a:pt x="82035" y="96008"/>
                </a:cubicBezTo>
                <a:cubicBezTo>
                  <a:pt x="68603" y="105614"/>
                  <a:pt x="84853" y="100579"/>
                  <a:pt x="76910" y="105290"/>
                </a:cubicBezTo>
                <a:cubicBezTo>
                  <a:pt x="60497" y="117505"/>
                  <a:pt x="8152" y="124467"/>
                  <a:pt x="183" y="131513"/>
                </a:cubicBezTo>
                <a:cubicBezTo>
                  <a:pt x="-2612" y="143252"/>
                  <a:pt x="27417" y="166755"/>
                  <a:pt x="42515" y="176651"/>
                </a:cubicBezTo>
                <a:cubicBezTo>
                  <a:pt x="57613" y="186547"/>
                  <a:pt x="66670" y="180451"/>
                  <a:pt x="82925" y="196709"/>
                </a:cubicBezTo>
                <a:cubicBezTo>
                  <a:pt x="77015" y="205683"/>
                  <a:pt x="141979" y="257023"/>
                  <a:pt x="157673" y="273272"/>
                </a:cubicBezTo>
                <a:close/>
              </a:path>
            </a:pathLst>
          </a:custGeom>
          <a:solidFill>
            <a:srgbClr val="AA7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307F6-1955-4BDA-A73F-31385F7E2220}"/>
              </a:ext>
            </a:extLst>
          </p:cNvPr>
          <p:cNvSpPr/>
          <p:nvPr/>
        </p:nvSpPr>
        <p:spPr>
          <a:xfrm>
            <a:off x="5517913" y="1067451"/>
            <a:ext cx="322391" cy="221708"/>
          </a:xfrm>
          <a:custGeom>
            <a:avLst/>
            <a:gdLst>
              <a:gd name="connsiteX0" fmla="*/ 20403 w 365725"/>
              <a:gd name="connsiteY0" fmla="*/ 26 h 225146"/>
              <a:gd name="connsiteX1" fmla="*/ 75172 w 365725"/>
              <a:gd name="connsiteY1" fmla="*/ 192907 h 225146"/>
              <a:gd name="connsiteX2" fmla="*/ 365685 w 365725"/>
              <a:gd name="connsiteY2" fmla="*/ 207195 h 225146"/>
              <a:gd name="connsiteX3" fmla="*/ 20403 w 365725"/>
              <a:gd name="connsiteY3" fmla="*/ 26 h 225146"/>
              <a:gd name="connsiteX0" fmla="*/ 20403 w 382934"/>
              <a:gd name="connsiteY0" fmla="*/ 26 h 257437"/>
              <a:gd name="connsiteX1" fmla="*/ 75172 w 382934"/>
              <a:gd name="connsiteY1" fmla="*/ 192907 h 257437"/>
              <a:gd name="connsiteX2" fmla="*/ 304564 w 382934"/>
              <a:gd name="connsiteY2" fmla="*/ 257098 h 257437"/>
              <a:gd name="connsiteX3" fmla="*/ 365685 w 382934"/>
              <a:gd name="connsiteY3" fmla="*/ 207195 h 257437"/>
              <a:gd name="connsiteX4" fmla="*/ 20403 w 382934"/>
              <a:gd name="connsiteY4" fmla="*/ 26 h 257437"/>
              <a:gd name="connsiteX0" fmla="*/ 154 w 358937"/>
              <a:gd name="connsiteY0" fmla="*/ 21595 h 278984"/>
              <a:gd name="connsiteX1" fmla="*/ 54923 w 358937"/>
              <a:gd name="connsiteY1" fmla="*/ 214476 h 278984"/>
              <a:gd name="connsiteX2" fmla="*/ 284315 w 358937"/>
              <a:gd name="connsiteY2" fmla="*/ 278667 h 278984"/>
              <a:gd name="connsiteX3" fmla="*/ 345436 w 358937"/>
              <a:gd name="connsiteY3" fmla="*/ 228764 h 278984"/>
              <a:gd name="connsiteX4" fmla="*/ 53366 w 358937"/>
              <a:gd name="connsiteY4" fmla="*/ 27864 h 278984"/>
              <a:gd name="connsiteX5" fmla="*/ 154 w 358937"/>
              <a:gd name="connsiteY5" fmla="*/ 21595 h 278984"/>
              <a:gd name="connsiteX0" fmla="*/ 24223 w 383006"/>
              <a:gd name="connsiteY0" fmla="*/ 13297 h 270686"/>
              <a:gd name="connsiteX1" fmla="*/ 2451 w 383006"/>
              <a:gd name="connsiteY1" fmla="*/ 69143 h 270686"/>
              <a:gd name="connsiteX2" fmla="*/ 78992 w 383006"/>
              <a:gd name="connsiteY2" fmla="*/ 206178 h 270686"/>
              <a:gd name="connsiteX3" fmla="*/ 308384 w 383006"/>
              <a:gd name="connsiteY3" fmla="*/ 270369 h 270686"/>
              <a:gd name="connsiteX4" fmla="*/ 369505 w 383006"/>
              <a:gd name="connsiteY4" fmla="*/ 220466 h 270686"/>
              <a:gd name="connsiteX5" fmla="*/ 77435 w 383006"/>
              <a:gd name="connsiteY5" fmla="*/ 19566 h 270686"/>
              <a:gd name="connsiteX6" fmla="*/ 24223 w 383006"/>
              <a:gd name="connsiteY6" fmla="*/ 13297 h 270686"/>
              <a:gd name="connsiteX0" fmla="*/ 24223 w 378055"/>
              <a:gd name="connsiteY0" fmla="*/ 13296 h 270513"/>
              <a:gd name="connsiteX1" fmla="*/ 2451 w 378055"/>
              <a:gd name="connsiteY1" fmla="*/ 69142 h 270513"/>
              <a:gd name="connsiteX2" fmla="*/ 78992 w 378055"/>
              <a:gd name="connsiteY2" fmla="*/ 206177 h 270513"/>
              <a:gd name="connsiteX3" fmla="*/ 308384 w 378055"/>
              <a:gd name="connsiteY3" fmla="*/ 270368 h 270513"/>
              <a:gd name="connsiteX4" fmla="*/ 369505 w 378055"/>
              <a:gd name="connsiteY4" fmla="*/ 220465 h 270513"/>
              <a:gd name="connsiteX5" fmla="*/ 149420 w 378055"/>
              <a:gd name="connsiteY5" fmla="*/ 118719 h 270513"/>
              <a:gd name="connsiteX6" fmla="*/ 77435 w 378055"/>
              <a:gd name="connsiteY6" fmla="*/ 19565 h 270513"/>
              <a:gd name="connsiteX7" fmla="*/ 24223 w 378055"/>
              <a:gd name="connsiteY7" fmla="*/ 13296 h 270513"/>
              <a:gd name="connsiteX0" fmla="*/ 24223 w 371823"/>
              <a:gd name="connsiteY0" fmla="*/ 13296 h 270477"/>
              <a:gd name="connsiteX1" fmla="*/ 2451 w 371823"/>
              <a:gd name="connsiteY1" fmla="*/ 69142 h 270477"/>
              <a:gd name="connsiteX2" fmla="*/ 78992 w 371823"/>
              <a:gd name="connsiteY2" fmla="*/ 206177 h 270477"/>
              <a:gd name="connsiteX3" fmla="*/ 308384 w 371823"/>
              <a:gd name="connsiteY3" fmla="*/ 270368 h 270477"/>
              <a:gd name="connsiteX4" fmla="*/ 369505 w 371823"/>
              <a:gd name="connsiteY4" fmla="*/ 220465 h 270477"/>
              <a:gd name="connsiteX5" fmla="*/ 248398 w 371823"/>
              <a:gd name="connsiteY5" fmla="*/ 179961 h 270477"/>
              <a:gd name="connsiteX6" fmla="*/ 149420 w 371823"/>
              <a:gd name="connsiteY6" fmla="*/ 118719 h 270477"/>
              <a:gd name="connsiteX7" fmla="*/ 77435 w 371823"/>
              <a:gd name="connsiteY7" fmla="*/ 19565 h 270477"/>
              <a:gd name="connsiteX8" fmla="*/ 24223 w 371823"/>
              <a:gd name="connsiteY8" fmla="*/ 13296 h 270477"/>
              <a:gd name="connsiteX0" fmla="*/ 24223 w 371659"/>
              <a:gd name="connsiteY0" fmla="*/ 13296 h 270468"/>
              <a:gd name="connsiteX1" fmla="*/ 2451 w 371659"/>
              <a:gd name="connsiteY1" fmla="*/ 69142 h 270468"/>
              <a:gd name="connsiteX2" fmla="*/ 78992 w 371659"/>
              <a:gd name="connsiteY2" fmla="*/ 206177 h 270468"/>
              <a:gd name="connsiteX3" fmla="*/ 308384 w 371659"/>
              <a:gd name="connsiteY3" fmla="*/ 270368 h 270468"/>
              <a:gd name="connsiteX4" fmla="*/ 369505 w 371659"/>
              <a:gd name="connsiteY4" fmla="*/ 220465 h 270468"/>
              <a:gd name="connsiteX5" fmla="*/ 347376 w 371659"/>
              <a:gd name="connsiteY5" fmla="*/ 197457 h 270468"/>
              <a:gd name="connsiteX6" fmla="*/ 248398 w 371659"/>
              <a:gd name="connsiteY6" fmla="*/ 179961 h 270468"/>
              <a:gd name="connsiteX7" fmla="*/ 149420 w 371659"/>
              <a:gd name="connsiteY7" fmla="*/ 118719 h 270468"/>
              <a:gd name="connsiteX8" fmla="*/ 77435 w 371659"/>
              <a:gd name="connsiteY8" fmla="*/ 19565 h 270468"/>
              <a:gd name="connsiteX9" fmla="*/ 24223 w 371659"/>
              <a:gd name="connsiteY9" fmla="*/ 13296 h 270468"/>
              <a:gd name="connsiteX0" fmla="*/ 24223 w 406140"/>
              <a:gd name="connsiteY0" fmla="*/ 13296 h 270496"/>
              <a:gd name="connsiteX1" fmla="*/ 2451 w 406140"/>
              <a:gd name="connsiteY1" fmla="*/ 69142 h 270496"/>
              <a:gd name="connsiteX2" fmla="*/ 78992 w 406140"/>
              <a:gd name="connsiteY2" fmla="*/ 206177 h 270496"/>
              <a:gd name="connsiteX3" fmla="*/ 308384 w 406140"/>
              <a:gd name="connsiteY3" fmla="*/ 270368 h 270496"/>
              <a:gd name="connsiteX4" fmla="*/ 405497 w 406140"/>
              <a:gd name="connsiteY4" fmla="*/ 229214 h 270496"/>
              <a:gd name="connsiteX5" fmla="*/ 347376 w 406140"/>
              <a:gd name="connsiteY5" fmla="*/ 197457 h 270496"/>
              <a:gd name="connsiteX6" fmla="*/ 248398 w 406140"/>
              <a:gd name="connsiteY6" fmla="*/ 179961 h 270496"/>
              <a:gd name="connsiteX7" fmla="*/ 149420 w 406140"/>
              <a:gd name="connsiteY7" fmla="*/ 118719 h 270496"/>
              <a:gd name="connsiteX8" fmla="*/ 77435 w 406140"/>
              <a:gd name="connsiteY8" fmla="*/ 19565 h 270496"/>
              <a:gd name="connsiteX9" fmla="*/ 24223 w 406140"/>
              <a:gd name="connsiteY9" fmla="*/ 13296 h 270496"/>
              <a:gd name="connsiteX0" fmla="*/ 24223 w 406072"/>
              <a:gd name="connsiteY0" fmla="*/ 13296 h 270496"/>
              <a:gd name="connsiteX1" fmla="*/ 2451 w 406072"/>
              <a:gd name="connsiteY1" fmla="*/ 69142 h 270496"/>
              <a:gd name="connsiteX2" fmla="*/ 78992 w 406072"/>
              <a:gd name="connsiteY2" fmla="*/ 206177 h 270496"/>
              <a:gd name="connsiteX3" fmla="*/ 308384 w 406072"/>
              <a:gd name="connsiteY3" fmla="*/ 270368 h 270496"/>
              <a:gd name="connsiteX4" fmla="*/ 405497 w 406072"/>
              <a:gd name="connsiteY4" fmla="*/ 229214 h 270496"/>
              <a:gd name="connsiteX5" fmla="*/ 347376 w 406072"/>
              <a:gd name="connsiteY5" fmla="*/ 197457 h 270496"/>
              <a:gd name="connsiteX6" fmla="*/ 332380 w 406072"/>
              <a:gd name="connsiteY6" fmla="*/ 182876 h 270496"/>
              <a:gd name="connsiteX7" fmla="*/ 248398 w 406072"/>
              <a:gd name="connsiteY7" fmla="*/ 179961 h 270496"/>
              <a:gd name="connsiteX8" fmla="*/ 149420 w 406072"/>
              <a:gd name="connsiteY8" fmla="*/ 118719 h 270496"/>
              <a:gd name="connsiteX9" fmla="*/ 77435 w 406072"/>
              <a:gd name="connsiteY9" fmla="*/ 19565 h 270496"/>
              <a:gd name="connsiteX10" fmla="*/ 24223 w 406072"/>
              <a:gd name="connsiteY10" fmla="*/ 13296 h 270496"/>
              <a:gd name="connsiteX0" fmla="*/ 24223 w 406072"/>
              <a:gd name="connsiteY0" fmla="*/ 13296 h 271522"/>
              <a:gd name="connsiteX1" fmla="*/ 2451 w 406072"/>
              <a:gd name="connsiteY1" fmla="*/ 69142 h 271522"/>
              <a:gd name="connsiteX2" fmla="*/ 78992 w 406072"/>
              <a:gd name="connsiteY2" fmla="*/ 206177 h 271522"/>
              <a:gd name="connsiteX3" fmla="*/ 212407 w 406072"/>
              <a:gd name="connsiteY3" fmla="*/ 258700 h 271522"/>
              <a:gd name="connsiteX4" fmla="*/ 308384 w 406072"/>
              <a:gd name="connsiteY4" fmla="*/ 270368 h 271522"/>
              <a:gd name="connsiteX5" fmla="*/ 405497 w 406072"/>
              <a:gd name="connsiteY5" fmla="*/ 229214 h 271522"/>
              <a:gd name="connsiteX6" fmla="*/ 347376 w 406072"/>
              <a:gd name="connsiteY6" fmla="*/ 197457 h 271522"/>
              <a:gd name="connsiteX7" fmla="*/ 332380 w 406072"/>
              <a:gd name="connsiteY7" fmla="*/ 182876 h 271522"/>
              <a:gd name="connsiteX8" fmla="*/ 248398 w 406072"/>
              <a:gd name="connsiteY8" fmla="*/ 179961 h 271522"/>
              <a:gd name="connsiteX9" fmla="*/ 149420 w 406072"/>
              <a:gd name="connsiteY9" fmla="*/ 118719 h 271522"/>
              <a:gd name="connsiteX10" fmla="*/ 77435 w 406072"/>
              <a:gd name="connsiteY10" fmla="*/ 19565 h 271522"/>
              <a:gd name="connsiteX11" fmla="*/ 24223 w 406072"/>
              <a:gd name="connsiteY11" fmla="*/ 13296 h 27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072" h="271522">
                <a:moveTo>
                  <a:pt x="24223" y="13296"/>
                </a:moveTo>
                <a:cubicBezTo>
                  <a:pt x="11726" y="21559"/>
                  <a:pt x="-6677" y="36995"/>
                  <a:pt x="2451" y="69142"/>
                </a:cubicBezTo>
                <a:cubicBezTo>
                  <a:pt x="11579" y="101289"/>
                  <a:pt x="44499" y="176042"/>
                  <a:pt x="78992" y="206177"/>
                </a:cubicBezTo>
                <a:cubicBezTo>
                  <a:pt x="113485" y="236312"/>
                  <a:pt x="174175" y="248002"/>
                  <a:pt x="212407" y="258700"/>
                </a:cubicBezTo>
                <a:cubicBezTo>
                  <a:pt x="250639" y="269398"/>
                  <a:pt x="275703" y="273824"/>
                  <a:pt x="308384" y="270368"/>
                </a:cubicBezTo>
                <a:cubicBezTo>
                  <a:pt x="341066" y="266912"/>
                  <a:pt x="398998" y="241366"/>
                  <a:pt x="405497" y="229214"/>
                </a:cubicBezTo>
                <a:cubicBezTo>
                  <a:pt x="411996" y="217062"/>
                  <a:pt x="361562" y="203722"/>
                  <a:pt x="347376" y="197457"/>
                </a:cubicBezTo>
                <a:cubicBezTo>
                  <a:pt x="333190" y="191192"/>
                  <a:pt x="348876" y="185792"/>
                  <a:pt x="332380" y="182876"/>
                </a:cubicBezTo>
                <a:cubicBezTo>
                  <a:pt x="315884" y="179960"/>
                  <a:pt x="276892" y="192112"/>
                  <a:pt x="248398" y="179961"/>
                </a:cubicBezTo>
                <a:cubicBezTo>
                  <a:pt x="219904" y="167810"/>
                  <a:pt x="176414" y="141563"/>
                  <a:pt x="149420" y="118719"/>
                </a:cubicBezTo>
                <a:cubicBezTo>
                  <a:pt x="122426" y="95875"/>
                  <a:pt x="100301" y="30331"/>
                  <a:pt x="77435" y="19565"/>
                </a:cubicBezTo>
                <a:cubicBezTo>
                  <a:pt x="19888" y="-14963"/>
                  <a:pt x="36720" y="5033"/>
                  <a:pt x="24223" y="13296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BA417C-9D04-4373-8F52-17F127C7E804}"/>
              </a:ext>
            </a:extLst>
          </p:cNvPr>
          <p:cNvSpPr/>
          <p:nvPr/>
        </p:nvSpPr>
        <p:spPr>
          <a:xfrm>
            <a:off x="5608633" y="1021514"/>
            <a:ext cx="222022" cy="179692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BAA9AC0-7F22-400A-A7F2-D961FF0B8716}"/>
              </a:ext>
            </a:extLst>
          </p:cNvPr>
          <p:cNvSpPr/>
          <p:nvPr/>
        </p:nvSpPr>
        <p:spPr>
          <a:xfrm>
            <a:off x="3947675" y="2764716"/>
            <a:ext cx="657082" cy="624329"/>
          </a:xfrm>
          <a:custGeom>
            <a:avLst/>
            <a:gdLst>
              <a:gd name="connsiteX0" fmla="*/ 276039 w 656260"/>
              <a:gd name="connsiteY0" fmla="*/ 11892 h 658381"/>
              <a:gd name="connsiteX1" fmla="*/ 352239 w 656260"/>
              <a:gd name="connsiteY1" fmla="*/ 99998 h 658381"/>
              <a:gd name="connsiteX2" fmla="*/ 459395 w 656260"/>
              <a:gd name="connsiteY2" fmla="*/ 138098 h 658381"/>
              <a:gd name="connsiteX3" fmla="*/ 283183 w 656260"/>
              <a:gd name="connsiteY3" fmla="*/ 383367 h 658381"/>
              <a:gd name="connsiteX4" fmla="*/ 387958 w 656260"/>
              <a:gd name="connsiteY4" fmla="*/ 421467 h 658381"/>
              <a:gd name="connsiteX5" fmla="*/ 487970 w 656260"/>
              <a:gd name="connsiteY5" fmla="*/ 283355 h 658381"/>
              <a:gd name="connsiteX6" fmla="*/ 645133 w 656260"/>
              <a:gd name="connsiteY6" fmla="*/ 330980 h 658381"/>
              <a:gd name="connsiteX7" fmla="*/ 616558 w 656260"/>
              <a:gd name="connsiteY7" fmla="*/ 521480 h 658381"/>
              <a:gd name="connsiteX8" fmla="*/ 402245 w 656260"/>
              <a:gd name="connsiteY8" fmla="*/ 654830 h 658381"/>
              <a:gd name="connsiteX9" fmla="*/ 128401 w 656260"/>
              <a:gd name="connsiteY9" fmla="*/ 600061 h 658381"/>
              <a:gd name="connsiteX10" fmla="*/ 4576 w 656260"/>
              <a:gd name="connsiteY10" fmla="*/ 392892 h 658381"/>
              <a:gd name="connsiteX11" fmla="*/ 276039 w 656260"/>
              <a:gd name="connsiteY11" fmla="*/ 11892 h 658381"/>
              <a:gd name="connsiteX0" fmla="*/ 276039 w 656260"/>
              <a:gd name="connsiteY0" fmla="*/ 11139 h 657628"/>
              <a:gd name="connsiteX1" fmla="*/ 304614 w 656260"/>
              <a:gd name="connsiteY1" fmla="*/ 101627 h 657628"/>
              <a:gd name="connsiteX2" fmla="*/ 352239 w 656260"/>
              <a:gd name="connsiteY2" fmla="*/ 99245 h 657628"/>
              <a:gd name="connsiteX3" fmla="*/ 459395 w 656260"/>
              <a:gd name="connsiteY3" fmla="*/ 137345 h 657628"/>
              <a:gd name="connsiteX4" fmla="*/ 283183 w 656260"/>
              <a:gd name="connsiteY4" fmla="*/ 382614 h 657628"/>
              <a:gd name="connsiteX5" fmla="*/ 387958 w 656260"/>
              <a:gd name="connsiteY5" fmla="*/ 420714 h 657628"/>
              <a:gd name="connsiteX6" fmla="*/ 487970 w 656260"/>
              <a:gd name="connsiteY6" fmla="*/ 282602 h 657628"/>
              <a:gd name="connsiteX7" fmla="*/ 645133 w 656260"/>
              <a:gd name="connsiteY7" fmla="*/ 330227 h 657628"/>
              <a:gd name="connsiteX8" fmla="*/ 616558 w 656260"/>
              <a:gd name="connsiteY8" fmla="*/ 520727 h 657628"/>
              <a:gd name="connsiteX9" fmla="*/ 402245 w 656260"/>
              <a:gd name="connsiteY9" fmla="*/ 654077 h 657628"/>
              <a:gd name="connsiteX10" fmla="*/ 128401 w 656260"/>
              <a:gd name="connsiteY10" fmla="*/ 599308 h 657628"/>
              <a:gd name="connsiteX11" fmla="*/ 4576 w 656260"/>
              <a:gd name="connsiteY11" fmla="*/ 392139 h 657628"/>
              <a:gd name="connsiteX12" fmla="*/ 276039 w 656260"/>
              <a:gd name="connsiteY12" fmla="*/ 11139 h 657628"/>
              <a:gd name="connsiteX0" fmla="*/ 276039 w 656260"/>
              <a:gd name="connsiteY0" fmla="*/ 11139 h 657628"/>
              <a:gd name="connsiteX1" fmla="*/ 304614 w 656260"/>
              <a:gd name="connsiteY1" fmla="*/ 101627 h 657628"/>
              <a:gd name="connsiteX2" fmla="*/ 352239 w 656260"/>
              <a:gd name="connsiteY2" fmla="*/ 99245 h 657628"/>
              <a:gd name="connsiteX3" fmla="*/ 385576 w 656260"/>
              <a:gd name="connsiteY3" fmla="*/ 137344 h 657628"/>
              <a:gd name="connsiteX4" fmla="*/ 459395 w 656260"/>
              <a:gd name="connsiteY4" fmla="*/ 137345 h 657628"/>
              <a:gd name="connsiteX5" fmla="*/ 283183 w 656260"/>
              <a:gd name="connsiteY5" fmla="*/ 382614 h 657628"/>
              <a:gd name="connsiteX6" fmla="*/ 387958 w 656260"/>
              <a:gd name="connsiteY6" fmla="*/ 420714 h 657628"/>
              <a:gd name="connsiteX7" fmla="*/ 487970 w 656260"/>
              <a:gd name="connsiteY7" fmla="*/ 282602 h 657628"/>
              <a:gd name="connsiteX8" fmla="*/ 645133 w 656260"/>
              <a:gd name="connsiteY8" fmla="*/ 330227 h 657628"/>
              <a:gd name="connsiteX9" fmla="*/ 616558 w 656260"/>
              <a:gd name="connsiteY9" fmla="*/ 520727 h 657628"/>
              <a:gd name="connsiteX10" fmla="*/ 402245 w 656260"/>
              <a:gd name="connsiteY10" fmla="*/ 654077 h 657628"/>
              <a:gd name="connsiteX11" fmla="*/ 128401 w 656260"/>
              <a:gd name="connsiteY11" fmla="*/ 599308 h 657628"/>
              <a:gd name="connsiteX12" fmla="*/ 4576 w 656260"/>
              <a:gd name="connsiteY12" fmla="*/ 392139 h 657628"/>
              <a:gd name="connsiteX13" fmla="*/ 276039 w 656260"/>
              <a:gd name="connsiteY13" fmla="*/ 11139 h 657628"/>
              <a:gd name="connsiteX0" fmla="*/ 276039 w 656260"/>
              <a:gd name="connsiteY0" fmla="*/ 11139 h 657628"/>
              <a:gd name="connsiteX1" fmla="*/ 304614 w 656260"/>
              <a:gd name="connsiteY1" fmla="*/ 101627 h 657628"/>
              <a:gd name="connsiteX2" fmla="*/ 352239 w 656260"/>
              <a:gd name="connsiteY2" fmla="*/ 99245 h 657628"/>
              <a:gd name="connsiteX3" fmla="*/ 399863 w 656260"/>
              <a:gd name="connsiteY3" fmla="*/ 125438 h 657628"/>
              <a:gd name="connsiteX4" fmla="*/ 459395 w 656260"/>
              <a:gd name="connsiteY4" fmla="*/ 137345 h 657628"/>
              <a:gd name="connsiteX5" fmla="*/ 283183 w 656260"/>
              <a:gd name="connsiteY5" fmla="*/ 382614 h 657628"/>
              <a:gd name="connsiteX6" fmla="*/ 387958 w 656260"/>
              <a:gd name="connsiteY6" fmla="*/ 420714 h 657628"/>
              <a:gd name="connsiteX7" fmla="*/ 487970 w 656260"/>
              <a:gd name="connsiteY7" fmla="*/ 282602 h 657628"/>
              <a:gd name="connsiteX8" fmla="*/ 645133 w 656260"/>
              <a:gd name="connsiteY8" fmla="*/ 330227 h 657628"/>
              <a:gd name="connsiteX9" fmla="*/ 616558 w 656260"/>
              <a:gd name="connsiteY9" fmla="*/ 520727 h 657628"/>
              <a:gd name="connsiteX10" fmla="*/ 402245 w 656260"/>
              <a:gd name="connsiteY10" fmla="*/ 654077 h 657628"/>
              <a:gd name="connsiteX11" fmla="*/ 128401 w 656260"/>
              <a:gd name="connsiteY11" fmla="*/ 599308 h 657628"/>
              <a:gd name="connsiteX12" fmla="*/ 4576 w 656260"/>
              <a:gd name="connsiteY12" fmla="*/ 392139 h 657628"/>
              <a:gd name="connsiteX13" fmla="*/ 276039 w 656260"/>
              <a:gd name="connsiteY13" fmla="*/ 11139 h 657628"/>
              <a:gd name="connsiteX0" fmla="*/ 276039 w 656260"/>
              <a:gd name="connsiteY0" fmla="*/ 12750 h 659239"/>
              <a:gd name="connsiteX1" fmla="*/ 326045 w 656260"/>
              <a:gd name="connsiteY1" fmla="*/ 91332 h 659239"/>
              <a:gd name="connsiteX2" fmla="*/ 352239 w 656260"/>
              <a:gd name="connsiteY2" fmla="*/ 100856 h 659239"/>
              <a:gd name="connsiteX3" fmla="*/ 399863 w 656260"/>
              <a:gd name="connsiteY3" fmla="*/ 127049 h 659239"/>
              <a:gd name="connsiteX4" fmla="*/ 459395 w 656260"/>
              <a:gd name="connsiteY4" fmla="*/ 138956 h 659239"/>
              <a:gd name="connsiteX5" fmla="*/ 283183 w 656260"/>
              <a:gd name="connsiteY5" fmla="*/ 384225 h 659239"/>
              <a:gd name="connsiteX6" fmla="*/ 387958 w 656260"/>
              <a:gd name="connsiteY6" fmla="*/ 422325 h 659239"/>
              <a:gd name="connsiteX7" fmla="*/ 487970 w 656260"/>
              <a:gd name="connsiteY7" fmla="*/ 284213 h 659239"/>
              <a:gd name="connsiteX8" fmla="*/ 645133 w 656260"/>
              <a:gd name="connsiteY8" fmla="*/ 331838 h 659239"/>
              <a:gd name="connsiteX9" fmla="*/ 616558 w 656260"/>
              <a:gd name="connsiteY9" fmla="*/ 522338 h 659239"/>
              <a:gd name="connsiteX10" fmla="*/ 402245 w 656260"/>
              <a:gd name="connsiteY10" fmla="*/ 655688 h 659239"/>
              <a:gd name="connsiteX11" fmla="*/ 128401 w 656260"/>
              <a:gd name="connsiteY11" fmla="*/ 600919 h 659239"/>
              <a:gd name="connsiteX12" fmla="*/ 4576 w 656260"/>
              <a:gd name="connsiteY12" fmla="*/ 393750 h 659239"/>
              <a:gd name="connsiteX13" fmla="*/ 276039 w 656260"/>
              <a:gd name="connsiteY13" fmla="*/ 12750 h 659239"/>
              <a:gd name="connsiteX0" fmla="*/ 263464 w 655591"/>
              <a:gd name="connsiteY0" fmla="*/ 17752 h 621378"/>
              <a:gd name="connsiteX1" fmla="*/ 325376 w 655591"/>
              <a:gd name="connsiteY1" fmla="*/ 53471 h 621378"/>
              <a:gd name="connsiteX2" fmla="*/ 351570 w 655591"/>
              <a:gd name="connsiteY2" fmla="*/ 62995 h 621378"/>
              <a:gd name="connsiteX3" fmla="*/ 399194 w 655591"/>
              <a:gd name="connsiteY3" fmla="*/ 89188 h 621378"/>
              <a:gd name="connsiteX4" fmla="*/ 458726 w 655591"/>
              <a:gd name="connsiteY4" fmla="*/ 101095 h 621378"/>
              <a:gd name="connsiteX5" fmla="*/ 282514 w 655591"/>
              <a:gd name="connsiteY5" fmla="*/ 346364 h 621378"/>
              <a:gd name="connsiteX6" fmla="*/ 387289 w 655591"/>
              <a:gd name="connsiteY6" fmla="*/ 384464 h 621378"/>
              <a:gd name="connsiteX7" fmla="*/ 487301 w 655591"/>
              <a:gd name="connsiteY7" fmla="*/ 246352 h 621378"/>
              <a:gd name="connsiteX8" fmla="*/ 644464 w 655591"/>
              <a:gd name="connsiteY8" fmla="*/ 293977 h 621378"/>
              <a:gd name="connsiteX9" fmla="*/ 615889 w 655591"/>
              <a:gd name="connsiteY9" fmla="*/ 484477 h 621378"/>
              <a:gd name="connsiteX10" fmla="*/ 401576 w 655591"/>
              <a:gd name="connsiteY10" fmla="*/ 617827 h 621378"/>
              <a:gd name="connsiteX11" fmla="*/ 127732 w 655591"/>
              <a:gd name="connsiteY11" fmla="*/ 563058 h 621378"/>
              <a:gd name="connsiteX12" fmla="*/ 3907 w 655591"/>
              <a:gd name="connsiteY12" fmla="*/ 355889 h 621378"/>
              <a:gd name="connsiteX13" fmla="*/ 263464 w 655591"/>
              <a:gd name="connsiteY13" fmla="*/ 17752 h 621378"/>
              <a:gd name="connsiteX0" fmla="*/ 263464 w 655591"/>
              <a:gd name="connsiteY0" fmla="*/ 33263 h 636889"/>
              <a:gd name="connsiteX1" fmla="*/ 282514 w 655591"/>
              <a:gd name="connsiteY1" fmla="*/ 16593 h 636889"/>
              <a:gd name="connsiteX2" fmla="*/ 325376 w 655591"/>
              <a:gd name="connsiteY2" fmla="*/ 68982 h 636889"/>
              <a:gd name="connsiteX3" fmla="*/ 351570 w 655591"/>
              <a:gd name="connsiteY3" fmla="*/ 78506 h 636889"/>
              <a:gd name="connsiteX4" fmla="*/ 399194 w 655591"/>
              <a:gd name="connsiteY4" fmla="*/ 104699 h 636889"/>
              <a:gd name="connsiteX5" fmla="*/ 458726 w 655591"/>
              <a:gd name="connsiteY5" fmla="*/ 116606 h 636889"/>
              <a:gd name="connsiteX6" fmla="*/ 282514 w 655591"/>
              <a:gd name="connsiteY6" fmla="*/ 361875 h 636889"/>
              <a:gd name="connsiteX7" fmla="*/ 387289 w 655591"/>
              <a:gd name="connsiteY7" fmla="*/ 399975 h 636889"/>
              <a:gd name="connsiteX8" fmla="*/ 487301 w 655591"/>
              <a:gd name="connsiteY8" fmla="*/ 261863 h 636889"/>
              <a:gd name="connsiteX9" fmla="*/ 644464 w 655591"/>
              <a:gd name="connsiteY9" fmla="*/ 309488 h 636889"/>
              <a:gd name="connsiteX10" fmla="*/ 615889 w 655591"/>
              <a:gd name="connsiteY10" fmla="*/ 499988 h 636889"/>
              <a:gd name="connsiteX11" fmla="*/ 401576 w 655591"/>
              <a:gd name="connsiteY11" fmla="*/ 633338 h 636889"/>
              <a:gd name="connsiteX12" fmla="*/ 127732 w 655591"/>
              <a:gd name="connsiteY12" fmla="*/ 578569 h 636889"/>
              <a:gd name="connsiteX13" fmla="*/ 3907 w 655591"/>
              <a:gd name="connsiteY13" fmla="*/ 371400 h 636889"/>
              <a:gd name="connsiteX14" fmla="*/ 263464 w 655591"/>
              <a:gd name="connsiteY14" fmla="*/ 33263 h 636889"/>
              <a:gd name="connsiteX0" fmla="*/ 261840 w 653967"/>
              <a:gd name="connsiteY0" fmla="*/ 18923 h 622549"/>
              <a:gd name="connsiteX1" fmla="*/ 280890 w 653967"/>
              <a:gd name="connsiteY1" fmla="*/ 2253 h 622549"/>
              <a:gd name="connsiteX2" fmla="*/ 323752 w 653967"/>
              <a:gd name="connsiteY2" fmla="*/ 54642 h 622549"/>
              <a:gd name="connsiteX3" fmla="*/ 349946 w 653967"/>
              <a:gd name="connsiteY3" fmla="*/ 64166 h 622549"/>
              <a:gd name="connsiteX4" fmla="*/ 397570 w 653967"/>
              <a:gd name="connsiteY4" fmla="*/ 90359 h 622549"/>
              <a:gd name="connsiteX5" fmla="*/ 457102 w 653967"/>
              <a:gd name="connsiteY5" fmla="*/ 102266 h 622549"/>
              <a:gd name="connsiteX6" fmla="*/ 280890 w 653967"/>
              <a:gd name="connsiteY6" fmla="*/ 347535 h 622549"/>
              <a:gd name="connsiteX7" fmla="*/ 385665 w 653967"/>
              <a:gd name="connsiteY7" fmla="*/ 385635 h 622549"/>
              <a:gd name="connsiteX8" fmla="*/ 485677 w 653967"/>
              <a:gd name="connsiteY8" fmla="*/ 247523 h 622549"/>
              <a:gd name="connsiteX9" fmla="*/ 642840 w 653967"/>
              <a:gd name="connsiteY9" fmla="*/ 295148 h 622549"/>
              <a:gd name="connsiteX10" fmla="*/ 614265 w 653967"/>
              <a:gd name="connsiteY10" fmla="*/ 485648 h 622549"/>
              <a:gd name="connsiteX11" fmla="*/ 399952 w 653967"/>
              <a:gd name="connsiteY11" fmla="*/ 618998 h 622549"/>
              <a:gd name="connsiteX12" fmla="*/ 126108 w 653967"/>
              <a:gd name="connsiteY12" fmla="*/ 564229 h 622549"/>
              <a:gd name="connsiteX13" fmla="*/ 2283 w 653967"/>
              <a:gd name="connsiteY13" fmla="*/ 357060 h 622549"/>
              <a:gd name="connsiteX14" fmla="*/ 223740 w 653967"/>
              <a:gd name="connsiteY14" fmla="*/ 26066 h 622549"/>
              <a:gd name="connsiteX15" fmla="*/ 261840 w 653967"/>
              <a:gd name="connsiteY15" fmla="*/ 18923 h 622549"/>
              <a:gd name="connsiteX0" fmla="*/ 262376 w 654503"/>
              <a:gd name="connsiteY0" fmla="*/ 18923 h 622549"/>
              <a:gd name="connsiteX1" fmla="*/ 281426 w 654503"/>
              <a:gd name="connsiteY1" fmla="*/ 2253 h 622549"/>
              <a:gd name="connsiteX2" fmla="*/ 324288 w 654503"/>
              <a:gd name="connsiteY2" fmla="*/ 54642 h 622549"/>
              <a:gd name="connsiteX3" fmla="*/ 350482 w 654503"/>
              <a:gd name="connsiteY3" fmla="*/ 64166 h 622549"/>
              <a:gd name="connsiteX4" fmla="*/ 398106 w 654503"/>
              <a:gd name="connsiteY4" fmla="*/ 90359 h 622549"/>
              <a:gd name="connsiteX5" fmla="*/ 457638 w 654503"/>
              <a:gd name="connsiteY5" fmla="*/ 102266 h 622549"/>
              <a:gd name="connsiteX6" fmla="*/ 281426 w 654503"/>
              <a:gd name="connsiteY6" fmla="*/ 347535 h 622549"/>
              <a:gd name="connsiteX7" fmla="*/ 386201 w 654503"/>
              <a:gd name="connsiteY7" fmla="*/ 385635 h 622549"/>
              <a:gd name="connsiteX8" fmla="*/ 486213 w 654503"/>
              <a:gd name="connsiteY8" fmla="*/ 247523 h 622549"/>
              <a:gd name="connsiteX9" fmla="*/ 643376 w 654503"/>
              <a:gd name="connsiteY9" fmla="*/ 295148 h 622549"/>
              <a:gd name="connsiteX10" fmla="*/ 614801 w 654503"/>
              <a:gd name="connsiteY10" fmla="*/ 485648 h 622549"/>
              <a:gd name="connsiteX11" fmla="*/ 400488 w 654503"/>
              <a:gd name="connsiteY11" fmla="*/ 618998 h 622549"/>
              <a:gd name="connsiteX12" fmla="*/ 126644 w 654503"/>
              <a:gd name="connsiteY12" fmla="*/ 564229 h 622549"/>
              <a:gd name="connsiteX13" fmla="*/ 2819 w 654503"/>
              <a:gd name="connsiteY13" fmla="*/ 357060 h 622549"/>
              <a:gd name="connsiteX14" fmla="*/ 55207 w 654503"/>
              <a:gd name="connsiteY14" fmla="*/ 230854 h 622549"/>
              <a:gd name="connsiteX15" fmla="*/ 224276 w 654503"/>
              <a:gd name="connsiteY15" fmla="*/ 26066 h 622549"/>
              <a:gd name="connsiteX16" fmla="*/ 262376 w 654503"/>
              <a:gd name="connsiteY16" fmla="*/ 18923 h 622549"/>
              <a:gd name="connsiteX0" fmla="*/ 260117 w 652244"/>
              <a:gd name="connsiteY0" fmla="*/ 18923 h 621537"/>
              <a:gd name="connsiteX1" fmla="*/ 279167 w 652244"/>
              <a:gd name="connsiteY1" fmla="*/ 2253 h 621537"/>
              <a:gd name="connsiteX2" fmla="*/ 322029 w 652244"/>
              <a:gd name="connsiteY2" fmla="*/ 54642 h 621537"/>
              <a:gd name="connsiteX3" fmla="*/ 348223 w 652244"/>
              <a:gd name="connsiteY3" fmla="*/ 64166 h 621537"/>
              <a:gd name="connsiteX4" fmla="*/ 395847 w 652244"/>
              <a:gd name="connsiteY4" fmla="*/ 90359 h 621537"/>
              <a:gd name="connsiteX5" fmla="*/ 455379 w 652244"/>
              <a:gd name="connsiteY5" fmla="*/ 102266 h 621537"/>
              <a:gd name="connsiteX6" fmla="*/ 279167 w 652244"/>
              <a:gd name="connsiteY6" fmla="*/ 347535 h 621537"/>
              <a:gd name="connsiteX7" fmla="*/ 383942 w 652244"/>
              <a:gd name="connsiteY7" fmla="*/ 385635 h 621537"/>
              <a:gd name="connsiteX8" fmla="*/ 483954 w 652244"/>
              <a:gd name="connsiteY8" fmla="*/ 247523 h 621537"/>
              <a:gd name="connsiteX9" fmla="*/ 641117 w 652244"/>
              <a:gd name="connsiteY9" fmla="*/ 295148 h 621537"/>
              <a:gd name="connsiteX10" fmla="*/ 612542 w 652244"/>
              <a:gd name="connsiteY10" fmla="*/ 485648 h 621537"/>
              <a:gd name="connsiteX11" fmla="*/ 398229 w 652244"/>
              <a:gd name="connsiteY11" fmla="*/ 618998 h 621537"/>
              <a:gd name="connsiteX12" fmla="*/ 124385 w 652244"/>
              <a:gd name="connsiteY12" fmla="*/ 564229 h 621537"/>
              <a:gd name="connsiteX13" fmla="*/ 31517 w 652244"/>
              <a:gd name="connsiteY13" fmla="*/ 454691 h 621537"/>
              <a:gd name="connsiteX14" fmla="*/ 560 w 652244"/>
              <a:gd name="connsiteY14" fmla="*/ 357060 h 621537"/>
              <a:gd name="connsiteX15" fmla="*/ 52948 w 652244"/>
              <a:gd name="connsiteY15" fmla="*/ 230854 h 621537"/>
              <a:gd name="connsiteX16" fmla="*/ 222017 w 652244"/>
              <a:gd name="connsiteY16" fmla="*/ 26066 h 621537"/>
              <a:gd name="connsiteX17" fmla="*/ 260117 w 652244"/>
              <a:gd name="connsiteY17" fmla="*/ 18923 h 621537"/>
              <a:gd name="connsiteX0" fmla="*/ 260117 w 652244"/>
              <a:gd name="connsiteY0" fmla="*/ 18923 h 631230"/>
              <a:gd name="connsiteX1" fmla="*/ 279167 w 652244"/>
              <a:gd name="connsiteY1" fmla="*/ 2253 h 631230"/>
              <a:gd name="connsiteX2" fmla="*/ 322029 w 652244"/>
              <a:gd name="connsiteY2" fmla="*/ 54642 h 631230"/>
              <a:gd name="connsiteX3" fmla="*/ 348223 w 652244"/>
              <a:gd name="connsiteY3" fmla="*/ 64166 h 631230"/>
              <a:gd name="connsiteX4" fmla="*/ 395847 w 652244"/>
              <a:gd name="connsiteY4" fmla="*/ 90359 h 631230"/>
              <a:gd name="connsiteX5" fmla="*/ 455379 w 652244"/>
              <a:gd name="connsiteY5" fmla="*/ 102266 h 631230"/>
              <a:gd name="connsiteX6" fmla="*/ 279167 w 652244"/>
              <a:gd name="connsiteY6" fmla="*/ 347535 h 631230"/>
              <a:gd name="connsiteX7" fmla="*/ 383942 w 652244"/>
              <a:gd name="connsiteY7" fmla="*/ 385635 h 631230"/>
              <a:gd name="connsiteX8" fmla="*/ 483954 w 652244"/>
              <a:gd name="connsiteY8" fmla="*/ 247523 h 631230"/>
              <a:gd name="connsiteX9" fmla="*/ 641117 w 652244"/>
              <a:gd name="connsiteY9" fmla="*/ 295148 h 631230"/>
              <a:gd name="connsiteX10" fmla="*/ 612542 w 652244"/>
              <a:gd name="connsiteY10" fmla="*/ 485648 h 631230"/>
              <a:gd name="connsiteX11" fmla="*/ 398229 w 652244"/>
              <a:gd name="connsiteY11" fmla="*/ 618998 h 631230"/>
              <a:gd name="connsiteX12" fmla="*/ 255353 w 652244"/>
              <a:gd name="connsiteY12" fmla="*/ 618998 h 631230"/>
              <a:gd name="connsiteX13" fmla="*/ 124385 w 652244"/>
              <a:gd name="connsiteY13" fmla="*/ 564229 h 631230"/>
              <a:gd name="connsiteX14" fmla="*/ 31517 w 652244"/>
              <a:gd name="connsiteY14" fmla="*/ 454691 h 631230"/>
              <a:gd name="connsiteX15" fmla="*/ 560 w 652244"/>
              <a:gd name="connsiteY15" fmla="*/ 357060 h 631230"/>
              <a:gd name="connsiteX16" fmla="*/ 52948 w 652244"/>
              <a:gd name="connsiteY16" fmla="*/ 230854 h 631230"/>
              <a:gd name="connsiteX17" fmla="*/ 222017 w 652244"/>
              <a:gd name="connsiteY17" fmla="*/ 26066 h 631230"/>
              <a:gd name="connsiteX18" fmla="*/ 260117 w 652244"/>
              <a:gd name="connsiteY18" fmla="*/ 18923 h 631230"/>
              <a:gd name="connsiteX0" fmla="*/ 260117 w 649687"/>
              <a:gd name="connsiteY0" fmla="*/ 18923 h 624329"/>
              <a:gd name="connsiteX1" fmla="*/ 279167 w 649687"/>
              <a:gd name="connsiteY1" fmla="*/ 2253 h 624329"/>
              <a:gd name="connsiteX2" fmla="*/ 322029 w 649687"/>
              <a:gd name="connsiteY2" fmla="*/ 54642 h 624329"/>
              <a:gd name="connsiteX3" fmla="*/ 348223 w 649687"/>
              <a:gd name="connsiteY3" fmla="*/ 64166 h 624329"/>
              <a:gd name="connsiteX4" fmla="*/ 395847 w 649687"/>
              <a:gd name="connsiteY4" fmla="*/ 90359 h 624329"/>
              <a:gd name="connsiteX5" fmla="*/ 455379 w 649687"/>
              <a:gd name="connsiteY5" fmla="*/ 102266 h 624329"/>
              <a:gd name="connsiteX6" fmla="*/ 279167 w 649687"/>
              <a:gd name="connsiteY6" fmla="*/ 347535 h 624329"/>
              <a:gd name="connsiteX7" fmla="*/ 383942 w 649687"/>
              <a:gd name="connsiteY7" fmla="*/ 385635 h 624329"/>
              <a:gd name="connsiteX8" fmla="*/ 483954 w 649687"/>
              <a:gd name="connsiteY8" fmla="*/ 247523 h 624329"/>
              <a:gd name="connsiteX9" fmla="*/ 641117 w 649687"/>
              <a:gd name="connsiteY9" fmla="*/ 295148 h 624329"/>
              <a:gd name="connsiteX10" fmla="*/ 612542 w 649687"/>
              <a:gd name="connsiteY10" fmla="*/ 485648 h 624329"/>
              <a:gd name="connsiteX11" fmla="*/ 474428 w 649687"/>
              <a:gd name="connsiteY11" fmla="*/ 590422 h 624329"/>
              <a:gd name="connsiteX12" fmla="*/ 398229 w 649687"/>
              <a:gd name="connsiteY12" fmla="*/ 618998 h 624329"/>
              <a:gd name="connsiteX13" fmla="*/ 255353 w 649687"/>
              <a:gd name="connsiteY13" fmla="*/ 618998 h 624329"/>
              <a:gd name="connsiteX14" fmla="*/ 124385 w 649687"/>
              <a:gd name="connsiteY14" fmla="*/ 564229 h 624329"/>
              <a:gd name="connsiteX15" fmla="*/ 31517 w 649687"/>
              <a:gd name="connsiteY15" fmla="*/ 454691 h 624329"/>
              <a:gd name="connsiteX16" fmla="*/ 560 w 649687"/>
              <a:gd name="connsiteY16" fmla="*/ 357060 h 624329"/>
              <a:gd name="connsiteX17" fmla="*/ 52948 w 649687"/>
              <a:gd name="connsiteY17" fmla="*/ 230854 h 624329"/>
              <a:gd name="connsiteX18" fmla="*/ 222017 w 649687"/>
              <a:gd name="connsiteY18" fmla="*/ 26066 h 624329"/>
              <a:gd name="connsiteX19" fmla="*/ 260117 w 649687"/>
              <a:gd name="connsiteY19" fmla="*/ 18923 h 624329"/>
              <a:gd name="connsiteX0" fmla="*/ 260117 w 660827"/>
              <a:gd name="connsiteY0" fmla="*/ 18923 h 624329"/>
              <a:gd name="connsiteX1" fmla="*/ 279167 w 660827"/>
              <a:gd name="connsiteY1" fmla="*/ 2253 h 624329"/>
              <a:gd name="connsiteX2" fmla="*/ 322029 w 660827"/>
              <a:gd name="connsiteY2" fmla="*/ 54642 h 624329"/>
              <a:gd name="connsiteX3" fmla="*/ 348223 w 660827"/>
              <a:gd name="connsiteY3" fmla="*/ 64166 h 624329"/>
              <a:gd name="connsiteX4" fmla="*/ 395847 w 660827"/>
              <a:gd name="connsiteY4" fmla="*/ 90359 h 624329"/>
              <a:gd name="connsiteX5" fmla="*/ 455379 w 660827"/>
              <a:gd name="connsiteY5" fmla="*/ 102266 h 624329"/>
              <a:gd name="connsiteX6" fmla="*/ 279167 w 660827"/>
              <a:gd name="connsiteY6" fmla="*/ 347535 h 624329"/>
              <a:gd name="connsiteX7" fmla="*/ 383942 w 660827"/>
              <a:gd name="connsiteY7" fmla="*/ 385635 h 624329"/>
              <a:gd name="connsiteX8" fmla="*/ 483954 w 660827"/>
              <a:gd name="connsiteY8" fmla="*/ 247523 h 624329"/>
              <a:gd name="connsiteX9" fmla="*/ 641117 w 660827"/>
              <a:gd name="connsiteY9" fmla="*/ 295148 h 624329"/>
              <a:gd name="connsiteX10" fmla="*/ 655404 w 660827"/>
              <a:gd name="connsiteY10" fmla="*/ 392779 h 624329"/>
              <a:gd name="connsiteX11" fmla="*/ 612542 w 660827"/>
              <a:gd name="connsiteY11" fmla="*/ 485648 h 624329"/>
              <a:gd name="connsiteX12" fmla="*/ 474428 w 660827"/>
              <a:gd name="connsiteY12" fmla="*/ 590422 h 624329"/>
              <a:gd name="connsiteX13" fmla="*/ 398229 w 660827"/>
              <a:gd name="connsiteY13" fmla="*/ 618998 h 624329"/>
              <a:gd name="connsiteX14" fmla="*/ 255353 w 660827"/>
              <a:gd name="connsiteY14" fmla="*/ 618998 h 624329"/>
              <a:gd name="connsiteX15" fmla="*/ 124385 w 660827"/>
              <a:gd name="connsiteY15" fmla="*/ 564229 h 624329"/>
              <a:gd name="connsiteX16" fmla="*/ 31517 w 660827"/>
              <a:gd name="connsiteY16" fmla="*/ 454691 h 624329"/>
              <a:gd name="connsiteX17" fmla="*/ 560 w 660827"/>
              <a:gd name="connsiteY17" fmla="*/ 357060 h 624329"/>
              <a:gd name="connsiteX18" fmla="*/ 52948 w 660827"/>
              <a:gd name="connsiteY18" fmla="*/ 230854 h 624329"/>
              <a:gd name="connsiteX19" fmla="*/ 222017 w 660827"/>
              <a:gd name="connsiteY19" fmla="*/ 26066 h 624329"/>
              <a:gd name="connsiteX20" fmla="*/ 260117 w 660827"/>
              <a:gd name="connsiteY20" fmla="*/ 18923 h 624329"/>
              <a:gd name="connsiteX0" fmla="*/ 260117 w 657082"/>
              <a:gd name="connsiteY0" fmla="*/ 18923 h 624329"/>
              <a:gd name="connsiteX1" fmla="*/ 279167 w 657082"/>
              <a:gd name="connsiteY1" fmla="*/ 2253 h 624329"/>
              <a:gd name="connsiteX2" fmla="*/ 322029 w 657082"/>
              <a:gd name="connsiteY2" fmla="*/ 54642 h 624329"/>
              <a:gd name="connsiteX3" fmla="*/ 348223 w 657082"/>
              <a:gd name="connsiteY3" fmla="*/ 64166 h 624329"/>
              <a:gd name="connsiteX4" fmla="*/ 395847 w 657082"/>
              <a:gd name="connsiteY4" fmla="*/ 90359 h 624329"/>
              <a:gd name="connsiteX5" fmla="*/ 455379 w 657082"/>
              <a:gd name="connsiteY5" fmla="*/ 102266 h 624329"/>
              <a:gd name="connsiteX6" fmla="*/ 279167 w 657082"/>
              <a:gd name="connsiteY6" fmla="*/ 347535 h 624329"/>
              <a:gd name="connsiteX7" fmla="*/ 383942 w 657082"/>
              <a:gd name="connsiteY7" fmla="*/ 385635 h 624329"/>
              <a:gd name="connsiteX8" fmla="*/ 483954 w 657082"/>
              <a:gd name="connsiteY8" fmla="*/ 247523 h 624329"/>
              <a:gd name="connsiteX9" fmla="*/ 574442 w 657082"/>
              <a:gd name="connsiteY9" fmla="*/ 252285 h 624329"/>
              <a:gd name="connsiteX10" fmla="*/ 641117 w 657082"/>
              <a:gd name="connsiteY10" fmla="*/ 295148 h 624329"/>
              <a:gd name="connsiteX11" fmla="*/ 655404 w 657082"/>
              <a:gd name="connsiteY11" fmla="*/ 392779 h 624329"/>
              <a:gd name="connsiteX12" fmla="*/ 612542 w 657082"/>
              <a:gd name="connsiteY12" fmla="*/ 485648 h 624329"/>
              <a:gd name="connsiteX13" fmla="*/ 474428 w 657082"/>
              <a:gd name="connsiteY13" fmla="*/ 590422 h 624329"/>
              <a:gd name="connsiteX14" fmla="*/ 398229 w 657082"/>
              <a:gd name="connsiteY14" fmla="*/ 618998 h 624329"/>
              <a:gd name="connsiteX15" fmla="*/ 255353 w 657082"/>
              <a:gd name="connsiteY15" fmla="*/ 618998 h 624329"/>
              <a:gd name="connsiteX16" fmla="*/ 124385 w 657082"/>
              <a:gd name="connsiteY16" fmla="*/ 564229 h 624329"/>
              <a:gd name="connsiteX17" fmla="*/ 31517 w 657082"/>
              <a:gd name="connsiteY17" fmla="*/ 454691 h 624329"/>
              <a:gd name="connsiteX18" fmla="*/ 560 w 657082"/>
              <a:gd name="connsiteY18" fmla="*/ 357060 h 624329"/>
              <a:gd name="connsiteX19" fmla="*/ 52948 w 657082"/>
              <a:gd name="connsiteY19" fmla="*/ 230854 h 624329"/>
              <a:gd name="connsiteX20" fmla="*/ 222017 w 657082"/>
              <a:gd name="connsiteY20" fmla="*/ 26066 h 624329"/>
              <a:gd name="connsiteX21" fmla="*/ 260117 w 657082"/>
              <a:gd name="connsiteY21" fmla="*/ 18923 h 624329"/>
              <a:gd name="connsiteX0" fmla="*/ 260117 w 657082"/>
              <a:gd name="connsiteY0" fmla="*/ 18923 h 624329"/>
              <a:gd name="connsiteX1" fmla="*/ 279167 w 657082"/>
              <a:gd name="connsiteY1" fmla="*/ 2253 h 624329"/>
              <a:gd name="connsiteX2" fmla="*/ 322029 w 657082"/>
              <a:gd name="connsiteY2" fmla="*/ 54642 h 624329"/>
              <a:gd name="connsiteX3" fmla="*/ 348223 w 657082"/>
              <a:gd name="connsiteY3" fmla="*/ 64166 h 624329"/>
              <a:gd name="connsiteX4" fmla="*/ 395847 w 657082"/>
              <a:gd name="connsiteY4" fmla="*/ 90359 h 624329"/>
              <a:gd name="connsiteX5" fmla="*/ 455379 w 657082"/>
              <a:gd name="connsiteY5" fmla="*/ 102266 h 624329"/>
              <a:gd name="connsiteX6" fmla="*/ 279167 w 657082"/>
              <a:gd name="connsiteY6" fmla="*/ 347535 h 624329"/>
              <a:gd name="connsiteX7" fmla="*/ 383942 w 657082"/>
              <a:gd name="connsiteY7" fmla="*/ 385635 h 624329"/>
              <a:gd name="connsiteX8" fmla="*/ 422042 w 657082"/>
              <a:gd name="connsiteY8" fmla="*/ 323723 h 624329"/>
              <a:gd name="connsiteX9" fmla="*/ 483954 w 657082"/>
              <a:gd name="connsiteY9" fmla="*/ 247523 h 624329"/>
              <a:gd name="connsiteX10" fmla="*/ 574442 w 657082"/>
              <a:gd name="connsiteY10" fmla="*/ 252285 h 624329"/>
              <a:gd name="connsiteX11" fmla="*/ 641117 w 657082"/>
              <a:gd name="connsiteY11" fmla="*/ 295148 h 624329"/>
              <a:gd name="connsiteX12" fmla="*/ 655404 w 657082"/>
              <a:gd name="connsiteY12" fmla="*/ 392779 h 624329"/>
              <a:gd name="connsiteX13" fmla="*/ 612542 w 657082"/>
              <a:gd name="connsiteY13" fmla="*/ 485648 h 624329"/>
              <a:gd name="connsiteX14" fmla="*/ 474428 w 657082"/>
              <a:gd name="connsiteY14" fmla="*/ 590422 h 624329"/>
              <a:gd name="connsiteX15" fmla="*/ 398229 w 657082"/>
              <a:gd name="connsiteY15" fmla="*/ 618998 h 624329"/>
              <a:gd name="connsiteX16" fmla="*/ 255353 w 657082"/>
              <a:gd name="connsiteY16" fmla="*/ 618998 h 624329"/>
              <a:gd name="connsiteX17" fmla="*/ 124385 w 657082"/>
              <a:gd name="connsiteY17" fmla="*/ 564229 h 624329"/>
              <a:gd name="connsiteX18" fmla="*/ 31517 w 657082"/>
              <a:gd name="connsiteY18" fmla="*/ 454691 h 624329"/>
              <a:gd name="connsiteX19" fmla="*/ 560 w 657082"/>
              <a:gd name="connsiteY19" fmla="*/ 357060 h 624329"/>
              <a:gd name="connsiteX20" fmla="*/ 52948 w 657082"/>
              <a:gd name="connsiteY20" fmla="*/ 230854 h 624329"/>
              <a:gd name="connsiteX21" fmla="*/ 222017 w 657082"/>
              <a:gd name="connsiteY21" fmla="*/ 26066 h 624329"/>
              <a:gd name="connsiteX22" fmla="*/ 260117 w 657082"/>
              <a:gd name="connsiteY22" fmla="*/ 18923 h 624329"/>
              <a:gd name="connsiteX0" fmla="*/ 260117 w 657082"/>
              <a:gd name="connsiteY0" fmla="*/ 18923 h 624329"/>
              <a:gd name="connsiteX1" fmla="*/ 279167 w 657082"/>
              <a:gd name="connsiteY1" fmla="*/ 2253 h 624329"/>
              <a:gd name="connsiteX2" fmla="*/ 322029 w 657082"/>
              <a:gd name="connsiteY2" fmla="*/ 54642 h 624329"/>
              <a:gd name="connsiteX3" fmla="*/ 348223 w 657082"/>
              <a:gd name="connsiteY3" fmla="*/ 64166 h 624329"/>
              <a:gd name="connsiteX4" fmla="*/ 395847 w 657082"/>
              <a:gd name="connsiteY4" fmla="*/ 90359 h 624329"/>
              <a:gd name="connsiteX5" fmla="*/ 455379 w 657082"/>
              <a:gd name="connsiteY5" fmla="*/ 102266 h 624329"/>
              <a:gd name="connsiteX6" fmla="*/ 288692 w 657082"/>
              <a:gd name="connsiteY6" fmla="*/ 347535 h 624329"/>
              <a:gd name="connsiteX7" fmla="*/ 383942 w 657082"/>
              <a:gd name="connsiteY7" fmla="*/ 385635 h 624329"/>
              <a:gd name="connsiteX8" fmla="*/ 422042 w 657082"/>
              <a:gd name="connsiteY8" fmla="*/ 323723 h 624329"/>
              <a:gd name="connsiteX9" fmla="*/ 483954 w 657082"/>
              <a:gd name="connsiteY9" fmla="*/ 247523 h 624329"/>
              <a:gd name="connsiteX10" fmla="*/ 574442 w 657082"/>
              <a:gd name="connsiteY10" fmla="*/ 252285 h 624329"/>
              <a:gd name="connsiteX11" fmla="*/ 641117 w 657082"/>
              <a:gd name="connsiteY11" fmla="*/ 295148 h 624329"/>
              <a:gd name="connsiteX12" fmla="*/ 655404 w 657082"/>
              <a:gd name="connsiteY12" fmla="*/ 392779 h 624329"/>
              <a:gd name="connsiteX13" fmla="*/ 612542 w 657082"/>
              <a:gd name="connsiteY13" fmla="*/ 485648 h 624329"/>
              <a:gd name="connsiteX14" fmla="*/ 474428 w 657082"/>
              <a:gd name="connsiteY14" fmla="*/ 590422 h 624329"/>
              <a:gd name="connsiteX15" fmla="*/ 398229 w 657082"/>
              <a:gd name="connsiteY15" fmla="*/ 618998 h 624329"/>
              <a:gd name="connsiteX16" fmla="*/ 255353 w 657082"/>
              <a:gd name="connsiteY16" fmla="*/ 618998 h 624329"/>
              <a:gd name="connsiteX17" fmla="*/ 124385 w 657082"/>
              <a:gd name="connsiteY17" fmla="*/ 564229 h 624329"/>
              <a:gd name="connsiteX18" fmla="*/ 31517 w 657082"/>
              <a:gd name="connsiteY18" fmla="*/ 454691 h 624329"/>
              <a:gd name="connsiteX19" fmla="*/ 560 w 657082"/>
              <a:gd name="connsiteY19" fmla="*/ 357060 h 624329"/>
              <a:gd name="connsiteX20" fmla="*/ 52948 w 657082"/>
              <a:gd name="connsiteY20" fmla="*/ 230854 h 624329"/>
              <a:gd name="connsiteX21" fmla="*/ 222017 w 657082"/>
              <a:gd name="connsiteY21" fmla="*/ 26066 h 624329"/>
              <a:gd name="connsiteX22" fmla="*/ 260117 w 657082"/>
              <a:gd name="connsiteY22" fmla="*/ 18923 h 624329"/>
              <a:gd name="connsiteX0" fmla="*/ 260117 w 657082"/>
              <a:gd name="connsiteY0" fmla="*/ 18923 h 624329"/>
              <a:gd name="connsiteX1" fmla="*/ 279167 w 657082"/>
              <a:gd name="connsiteY1" fmla="*/ 2253 h 624329"/>
              <a:gd name="connsiteX2" fmla="*/ 322029 w 657082"/>
              <a:gd name="connsiteY2" fmla="*/ 54642 h 624329"/>
              <a:gd name="connsiteX3" fmla="*/ 348223 w 657082"/>
              <a:gd name="connsiteY3" fmla="*/ 64166 h 624329"/>
              <a:gd name="connsiteX4" fmla="*/ 395847 w 657082"/>
              <a:gd name="connsiteY4" fmla="*/ 90359 h 624329"/>
              <a:gd name="connsiteX5" fmla="*/ 450616 w 657082"/>
              <a:gd name="connsiteY5" fmla="*/ 111791 h 624329"/>
              <a:gd name="connsiteX6" fmla="*/ 288692 w 657082"/>
              <a:gd name="connsiteY6" fmla="*/ 347535 h 624329"/>
              <a:gd name="connsiteX7" fmla="*/ 383942 w 657082"/>
              <a:gd name="connsiteY7" fmla="*/ 385635 h 624329"/>
              <a:gd name="connsiteX8" fmla="*/ 422042 w 657082"/>
              <a:gd name="connsiteY8" fmla="*/ 323723 h 624329"/>
              <a:gd name="connsiteX9" fmla="*/ 483954 w 657082"/>
              <a:gd name="connsiteY9" fmla="*/ 247523 h 624329"/>
              <a:gd name="connsiteX10" fmla="*/ 574442 w 657082"/>
              <a:gd name="connsiteY10" fmla="*/ 252285 h 624329"/>
              <a:gd name="connsiteX11" fmla="*/ 641117 w 657082"/>
              <a:gd name="connsiteY11" fmla="*/ 295148 h 624329"/>
              <a:gd name="connsiteX12" fmla="*/ 655404 w 657082"/>
              <a:gd name="connsiteY12" fmla="*/ 392779 h 624329"/>
              <a:gd name="connsiteX13" fmla="*/ 612542 w 657082"/>
              <a:gd name="connsiteY13" fmla="*/ 485648 h 624329"/>
              <a:gd name="connsiteX14" fmla="*/ 474428 w 657082"/>
              <a:gd name="connsiteY14" fmla="*/ 590422 h 624329"/>
              <a:gd name="connsiteX15" fmla="*/ 398229 w 657082"/>
              <a:gd name="connsiteY15" fmla="*/ 618998 h 624329"/>
              <a:gd name="connsiteX16" fmla="*/ 255353 w 657082"/>
              <a:gd name="connsiteY16" fmla="*/ 618998 h 624329"/>
              <a:gd name="connsiteX17" fmla="*/ 124385 w 657082"/>
              <a:gd name="connsiteY17" fmla="*/ 564229 h 624329"/>
              <a:gd name="connsiteX18" fmla="*/ 31517 w 657082"/>
              <a:gd name="connsiteY18" fmla="*/ 454691 h 624329"/>
              <a:gd name="connsiteX19" fmla="*/ 560 w 657082"/>
              <a:gd name="connsiteY19" fmla="*/ 357060 h 624329"/>
              <a:gd name="connsiteX20" fmla="*/ 52948 w 657082"/>
              <a:gd name="connsiteY20" fmla="*/ 230854 h 624329"/>
              <a:gd name="connsiteX21" fmla="*/ 222017 w 657082"/>
              <a:gd name="connsiteY21" fmla="*/ 26066 h 624329"/>
              <a:gd name="connsiteX22" fmla="*/ 260117 w 657082"/>
              <a:gd name="connsiteY22" fmla="*/ 18923 h 62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7082" h="624329">
                <a:moveTo>
                  <a:pt x="260117" y="18923"/>
                </a:moveTo>
                <a:cubicBezTo>
                  <a:pt x="269642" y="14954"/>
                  <a:pt x="268848" y="-3700"/>
                  <a:pt x="279167" y="2253"/>
                </a:cubicBezTo>
                <a:cubicBezTo>
                  <a:pt x="289486" y="8206"/>
                  <a:pt x="314091" y="45514"/>
                  <a:pt x="322029" y="54642"/>
                </a:cubicBezTo>
                <a:cubicBezTo>
                  <a:pt x="329967" y="63770"/>
                  <a:pt x="335920" y="58213"/>
                  <a:pt x="348223" y="64166"/>
                </a:cubicBezTo>
                <a:cubicBezTo>
                  <a:pt x="360526" y="70119"/>
                  <a:pt x="377988" y="84009"/>
                  <a:pt x="395847" y="90359"/>
                </a:cubicBezTo>
                <a:cubicBezTo>
                  <a:pt x="413706" y="96709"/>
                  <a:pt x="468475" y="68928"/>
                  <a:pt x="450616" y="111791"/>
                </a:cubicBezTo>
                <a:cubicBezTo>
                  <a:pt x="432757" y="154654"/>
                  <a:pt x="299804" y="301894"/>
                  <a:pt x="288692" y="347535"/>
                </a:cubicBezTo>
                <a:cubicBezTo>
                  <a:pt x="277580" y="393176"/>
                  <a:pt x="361717" y="389604"/>
                  <a:pt x="383942" y="385635"/>
                </a:cubicBezTo>
                <a:cubicBezTo>
                  <a:pt x="406167" y="381666"/>
                  <a:pt x="405373" y="346742"/>
                  <a:pt x="422042" y="323723"/>
                </a:cubicBezTo>
                <a:cubicBezTo>
                  <a:pt x="438711" y="300704"/>
                  <a:pt x="458554" y="259429"/>
                  <a:pt x="483954" y="247523"/>
                </a:cubicBezTo>
                <a:cubicBezTo>
                  <a:pt x="509354" y="235617"/>
                  <a:pt x="548248" y="244348"/>
                  <a:pt x="574442" y="252285"/>
                </a:cubicBezTo>
                <a:cubicBezTo>
                  <a:pt x="600636" y="260222"/>
                  <a:pt x="627623" y="271732"/>
                  <a:pt x="641117" y="295148"/>
                </a:cubicBezTo>
                <a:cubicBezTo>
                  <a:pt x="654611" y="318564"/>
                  <a:pt x="660166" y="361029"/>
                  <a:pt x="655404" y="392779"/>
                </a:cubicBezTo>
                <a:cubicBezTo>
                  <a:pt x="650642" y="424529"/>
                  <a:pt x="642705" y="452708"/>
                  <a:pt x="612542" y="485648"/>
                </a:cubicBezTo>
                <a:cubicBezTo>
                  <a:pt x="582379" y="518588"/>
                  <a:pt x="510147" y="568197"/>
                  <a:pt x="474428" y="590422"/>
                </a:cubicBezTo>
                <a:cubicBezTo>
                  <a:pt x="438709" y="612647"/>
                  <a:pt x="434741" y="614235"/>
                  <a:pt x="398229" y="618998"/>
                </a:cubicBezTo>
                <a:cubicBezTo>
                  <a:pt x="361717" y="623761"/>
                  <a:pt x="300994" y="628126"/>
                  <a:pt x="255353" y="618998"/>
                </a:cubicBezTo>
                <a:cubicBezTo>
                  <a:pt x="209712" y="609870"/>
                  <a:pt x="160897" y="588439"/>
                  <a:pt x="124385" y="564229"/>
                </a:cubicBezTo>
                <a:cubicBezTo>
                  <a:pt x="87873" y="540020"/>
                  <a:pt x="52154" y="489219"/>
                  <a:pt x="31517" y="454691"/>
                </a:cubicBezTo>
                <a:cubicBezTo>
                  <a:pt x="10880" y="420163"/>
                  <a:pt x="-3012" y="394366"/>
                  <a:pt x="560" y="357060"/>
                </a:cubicBezTo>
                <a:cubicBezTo>
                  <a:pt x="4132" y="319754"/>
                  <a:pt x="16039" y="286020"/>
                  <a:pt x="52948" y="230854"/>
                </a:cubicBezTo>
                <a:cubicBezTo>
                  <a:pt x="89857" y="175688"/>
                  <a:pt x="189473" y="62181"/>
                  <a:pt x="222017" y="26066"/>
                </a:cubicBezTo>
                <a:cubicBezTo>
                  <a:pt x="265276" y="-30290"/>
                  <a:pt x="250592" y="22892"/>
                  <a:pt x="260117" y="1892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8450F1-8B4C-4662-91BC-795C6C33F344}"/>
              </a:ext>
            </a:extLst>
          </p:cNvPr>
          <p:cNvSpPr/>
          <p:nvPr/>
        </p:nvSpPr>
        <p:spPr>
          <a:xfrm>
            <a:off x="2563809" y="516280"/>
            <a:ext cx="3071675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Color the picture.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12A6170-4FFE-47D2-A77E-CA7D3F073643}"/>
              </a:ext>
            </a:extLst>
          </p:cNvPr>
          <p:cNvSpPr/>
          <p:nvPr/>
        </p:nvSpPr>
        <p:spPr>
          <a:xfrm>
            <a:off x="4267409" y="2380351"/>
            <a:ext cx="423391" cy="424663"/>
          </a:xfrm>
          <a:custGeom>
            <a:avLst/>
            <a:gdLst>
              <a:gd name="connsiteX0" fmla="*/ 252424 w 429288"/>
              <a:gd name="connsiteY0" fmla="*/ 2090 h 463049"/>
              <a:gd name="connsiteX1" fmla="*/ 4774 w 429288"/>
              <a:gd name="connsiteY1" fmla="*/ 275140 h 463049"/>
              <a:gd name="connsiteX2" fmla="*/ 93674 w 429288"/>
              <a:gd name="connsiteY2" fmla="*/ 408490 h 463049"/>
              <a:gd name="connsiteX3" fmla="*/ 150824 w 429288"/>
              <a:gd name="connsiteY3" fmla="*/ 446590 h 463049"/>
              <a:gd name="connsiteX4" fmla="*/ 423874 w 429288"/>
              <a:gd name="connsiteY4" fmla="*/ 148140 h 463049"/>
              <a:gd name="connsiteX5" fmla="*/ 328624 w 429288"/>
              <a:gd name="connsiteY5" fmla="*/ 148140 h 463049"/>
              <a:gd name="connsiteX6" fmla="*/ 252424 w 429288"/>
              <a:gd name="connsiteY6" fmla="*/ 2090 h 463049"/>
              <a:gd name="connsiteX0" fmla="*/ 252420 w 429284"/>
              <a:gd name="connsiteY0" fmla="*/ 2090 h 467999"/>
              <a:gd name="connsiteX1" fmla="*/ 4770 w 429284"/>
              <a:gd name="connsiteY1" fmla="*/ 275140 h 467999"/>
              <a:gd name="connsiteX2" fmla="*/ 93670 w 429284"/>
              <a:gd name="connsiteY2" fmla="*/ 408490 h 467999"/>
              <a:gd name="connsiteX3" fmla="*/ 150026 w 429284"/>
              <a:gd name="connsiteY3" fmla="*/ 440240 h 467999"/>
              <a:gd name="connsiteX4" fmla="*/ 150820 w 429284"/>
              <a:gd name="connsiteY4" fmla="*/ 446590 h 467999"/>
              <a:gd name="connsiteX5" fmla="*/ 423870 w 429284"/>
              <a:gd name="connsiteY5" fmla="*/ 148140 h 467999"/>
              <a:gd name="connsiteX6" fmla="*/ 328620 w 429284"/>
              <a:gd name="connsiteY6" fmla="*/ 148140 h 467999"/>
              <a:gd name="connsiteX7" fmla="*/ 252420 w 429284"/>
              <a:gd name="connsiteY7" fmla="*/ 2090 h 467999"/>
              <a:gd name="connsiteX0" fmla="*/ 252420 w 429284"/>
              <a:gd name="connsiteY0" fmla="*/ 2090 h 447626"/>
              <a:gd name="connsiteX1" fmla="*/ 4770 w 429284"/>
              <a:gd name="connsiteY1" fmla="*/ 275140 h 447626"/>
              <a:gd name="connsiteX2" fmla="*/ 93670 w 429284"/>
              <a:gd name="connsiteY2" fmla="*/ 408490 h 447626"/>
              <a:gd name="connsiteX3" fmla="*/ 150026 w 429284"/>
              <a:gd name="connsiteY3" fmla="*/ 440240 h 447626"/>
              <a:gd name="connsiteX4" fmla="*/ 207970 w 429284"/>
              <a:gd name="connsiteY4" fmla="*/ 413253 h 447626"/>
              <a:gd name="connsiteX5" fmla="*/ 423870 w 429284"/>
              <a:gd name="connsiteY5" fmla="*/ 148140 h 447626"/>
              <a:gd name="connsiteX6" fmla="*/ 328620 w 429284"/>
              <a:gd name="connsiteY6" fmla="*/ 148140 h 447626"/>
              <a:gd name="connsiteX7" fmla="*/ 252420 w 429284"/>
              <a:gd name="connsiteY7" fmla="*/ 2090 h 447626"/>
              <a:gd name="connsiteX0" fmla="*/ 252420 w 429284"/>
              <a:gd name="connsiteY0" fmla="*/ 2090 h 442943"/>
              <a:gd name="connsiteX1" fmla="*/ 4770 w 429284"/>
              <a:gd name="connsiteY1" fmla="*/ 275140 h 442943"/>
              <a:gd name="connsiteX2" fmla="*/ 93670 w 429284"/>
              <a:gd name="connsiteY2" fmla="*/ 408490 h 442943"/>
              <a:gd name="connsiteX3" fmla="*/ 150026 w 429284"/>
              <a:gd name="connsiteY3" fmla="*/ 440240 h 442943"/>
              <a:gd name="connsiteX4" fmla="*/ 200826 w 429284"/>
              <a:gd name="connsiteY4" fmla="*/ 396584 h 442943"/>
              <a:gd name="connsiteX5" fmla="*/ 423870 w 429284"/>
              <a:gd name="connsiteY5" fmla="*/ 148140 h 442943"/>
              <a:gd name="connsiteX6" fmla="*/ 328620 w 429284"/>
              <a:gd name="connsiteY6" fmla="*/ 148140 h 442943"/>
              <a:gd name="connsiteX7" fmla="*/ 252420 w 429284"/>
              <a:gd name="connsiteY7" fmla="*/ 2090 h 442943"/>
              <a:gd name="connsiteX0" fmla="*/ 252420 w 429284"/>
              <a:gd name="connsiteY0" fmla="*/ 2090 h 443841"/>
              <a:gd name="connsiteX1" fmla="*/ 4770 w 429284"/>
              <a:gd name="connsiteY1" fmla="*/ 275140 h 443841"/>
              <a:gd name="connsiteX2" fmla="*/ 93670 w 429284"/>
              <a:gd name="connsiteY2" fmla="*/ 408490 h 443841"/>
              <a:gd name="connsiteX3" fmla="*/ 150026 w 429284"/>
              <a:gd name="connsiteY3" fmla="*/ 440240 h 443841"/>
              <a:gd name="connsiteX4" fmla="*/ 210351 w 429284"/>
              <a:gd name="connsiteY4" fmla="*/ 401347 h 443841"/>
              <a:gd name="connsiteX5" fmla="*/ 423870 w 429284"/>
              <a:gd name="connsiteY5" fmla="*/ 148140 h 443841"/>
              <a:gd name="connsiteX6" fmla="*/ 328620 w 429284"/>
              <a:gd name="connsiteY6" fmla="*/ 148140 h 443841"/>
              <a:gd name="connsiteX7" fmla="*/ 252420 w 429284"/>
              <a:gd name="connsiteY7" fmla="*/ 2090 h 443841"/>
              <a:gd name="connsiteX0" fmla="*/ 252420 w 429284"/>
              <a:gd name="connsiteY0" fmla="*/ 2090 h 445077"/>
              <a:gd name="connsiteX1" fmla="*/ 4770 w 429284"/>
              <a:gd name="connsiteY1" fmla="*/ 275140 h 445077"/>
              <a:gd name="connsiteX2" fmla="*/ 93670 w 429284"/>
              <a:gd name="connsiteY2" fmla="*/ 408490 h 445077"/>
              <a:gd name="connsiteX3" fmla="*/ 150026 w 429284"/>
              <a:gd name="connsiteY3" fmla="*/ 440240 h 445077"/>
              <a:gd name="connsiteX4" fmla="*/ 215114 w 429284"/>
              <a:gd name="connsiteY4" fmla="*/ 406109 h 445077"/>
              <a:gd name="connsiteX5" fmla="*/ 423870 w 429284"/>
              <a:gd name="connsiteY5" fmla="*/ 148140 h 445077"/>
              <a:gd name="connsiteX6" fmla="*/ 328620 w 429284"/>
              <a:gd name="connsiteY6" fmla="*/ 148140 h 445077"/>
              <a:gd name="connsiteX7" fmla="*/ 252420 w 429284"/>
              <a:gd name="connsiteY7" fmla="*/ 2090 h 445077"/>
              <a:gd name="connsiteX0" fmla="*/ 258634 w 435498"/>
              <a:gd name="connsiteY0" fmla="*/ 2090 h 445077"/>
              <a:gd name="connsiteX1" fmla="*/ 10984 w 435498"/>
              <a:gd name="connsiteY1" fmla="*/ 275140 h 445077"/>
              <a:gd name="connsiteX2" fmla="*/ 49084 w 435498"/>
              <a:gd name="connsiteY2" fmla="*/ 375947 h 445077"/>
              <a:gd name="connsiteX3" fmla="*/ 99884 w 435498"/>
              <a:gd name="connsiteY3" fmla="*/ 408490 h 445077"/>
              <a:gd name="connsiteX4" fmla="*/ 156240 w 435498"/>
              <a:gd name="connsiteY4" fmla="*/ 440240 h 445077"/>
              <a:gd name="connsiteX5" fmla="*/ 221328 w 435498"/>
              <a:gd name="connsiteY5" fmla="*/ 406109 h 445077"/>
              <a:gd name="connsiteX6" fmla="*/ 430084 w 435498"/>
              <a:gd name="connsiteY6" fmla="*/ 148140 h 445077"/>
              <a:gd name="connsiteX7" fmla="*/ 334834 w 435498"/>
              <a:gd name="connsiteY7" fmla="*/ 148140 h 445077"/>
              <a:gd name="connsiteX8" fmla="*/ 258634 w 435498"/>
              <a:gd name="connsiteY8" fmla="*/ 2090 h 445077"/>
              <a:gd name="connsiteX0" fmla="*/ 248268 w 425132"/>
              <a:gd name="connsiteY0" fmla="*/ 1116 h 444103"/>
              <a:gd name="connsiteX1" fmla="*/ 69674 w 425132"/>
              <a:gd name="connsiteY1" fmla="*/ 236861 h 444103"/>
              <a:gd name="connsiteX2" fmla="*/ 618 w 425132"/>
              <a:gd name="connsiteY2" fmla="*/ 274166 h 444103"/>
              <a:gd name="connsiteX3" fmla="*/ 38718 w 425132"/>
              <a:gd name="connsiteY3" fmla="*/ 374973 h 444103"/>
              <a:gd name="connsiteX4" fmla="*/ 89518 w 425132"/>
              <a:gd name="connsiteY4" fmla="*/ 407516 h 444103"/>
              <a:gd name="connsiteX5" fmla="*/ 145874 w 425132"/>
              <a:gd name="connsiteY5" fmla="*/ 439266 h 444103"/>
              <a:gd name="connsiteX6" fmla="*/ 210962 w 425132"/>
              <a:gd name="connsiteY6" fmla="*/ 405135 h 444103"/>
              <a:gd name="connsiteX7" fmla="*/ 419718 w 425132"/>
              <a:gd name="connsiteY7" fmla="*/ 147166 h 444103"/>
              <a:gd name="connsiteX8" fmla="*/ 324468 w 425132"/>
              <a:gd name="connsiteY8" fmla="*/ 147166 h 444103"/>
              <a:gd name="connsiteX9" fmla="*/ 248268 w 425132"/>
              <a:gd name="connsiteY9" fmla="*/ 1116 h 444103"/>
              <a:gd name="connsiteX0" fmla="*/ 219423 w 396287"/>
              <a:gd name="connsiteY0" fmla="*/ 1116 h 444103"/>
              <a:gd name="connsiteX1" fmla="*/ 40829 w 396287"/>
              <a:gd name="connsiteY1" fmla="*/ 236861 h 444103"/>
              <a:gd name="connsiteX2" fmla="*/ 5111 w 396287"/>
              <a:gd name="connsiteY2" fmla="*/ 307504 h 444103"/>
              <a:gd name="connsiteX3" fmla="*/ 9873 w 396287"/>
              <a:gd name="connsiteY3" fmla="*/ 374973 h 444103"/>
              <a:gd name="connsiteX4" fmla="*/ 60673 w 396287"/>
              <a:gd name="connsiteY4" fmla="*/ 407516 h 444103"/>
              <a:gd name="connsiteX5" fmla="*/ 117029 w 396287"/>
              <a:gd name="connsiteY5" fmla="*/ 439266 h 444103"/>
              <a:gd name="connsiteX6" fmla="*/ 182117 w 396287"/>
              <a:gd name="connsiteY6" fmla="*/ 405135 h 444103"/>
              <a:gd name="connsiteX7" fmla="*/ 390873 w 396287"/>
              <a:gd name="connsiteY7" fmla="*/ 147166 h 444103"/>
              <a:gd name="connsiteX8" fmla="*/ 295623 w 396287"/>
              <a:gd name="connsiteY8" fmla="*/ 147166 h 444103"/>
              <a:gd name="connsiteX9" fmla="*/ 219423 w 396287"/>
              <a:gd name="connsiteY9" fmla="*/ 1116 h 444103"/>
              <a:gd name="connsiteX0" fmla="*/ 255300 w 432164"/>
              <a:gd name="connsiteY0" fmla="*/ 1116 h 444103"/>
              <a:gd name="connsiteX1" fmla="*/ 76706 w 432164"/>
              <a:gd name="connsiteY1" fmla="*/ 236861 h 444103"/>
              <a:gd name="connsiteX2" fmla="*/ 506 w 432164"/>
              <a:gd name="connsiteY2" fmla="*/ 321792 h 444103"/>
              <a:gd name="connsiteX3" fmla="*/ 45750 w 432164"/>
              <a:gd name="connsiteY3" fmla="*/ 374973 h 444103"/>
              <a:gd name="connsiteX4" fmla="*/ 96550 w 432164"/>
              <a:gd name="connsiteY4" fmla="*/ 407516 h 444103"/>
              <a:gd name="connsiteX5" fmla="*/ 152906 w 432164"/>
              <a:gd name="connsiteY5" fmla="*/ 439266 h 444103"/>
              <a:gd name="connsiteX6" fmla="*/ 217994 w 432164"/>
              <a:gd name="connsiteY6" fmla="*/ 405135 h 444103"/>
              <a:gd name="connsiteX7" fmla="*/ 426750 w 432164"/>
              <a:gd name="connsiteY7" fmla="*/ 147166 h 444103"/>
              <a:gd name="connsiteX8" fmla="*/ 331500 w 432164"/>
              <a:gd name="connsiteY8" fmla="*/ 147166 h 444103"/>
              <a:gd name="connsiteX9" fmla="*/ 255300 w 432164"/>
              <a:gd name="connsiteY9" fmla="*/ 1116 h 444103"/>
              <a:gd name="connsiteX0" fmla="*/ 255300 w 432164"/>
              <a:gd name="connsiteY0" fmla="*/ 1116 h 444103"/>
              <a:gd name="connsiteX1" fmla="*/ 76706 w 432164"/>
              <a:gd name="connsiteY1" fmla="*/ 236861 h 444103"/>
              <a:gd name="connsiteX2" fmla="*/ 506 w 432164"/>
              <a:gd name="connsiteY2" fmla="*/ 321792 h 444103"/>
              <a:gd name="connsiteX3" fmla="*/ 45750 w 432164"/>
              <a:gd name="connsiteY3" fmla="*/ 382117 h 444103"/>
              <a:gd name="connsiteX4" fmla="*/ 96550 w 432164"/>
              <a:gd name="connsiteY4" fmla="*/ 407516 h 444103"/>
              <a:gd name="connsiteX5" fmla="*/ 152906 w 432164"/>
              <a:gd name="connsiteY5" fmla="*/ 439266 h 444103"/>
              <a:gd name="connsiteX6" fmla="*/ 217994 w 432164"/>
              <a:gd name="connsiteY6" fmla="*/ 405135 h 444103"/>
              <a:gd name="connsiteX7" fmla="*/ 426750 w 432164"/>
              <a:gd name="connsiteY7" fmla="*/ 147166 h 444103"/>
              <a:gd name="connsiteX8" fmla="*/ 331500 w 432164"/>
              <a:gd name="connsiteY8" fmla="*/ 147166 h 444103"/>
              <a:gd name="connsiteX9" fmla="*/ 255300 w 432164"/>
              <a:gd name="connsiteY9" fmla="*/ 1116 h 444103"/>
              <a:gd name="connsiteX0" fmla="*/ 255300 w 431889"/>
              <a:gd name="connsiteY0" fmla="*/ 3191 h 446178"/>
              <a:gd name="connsiteX1" fmla="*/ 76706 w 431889"/>
              <a:gd name="connsiteY1" fmla="*/ 238936 h 446178"/>
              <a:gd name="connsiteX2" fmla="*/ 506 w 431889"/>
              <a:gd name="connsiteY2" fmla="*/ 323867 h 446178"/>
              <a:gd name="connsiteX3" fmla="*/ 45750 w 431889"/>
              <a:gd name="connsiteY3" fmla="*/ 384192 h 446178"/>
              <a:gd name="connsiteX4" fmla="*/ 96550 w 431889"/>
              <a:gd name="connsiteY4" fmla="*/ 409591 h 446178"/>
              <a:gd name="connsiteX5" fmla="*/ 152906 w 431889"/>
              <a:gd name="connsiteY5" fmla="*/ 441341 h 446178"/>
              <a:gd name="connsiteX6" fmla="*/ 217994 w 431889"/>
              <a:gd name="connsiteY6" fmla="*/ 407210 h 446178"/>
              <a:gd name="connsiteX7" fmla="*/ 426750 w 431889"/>
              <a:gd name="connsiteY7" fmla="*/ 149241 h 446178"/>
              <a:gd name="connsiteX8" fmla="*/ 331500 w 431889"/>
              <a:gd name="connsiteY8" fmla="*/ 149241 h 446178"/>
              <a:gd name="connsiteX9" fmla="*/ 321975 w 431889"/>
              <a:gd name="connsiteY9" fmla="*/ 105586 h 446178"/>
              <a:gd name="connsiteX10" fmla="*/ 255300 w 431889"/>
              <a:gd name="connsiteY10" fmla="*/ 3191 h 446178"/>
              <a:gd name="connsiteX0" fmla="*/ 255300 w 431889"/>
              <a:gd name="connsiteY0" fmla="*/ 13715 h 456702"/>
              <a:gd name="connsiteX1" fmla="*/ 76706 w 431889"/>
              <a:gd name="connsiteY1" fmla="*/ 249460 h 456702"/>
              <a:gd name="connsiteX2" fmla="*/ 506 w 431889"/>
              <a:gd name="connsiteY2" fmla="*/ 334391 h 456702"/>
              <a:gd name="connsiteX3" fmla="*/ 45750 w 431889"/>
              <a:gd name="connsiteY3" fmla="*/ 394716 h 456702"/>
              <a:gd name="connsiteX4" fmla="*/ 96550 w 431889"/>
              <a:gd name="connsiteY4" fmla="*/ 420115 h 456702"/>
              <a:gd name="connsiteX5" fmla="*/ 152906 w 431889"/>
              <a:gd name="connsiteY5" fmla="*/ 451865 h 456702"/>
              <a:gd name="connsiteX6" fmla="*/ 217994 w 431889"/>
              <a:gd name="connsiteY6" fmla="*/ 417734 h 456702"/>
              <a:gd name="connsiteX7" fmla="*/ 426750 w 431889"/>
              <a:gd name="connsiteY7" fmla="*/ 159765 h 456702"/>
              <a:gd name="connsiteX8" fmla="*/ 331500 w 431889"/>
              <a:gd name="connsiteY8" fmla="*/ 159765 h 456702"/>
              <a:gd name="connsiteX9" fmla="*/ 321975 w 431889"/>
              <a:gd name="connsiteY9" fmla="*/ 116110 h 456702"/>
              <a:gd name="connsiteX10" fmla="*/ 281495 w 431889"/>
              <a:gd name="connsiteY10" fmla="*/ 37529 h 456702"/>
              <a:gd name="connsiteX11" fmla="*/ 255300 w 431889"/>
              <a:gd name="connsiteY11" fmla="*/ 13715 h 456702"/>
              <a:gd name="connsiteX0" fmla="*/ 252919 w 431889"/>
              <a:gd name="connsiteY0" fmla="*/ 21150 h 437943"/>
              <a:gd name="connsiteX1" fmla="*/ 76706 w 431889"/>
              <a:gd name="connsiteY1" fmla="*/ 230701 h 437943"/>
              <a:gd name="connsiteX2" fmla="*/ 506 w 431889"/>
              <a:gd name="connsiteY2" fmla="*/ 315632 h 437943"/>
              <a:gd name="connsiteX3" fmla="*/ 45750 w 431889"/>
              <a:gd name="connsiteY3" fmla="*/ 375957 h 437943"/>
              <a:gd name="connsiteX4" fmla="*/ 96550 w 431889"/>
              <a:gd name="connsiteY4" fmla="*/ 401356 h 437943"/>
              <a:gd name="connsiteX5" fmla="*/ 152906 w 431889"/>
              <a:gd name="connsiteY5" fmla="*/ 433106 h 437943"/>
              <a:gd name="connsiteX6" fmla="*/ 217994 w 431889"/>
              <a:gd name="connsiteY6" fmla="*/ 398975 h 437943"/>
              <a:gd name="connsiteX7" fmla="*/ 426750 w 431889"/>
              <a:gd name="connsiteY7" fmla="*/ 141006 h 437943"/>
              <a:gd name="connsiteX8" fmla="*/ 331500 w 431889"/>
              <a:gd name="connsiteY8" fmla="*/ 141006 h 437943"/>
              <a:gd name="connsiteX9" fmla="*/ 321975 w 431889"/>
              <a:gd name="connsiteY9" fmla="*/ 97351 h 437943"/>
              <a:gd name="connsiteX10" fmla="*/ 281495 w 431889"/>
              <a:gd name="connsiteY10" fmla="*/ 18770 h 437943"/>
              <a:gd name="connsiteX11" fmla="*/ 252919 w 431889"/>
              <a:gd name="connsiteY11" fmla="*/ 21150 h 437943"/>
              <a:gd name="connsiteX0" fmla="*/ 252919 w 431889"/>
              <a:gd name="connsiteY0" fmla="*/ 14561 h 431354"/>
              <a:gd name="connsiteX1" fmla="*/ 76706 w 431889"/>
              <a:gd name="connsiteY1" fmla="*/ 224112 h 431354"/>
              <a:gd name="connsiteX2" fmla="*/ 506 w 431889"/>
              <a:gd name="connsiteY2" fmla="*/ 309043 h 431354"/>
              <a:gd name="connsiteX3" fmla="*/ 45750 w 431889"/>
              <a:gd name="connsiteY3" fmla="*/ 369368 h 431354"/>
              <a:gd name="connsiteX4" fmla="*/ 96550 w 431889"/>
              <a:gd name="connsiteY4" fmla="*/ 394767 h 431354"/>
              <a:gd name="connsiteX5" fmla="*/ 152906 w 431889"/>
              <a:gd name="connsiteY5" fmla="*/ 426517 h 431354"/>
              <a:gd name="connsiteX6" fmla="*/ 217994 w 431889"/>
              <a:gd name="connsiteY6" fmla="*/ 392386 h 431354"/>
              <a:gd name="connsiteX7" fmla="*/ 426750 w 431889"/>
              <a:gd name="connsiteY7" fmla="*/ 134417 h 431354"/>
              <a:gd name="connsiteX8" fmla="*/ 331500 w 431889"/>
              <a:gd name="connsiteY8" fmla="*/ 134417 h 431354"/>
              <a:gd name="connsiteX9" fmla="*/ 321975 w 431889"/>
              <a:gd name="connsiteY9" fmla="*/ 90762 h 431354"/>
              <a:gd name="connsiteX10" fmla="*/ 281495 w 431889"/>
              <a:gd name="connsiteY10" fmla="*/ 28850 h 431354"/>
              <a:gd name="connsiteX11" fmla="*/ 252919 w 431889"/>
              <a:gd name="connsiteY11" fmla="*/ 14561 h 431354"/>
              <a:gd name="connsiteX0" fmla="*/ 252919 w 431859"/>
              <a:gd name="connsiteY0" fmla="*/ 14561 h 431354"/>
              <a:gd name="connsiteX1" fmla="*/ 76706 w 431859"/>
              <a:gd name="connsiteY1" fmla="*/ 224112 h 431354"/>
              <a:gd name="connsiteX2" fmla="*/ 506 w 431859"/>
              <a:gd name="connsiteY2" fmla="*/ 309043 h 431354"/>
              <a:gd name="connsiteX3" fmla="*/ 45750 w 431859"/>
              <a:gd name="connsiteY3" fmla="*/ 369368 h 431354"/>
              <a:gd name="connsiteX4" fmla="*/ 96550 w 431859"/>
              <a:gd name="connsiteY4" fmla="*/ 394767 h 431354"/>
              <a:gd name="connsiteX5" fmla="*/ 152906 w 431859"/>
              <a:gd name="connsiteY5" fmla="*/ 426517 h 431354"/>
              <a:gd name="connsiteX6" fmla="*/ 217994 w 431859"/>
              <a:gd name="connsiteY6" fmla="*/ 392386 h 431354"/>
              <a:gd name="connsiteX7" fmla="*/ 426750 w 431859"/>
              <a:gd name="connsiteY7" fmla="*/ 134417 h 431354"/>
              <a:gd name="connsiteX8" fmla="*/ 331500 w 431859"/>
              <a:gd name="connsiteY8" fmla="*/ 134417 h 431354"/>
              <a:gd name="connsiteX9" fmla="*/ 326738 w 431859"/>
              <a:gd name="connsiteY9" fmla="*/ 88381 h 431354"/>
              <a:gd name="connsiteX10" fmla="*/ 281495 w 431859"/>
              <a:gd name="connsiteY10" fmla="*/ 28850 h 431354"/>
              <a:gd name="connsiteX11" fmla="*/ 252919 w 431859"/>
              <a:gd name="connsiteY11" fmla="*/ 14561 h 431354"/>
              <a:gd name="connsiteX0" fmla="*/ 252919 w 431859"/>
              <a:gd name="connsiteY0" fmla="*/ 16183 h 432976"/>
              <a:gd name="connsiteX1" fmla="*/ 76706 w 431859"/>
              <a:gd name="connsiteY1" fmla="*/ 225734 h 432976"/>
              <a:gd name="connsiteX2" fmla="*/ 506 w 431859"/>
              <a:gd name="connsiteY2" fmla="*/ 310665 h 432976"/>
              <a:gd name="connsiteX3" fmla="*/ 45750 w 431859"/>
              <a:gd name="connsiteY3" fmla="*/ 370990 h 432976"/>
              <a:gd name="connsiteX4" fmla="*/ 96550 w 431859"/>
              <a:gd name="connsiteY4" fmla="*/ 396389 h 432976"/>
              <a:gd name="connsiteX5" fmla="*/ 152906 w 431859"/>
              <a:gd name="connsiteY5" fmla="*/ 428139 h 432976"/>
              <a:gd name="connsiteX6" fmla="*/ 217994 w 431859"/>
              <a:gd name="connsiteY6" fmla="*/ 394008 h 432976"/>
              <a:gd name="connsiteX7" fmla="*/ 426750 w 431859"/>
              <a:gd name="connsiteY7" fmla="*/ 136039 h 432976"/>
              <a:gd name="connsiteX8" fmla="*/ 331500 w 431859"/>
              <a:gd name="connsiteY8" fmla="*/ 136039 h 432976"/>
              <a:gd name="connsiteX9" fmla="*/ 326738 w 431859"/>
              <a:gd name="connsiteY9" fmla="*/ 90003 h 432976"/>
              <a:gd name="connsiteX10" fmla="*/ 298164 w 431859"/>
              <a:gd name="connsiteY10" fmla="*/ 25709 h 432976"/>
              <a:gd name="connsiteX11" fmla="*/ 252919 w 431859"/>
              <a:gd name="connsiteY11" fmla="*/ 16183 h 432976"/>
              <a:gd name="connsiteX0" fmla="*/ 252919 w 431859"/>
              <a:gd name="connsiteY0" fmla="*/ 9623 h 426416"/>
              <a:gd name="connsiteX1" fmla="*/ 76706 w 431859"/>
              <a:gd name="connsiteY1" fmla="*/ 219174 h 426416"/>
              <a:gd name="connsiteX2" fmla="*/ 506 w 431859"/>
              <a:gd name="connsiteY2" fmla="*/ 304105 h 426416"/>
              <a:gd name="connsiteX3" fmla="*/ 45750 w 431859"/>
              <a:gd name="connsiteY3" fmla="*/ 364430 h 426416"/>
              <a:gd name="connsiteX4" fmla="*/ 96550 w 431859"/>
              <a:gd name="connsiteY4" fmla="*/ 389829 h 426416"/>
              <a:gd name="connsiteX5" fmla="*/ 152906 w 431859"/>
              <a:gd name="connsiteY5" fmla="*/ 421579 h 426416"/>
              <a:gd name="connsiteX6" fmla="*/ 217994 w 431859"/>
              <a:gd name="connsiteY6" fmla="*/ 387448 h 426416"/>
              <a:gd name="connsiteX7" fmla="*/ 426750 w 431859"/>
              <a:gd name="connsiteY7" fmla="*/ 129479 h 426416"/>
              <a:gd name="connsiteX8" fmla="*/ 331500 w 431859"/>
              <a:gd name="connsiteY8" fmla="*/ 129479 h 426416"/>
              <a:gd name="connsiteX9" fmla="*/ 326738 w 431859"/>
              <a:gd name="connsiteY9" fmla="*/ 83443 h 426416"/>
              <a:gd name="connsiteX10" fmla="*/ 298164 w 431859"/>
              <a:gd name="connsiteY10" fmla="*/ 42962 h 426416"/>
              <a:gd name="connsiteX11" fmla="*/ 252919 w 431859"/>
              <a:gd name="connsiteY11" fmla="*/ 9623 h 426416"/>
              <a:gd name="connsiteX0" fmla="*/ 252919 w 431859"/>
              <a:gd name="connsiteY0" fmla="*/ 8794 h 425587"/>
              <a:gd name="connsiteX1" fmla="*/ 76706 w 431859"/>
              <a:gd name="connsiteY1" fmla="*/ 218345 h 425587"/>
              <a:gd name="connsiteX2" fmla="*/ 506 w 431859"/>
              <a:gd name="connsiteY2" fmla="*/ 303276 h 425587"/>
              <a:gd name="connsiteX3" fmla="*/ 45750 w 431859"/>
              <a:gd name="connsiteY3" fmla="*/ 363601 h 425587"/>
              <a:gd name="connsiteX4" fmla="*/ 96550 w 431859"/>
              <a:gd name="connsiteY4" fmla="*/ 389000 h 425587"/>
              <a:gd name="connsiteX5" fmla="*/ 152906 w 431859"/>
              <a:gd name="connsiteY5" fmla="*/ 420750 h 425587"/>
              <a:gd name="connsiteX6" fmla="*/ 217994 w 431859"/>
              <a:gd name="connsiteY6" fmla="*/ 386619 h 425587"/>
              <a:gd name="connsiteX7" fmla="*/ 426750 w 431859"/>
              <a:gd name="connsiteY7" fmla="*/ 128650 h 425587"/>
              <a:gd name="connsiteX8" fmla="*/ 331500 w 431859"/>
              <a:gd name="connsiteY8" fmla="*/ 128650 h 425587"/>
              <a:gd name="connsiteX9" fmla="*/ 326738 w 431859"/>
              <a:gd name="connsiteY9" fmla="*/ 82614 h 425587"/>
              <a:gd name="connsiteX10" fmla="*/ 298164 w 431859"/>
              <a:gd name="connsiteY10" fmla="*/ 42133 h 425587"/>
              <a:gd name="connsiteX11" fmla="*/ 252919 w 431859"/>
              <a:gd name="connsiteY11" fmla="*/ 8794 h 425587"/>
              <a:gd name="connsiteX0" fmla="*/ 252919 w 432489"/>
              <a:gd name="connsiteY0" fmla="*/ 8794 h 425587"/>
              <a:gd name="connsiteX1" fmla="*/ 76706 w 432489"/>
              <a:gd name="connsiteY1" fmla="*/ 218345 h 425587"/>
              <a:gd name="connsiteX2" fmla="*/ 506 w 432489"/>
              <a:gd name="connsiteY2" fmla="*/ 303276 h 425587"/>
              <a:gd name="connsiteX3" fmla="*/ 45750 w 432489"/>
              <a:gd name="connsiteY3" fmla="*/ 363601 h 425587"/>
              <a:gd name="connsiteX4" fmla="*/ 96550 w 432489"/>
              <a:gd name="connsiteY4" fmla="*/ 389000 h 425587"/>
              <a:gd name="connsiteX5" fmla="*/ 152906 w 432489"/>
              <a:gd name="connsiteY5" fmla="*/ 420750 h 425587"/>
              <a:gd name="connsiteX6" fmla="*/ 217994 w 432489"/>
              <a:gd name="connsiteY6" fmla="*/ 386619 h 425587"/>
              <a:gd name="connsiteX7" fmla="*/ 426750 w 432489"/>
              <a:gd name="connsiteY7" fmla="*/ 128650 h 425587"/>
              <a:gd name="connsiteX8" fmla="*/ 345787 w 432489"/>
              <a:gd name="connsiteY8" fmla="*/ 126269 h 425587"/>
              <a:gd name="connsiteX9" fmla="*/ 326738 w 432489"/>
              <a:gd name="connsiteY9" fmla="*/ 82614 h 425587"/>
              <a:gd name="connsiteX10" fmla="*/ 298164 w 432489"/>
              <a:gd name="connsiteY10" fmla="*/ 42133 h 425587"/>
              <a:gd name="connsiteX11" fmla="*/ 252919 w 432489"/>
              <a:gd name="connsiteY11" fmla="*/ 8794 h 425587"/>
              <a:gd name="connsiteX0" fmla="*/ 252919 w 423391"/>
              <a:gd name="connsiteY0" fmla="*/ 8794 h 424663"/>
              <a:gd name="connsiteX1" fmla="*/ 76706 w 423391"/>
              <a:gd name="connsiteY1" fmla="*/ 218345 h 424663"/>
              <a:gd name="connsiteX2" fmla="*/ 506 w 423391"/>
              <a:gd name="connsiteY2" fmla="*/ 303276 h 424663"/>
              <a:gd name="connsiteX3" fmla="*/ 45750 w 423391"/>
              <a:gd name="connsiteY3" fmla="*/ 363601 h 424663"/>
              <a:gd name="connsiteX4" fmla="*/ 96550 w 423391"/>
              <a:gd name="connsiteY4" fmla="*/ 389000 h 424663"/>
              <a:gd name="connsiteX5" fmla="*/ 152906 w 423391"/>
              <a:gd name="connsiteY5" fmla="*/ 420750 h 424663"/>
              <a:gd name="connsiteX6" fmla="*/ 217994 w 423391"/>
              <a:gd name="connsiteY6" fmla="*/ 386619 h 424663"/>
              <a:gd name="connsiteX7" fmla="*/ 417225 w 423391"/>
              <a:gd name="connsiteY7" fmla="*/ 152462 h 424663"/>
              <a:gd name="connsiteX8" fmla="*/ 345787 w 423391"/>
              <a:gd name="connsiteY8" fmla="*/ 126269 h 424663"/>
              <a:gd name="connsiteX9" fmla="*/ 326738 w 423391"/>
              <a:gd name="connsiteY9" fmla="*/ 82614 h 424663"/>
              <a:gd name="connsiteX10" fmla="*/ 298164 w 423391"/>
              <a:gd name="connsiteY10" fmla="*/ 42133 h 424663"/>
              <a:gd name="connsiteX11" fmla="*/ 252919 w 423391"/>
              <a:gd name="connsiteY11" fmla="*/ 8794 h 4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391" h="424663">
                <a:moveTo>
                  <a:pt x="252919" y="8794"/>
                </a:moveTo>
                <a:cubicBezTo>
                  <a:pt x="216010" y="38163"/>
                  <a:pt x="117981" y="172837"/>
                  <a:pt x="76706" y="218345"/>
                </a:cubicBezTo>
                <a:cubicBezTo>
                  <a:pt x="35431" y="263853"/>
                  <a:pt x="5665" y="279067"/>
                  <a:pt x="506" y="303276"/>
                </a:cubicBezTo>
                <a:cubicBezTo>
                  <a:pt x="-4653" y="327485"/>
                  <a:pt x="30933" y="341376"/>
                  <a:pt x="45750" y="363601"/>
                </a:cubicBezTo>
                <a:cubicBezTo>
                  <a:pt x="60567" y="385826"/>
                  <a:pt x="78691" y="379475"/>
                  <a:pt x="96550" y="389000"/>
                </a:cubicBezTo>
                <a:cubicBezTo>
                  <a:pt x="114409" y="398525"/>
                  <a:pt x="143381" y="414400"/>
                  <a:pt x="152906" y="420750"/>
                </a:cubicBezTo>
                <a:cubicBezTo>
                  <a:pt x="162431" y="427100"/>
                  <a:pt x="173941" y="431334"/>
                  <a:pt x="217994" y="386619"/>
                </a:cubicBezTo>
                <a:cubicBezTo>
                  <a:pt x="262047" y="341904"/>
                  <a:pt x="387592" y="202204"/>
                  <a:pt x="417225" y="152462"/>
                </a:cubicBezTo>
                <a:cubicBezTo>
                  <a:pt x="446858" y="102720"/>
                  <a:pt x="360868" y="137910"/>
                  <a:pt x="345787" y="126269"/>
                </a:cubicBezTo>
                <a:cubicBezTo>
                  <a:pt x="330706" y="114628"/>
                  <a:pt x="335469" y="106162"/>
                  <a:pt x="326738" y="82614"/>
                </a:cubicBezTo>
                <a:cubicBezTo>
                  <a:pt x="318007" y="59066"/>
                  <a:pt x="309277" y="59199"/>
                  <a:pt x="298164" y="42133"/>
                </a:cubicBezTo>
                <a:cubicBezTo>
                  <a:pt x="289432" y="32210"/>
                  <a:pt x="289828" y="-20575"/>
                  <a:pt x="252919" y="87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8AE3FE4-F735-4D40-B149-779CA894CABF}"/>
              </a:ext>
            </a:extLst>
          </p:cNvPr>
          <p:cNvSpPr/>
          <p:nvPr/>
        </p:nvSpPr>
        <p:spPr>
          <a:xfrm>
            <a:off x="4234964" y="2704352"/>
            <a:ext cx="195069" cy="131207"/>
          </a:xfrm>
          <a:custGeom>
            <a:avLst/>
            <a:gdLst>
              <a:gd name="connsiteX0" fmla="*/ 3980 w 195069"/>
              <a:gd name="connsiteY0" fmla="*/ 26 h 131207"/>
              <a:gd name="connsiteX1" fmla="*/ 37318 w 195069"/>
              <a:gd name="connsiteY1" fmla="*/ 92895 h 131207"/>
              <a:gd name="connsiteX2" fmla="*/ 180193 w 195069"/>
              <a:gd name="connsiteY2" fmla="*/ 130995 h 131207"/>
              <a:gd name="connsiteX3" fmla="*/ 182574 w 195069"/>
              <a:gd name="connsiteY3" fmla="*/ 107182 h 131207"/>
              <a:gd name="connsiteX4" fmla="*/ 108755 w 195069"/>
              <a:gd name="connsiteY4" fmla="*/ 83370 h 131207"/>
              <a:gd name="connsiteX5" fmla="*/ 3980 w 195069"/>
              <a:gd name="connsiteY5" fmla="*/ 26 h 13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069" h="131207">
                <a:moveTo>
                  <a:pt x="3980" y="26"/>
                </a:moveTo>
                <a:cubicBezTo>
                  <a:pt x="-7926" y="1613"/>
                  <a:pt x="7949" y="71067"/>
                  <a:pt x="37318" y="92895"/>
                </a:cubicBezTo>
                <a:cubicBezTo>
                  <a:pt x="66687" y="114723"/>
                  <a:pt x="155984" y="128614"/>
                  <a:pt x="180193" y="130995"/>
                </a:cubicBezTo>
                <a:cubicBezTo>
                  <a:pt x="204402" y="133376"/>
                  <a:pt x="194480" y="115119"/>
                  <a:pt x="182574" y="107182"/>
                </a:cubicBezTo>
                <a:cubicBezTo>
                  <a:pt x="170668" y="99245"/>
                  <a:pt x="138124" y="99245"/>
                  <a:pt x="108755" y="83370"/>
                </a:cubicBezTo>
                <a:cubicBezTo>
                  <a:pt x="79386" y="67495"/>
                  <a:pt x="15886" y="-1561"/>
                  <a:pt x="3980" y="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7DBAE5B-F08A-4447-93BE-D51FB818D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181" y="421336"/>
            <a:ext cx="2030144" cy="1767993"/>
          </a:xfrm>
          <a:prstGeom prst="rect">
            <a:avLst/>
          </a:prstGeom>
        </p:spPr>
      </p:pic>
      <p:grpSp>
        <p:nvGrpSpPr>
          <p:cNvPr id="52" name="Google Shape;812;p52">
            <a:extLst>
              <a:ext uri="{FF2B5EF4-FFF2-40B4-BE49-F238E27FC236}">
                <a16:creationId xmlns:a16="http://schemas.microsoft.com/office/drawing/2014/main" id="{57655146-48EC-4557-B3C8-862BB838DC70}"/>
              </a:ext>
            </a:extLst>
          </p:cNvPr>
          <p:cNvGrpSpPr/>
          <p:nvPr/>
        </p:nvGrpSpPr>
        <p:grpSpPr>
          <a:xfrm rot="-437672">
            <a:off x="572821" y="1621283"/>
            <a:ext cx="2365538" cy="1768153"/>
            <a:chOff x="-2410300" y="538175"/>
            <a:chExt cx="1044450" cy="778400"/>
          </a:xfrm>
        </p:grpSpPr>
        <p:sp>
          <p:nvSpPr>
            <p:cNvPr id="54" name="Google Shape;813;p52">
              <a:extLst>
                <a:ext uri="{FF2B5EF4-FFF2-40B4-BE49-F238E27FC236}">
                  <a16:creationId xmlns:a16="http://schemas.microsoft.com/office/drawing/2014/main" id="{A0F800B8-A3D5-44BB-8E17-EF40C8FA17DD}"/>
                </a:ext>
              </a:extLst>
            </p:cNvPr>
            <p:cNvSpPr/>
            <p:nvPr/>
          </p:nvSpPr>
          <p:spPr>
            <a:xfrm>
              <a:off x="-2410300" y="538175"/>
              <a:ext cx="627150" cy="778400"/>
            </a:xfrm>
            <a:custGeom>
              <a:avLst/>
              <a:gdLst/>
              <a:ahLst/>
              <a:cxnLst/>
              <a:rect l="l" t="t" r="r" b="b"/>
              <a:pathLst>
                <a:path w="25086" h="31136" extrusionOk="0">
                  <a:moveTo>
                    <a:pt x="14843" y="828"/>
                  </a:moveTo>
                  <a:lnTo>
                    <a:pt x="14843" y="828"/>
                  </a:lnTo>
                  <a:cubicBezTo>
                    <a:pt x="14548" y="975"/>
                    <a:pt x="14231" y="1081"/>
                    <a:pt x="13936" y="1228"/>
                  </a:cubicBezTo>
                  <a:cubicBezTo>
                    <a:pt x="13641" y="1376"/>
                    <a:pt x="13346" y="1481"/>
                    <a:pt x="13051" y="1650"/>
                  </a:cubicBezTo>
                  <a:cubicBezTo>
                    <a:pt x="12482" y="1945"/>
                    <a:pt x="11913" y="2261"/>
                    <a:pt x="11365" y="2598"/>
                  </a:cubicBezTo>
                  <a:cubicBezTo>
                    <a:pt x="10817" y="2957"/>
                    <a:pt x="10290" y="3315"/>
                    <a:pt x="9742" y="3673"/>
                  </a:cubicBezTo>
                  <a:cubicBezTo>
                    <a:pt x="9468" y="3863"/>
                    <a:pt x="9215" y="4053"/>
                    <a:pt x="8941" y="4242"/>
                  </a:cubicBezTo>
                  <a:cubicBezTo>
                    <a:pt x="8688" y="4432"/>
                    <a:pt x="8414" y="4643"/>
                    <a:pt x="8162" y="4832"/>
                  </a:cubicBezTo>
                  <a:cubicBezTo>
                    <a:pt x="8604" y="4348"/>
                    <a:pt x="9089" y="3905"/>
                    <a:pt x="9616" y="3505"/>
                  </a:cubicBezTo>
                  <a:cubicBezTo>
                    <a:pt x="10122" y="3104"/>
                    <a:pt x="10670" y="2725"/>
                    <a:pt x="11218" y="2366"/>
                  </a:cubicBezTo>
                  <a:cubicBezTo>
                    <a:pt x="11787" y="2029"/>
                    <a:pt x="12356" y="1713"/>
                    <a:pt x="12967" y="1460"/>
                  </a:cubicBezTo>
                  <a:cubicBezTo>
                    <a:pt x="13578" y="1186"/>
                    <a:pt x="14189" y="975"/>
                    <a:pt x="14843" y="828"/>
                  </a:cubicBezTo>
                  <a:close/>
                  <a:moveTo>
                    <a:pt x="18363" y="3013"/>
                  </a:moveTo>
                  <a:cubicBezTo>
                    <a:pt x="18976" y="3013"/>
                    <a:pt x="19569" y="3161"/>
                    <a:pt x="20112" y="3441"/>
                  </a:cubicBezTo>
                  <a:cubicBezTo>
                    <a:pt x="20702" y="3757"/>
                    <a:pt x="21229" y="4200"/>
                    <a:pt x="21650" y="4727"/>
                  </a:cubicBezTo>
                  <a:cubicBezTo>
                    <a:pt x="21187" y="4242"/>
                    <a:pt x="20660" y="3842"/>
                    <a:pt x="20048" y="3547"/>
                  </a:cubicBezTo>
                  <a:cubicBezTo>
                    <a:pt x="19569" y="3324"/>
                    <a:pt x="19048" y="3213"/>
                    <a:pt x="18519" y="3213"/>
                  </a:cubicBezTo>
                  <a:cubicBezTo>
                    <a:pt x="18397" y="3213"/>
                    <a:pt x="18274" y="3219"/>
                    <a:pt x="18152" y="3231"/>
                  </a:cubicBezTo>
                  <a:cubicBezTo>
                    <a:pt x="16824" y="3357"/>
                    <a:pt x="15644" y="4031"/>
                    <a:pt x="14548" y="4748"/>
                  </a:cubicBezTo>
                  <a:cubicBezTo>
                    <a:pt x="13979" y="5085"/>
                    <a:pt x="13409" y="5465"/>
                    <a:pt x="12840" y="5823"/>
                  </a:cubicBezTo>
                  <a:cubicBezTo>
                    <a:pt x="12271" y="6202"/>
                    <a:pt x="11660" y="6497"/>
                    <a:pt x="11028" y="6708"/>
                  </a:cubicBezTo>
                  <a:cubicBezTo>
                    <a:pt x="10517" y="6873"/>
                    <a:pt x="9993" y="6960"/>
                    <a:pt x="9456" y="6960"/>
                  </a:cubicBezTo>
                  <a:cubicBezTo>
                    <a:pt x="9306" y="6960"/>
                    <a:pt x="9156" y="6954"/>
                    <a:pt x="9005" y="6940"/>
                  </a:cubicBezTo>
                  <a:cubicBezTo>
                    <a:pt x="8330" y="6898"/>
                    <a:pt x="7677" y="6666"/>
                    <a:pt x="7129" y="6287"/>
                  </a:cubicBezTo>
                  <a:lnTo>
                    <a:pt x="7129" y="6287"/>
                  </a:lnTo>
                  <a:cubicBezTo>
                    <a:pt x="7698" y="6603"/>
                    <a:pt x="8351" y="6792"/>
                    <a:pt x="9026" y="6813"/>
                  </a:cubicBezTo>
                  <a:cubicBezTo>
                    <a:pt x="9120" y="6820"/>
                    <a:pt x="9214" y="6823"/>
                    <a:pt x="9309" y="6823"/>
                  </a:cubicBezTo>
                  <a:cubicBezTo>
                    <a:pt x="9867" y="6823"/>
                    <a:pt x="10424" y="6717"/>
                    <a:pt x="10965" y="6518"/>
                  </a:cubicBezTo>
                  <a:cubicBezTo>
                    <a:pt x="11576" y="6287"/>
                    <a:pt x="12166" y="5970"/>
                    <a:pt x="12714" y="5612"/>
                  </a:cubicBezTo>
                  <a:cubicBezTo>
                    <a:pt x="13283" y="5254"/>
                    <a:pt x="13831" y="4874"/>
                    <a:pt x="14400" y="4516"/>
                  </a:cubicBezTo>
                  <a:cubicBezTo>
                    <a:pt x="14948" y="4158"/>
                    <a:pt x="15559" y="3821"/>
                    <a:pt x="16170" y="3547"/>
                  </a:cubicBezTo>
                  <a:cubicBezTo>
                    <a:pt x="16782" y="3252"/>
                    <a:pt x="17456" y="3062"/>
                    <a:pt x="18131" y="3020"/>
                  </a:cubicBezTo>
                  <a:cubicBezTo>
                    <a:pt x="18208" y="3015"/>
                    <a:pt x="18286" y="3013"/>
                    <a:pt x="18363" y="3013"/>
                  </a:cubicBezTo>
                  <a:close/>
                  <a:moveTo>
                    <a:pt x="19021" y="4964"/>
                  </a:moveTo>
                  <a:cubicBezTo>
                    <a:pt x="19116" y="4964"/>
                    <a:pt x="19213" y="4969"/>
                    <a:pt x="19311" y="4980"/>
                  </a:cubicBezTo>
                  <a:cubicBezTo>
                    <a:pt x="19669" y="5001"/>
                    <a:pt x="20006" y="5106"/>
                    <a:pt x="20344" y="5296"/>
                  </a:cubicBezTo>
                  <a:cubicBezTo>
                    <a:pt x="20639" y="5465"/>
                    <a:pt x="20934" y="5696"/>
                    <a:pt x="21165" y="5970"/>
                  </a:cubicBezTo>
                  <a:cubicBezTo>
                    <a:pt x="21418" y="6223"/>
                    <a:pt x="21629" y="6497"/>
                    <a:pt x="21840" y="6792"/>
                  </a:cubicBezTo>
                  <a:cubicBezTo>
                    <a:pt x="21418" y="6223"/>
                    <a:pt x="20891" y="5760"/>
                    <a:pt x="20280" y="5422"/>
                  </a:cubicBezTo>
                  <a:cubicBezTo>
                    <a:pt x="19964" y="5254"/>
                    <a:pt x="19627" y="5170"/>
                    <a:pt x="19290" y="5148"/>
                  </a:cubicBezTo>
                  <a:cubicBezTo>
                    <a:pt x="18952" y="5148"/>
                    <a:pt x="18615" y="5191"/>
                    <a:pt x="18278" y="5275"/>
                  </a:cubicBezTo>
                  <a:cubicBezTo>
                    <a:pt x="17625" y="5507"/>
                    <a:pt x="16992" y="5823"/>
                    <a:pt x="16423" y="6202"/>
                  </a:cubicBezTo>
                  <a:cubicBezTo>
                    <a:pt x="15833" y="6561"/>
                    <a:pt x="15243" y="6961"/>
                    <a:pt x="14632" y="7340"/>
                  </a:cubicBezTo>
                  <a:cubicBezTo>
                    <a:pt x="14042" y="7720"/>
                    <a:pt x="13409" y="8036"/>
                    <a:pt x="12756" y="8331"/>
                  </a:cubicBezTo>
                  <a:cubicBezTo>
                    <a:pt x="12588" y="8394"/>
                    <a:pt x="12419" y="8457"/>
                    <a:pt x="12250" y="8521"/>
                  </a:cubicBezTo>
                  <a:lnTo>
                    <a:pt x="11744" y="8689"/>
                  </a:lnTo>
                  <a:cubicBezTo>
                    <a:pt x="11576" y="8752"/>
                    <a:pt x="11407" y="8795"/>
                    <a:pt x="11239" y="8837"/>
                  </a:cubicBezTo>
                  <a:cubicBezTo>
                    <a:pt x="11070" y="8879"/>
                    <a:pt x="10901" y="8942"/>
                    <a:pt x="10712" y="8963"/>
                  </a:cubicBezTo>
                  <a:cubicBezTo>
                    <a:pt x="10255" y="9060"/>
                    <a:pt x="9789" y="9112"/>
                    <a:pt x="9320" y="9112"/>
                  </a:cubicBezTo>
                  <a:cubicBezTo>
                    <a:pt x="9075" y="9112"/>
                    <a:pt x="8829" y="9098"/>
                    <a:pt x="8583" y="9069"/>
                  </a:cubicBezTo>
                  <a:cubicBezTo>
                    <a:pt x="7888" y="8984"/>
                    <a:pt x="7171" y="8774"/>
                    <a:pt x="6644" y="8268"/>
                  </a:cubicBezTo>
                  <a:lnTo>
                    <a:pt x="6644" y="8268"/>
                  </a:lnTo>
                  <a:cubicBezTo>
                    <a:pt x="7213" y="8689"/>
                    <a:pt x="7888" y="8921"/>
                    <a:pt x="8583" y="8942"/>
                  </a:cubicBezTo>
                  <a:cubicBezTo>
                    <a:pt x="8726" y="8951"/>
                    <a:pt x="8869" y="8955"/>
                    <a:pt x="9010" y="8955"/>
                  </a:cubicBezTo>
                  <a:cubicBezTo>
                    <a:pt x="9577" y="8955"/>
                    <a:pt x="10130" y="8887"/>
                    <a:pt x="10670" y="8752"/>
                  </a:cubicBezTo>
                  <a:cubicBezTo>
                    <a:pt x="11344" y="8584"/>
                    <a:pt x="12018" y="8373"/>
                    <a:pt x="12651" y="8099"/>
                  </a:cubicBezTo>
                  <a:cubicBezTo>
                    <a:pt x="13283" y="7804"/>
                    <a:pt x="13894" y="7467"/>
                    <a:pt x="14505" y="7109"/>
                  </a:cubicBezTo>
                  <a:lnTo>
                    <a:pt x="16297" y="5992"/>
                  </a:lnTo>
                  <a:cubicBezTo>
                    <a:pt x="16887" y="5591"/>
                    <a:pt x="17540" y="5296"/>
                    <a:pt x="18215" y="5085"/>
                  </a:cubicBezTo>
                  <a:cubicBezTo>
                    <a:pt x="18481" y="5007"/>
                    <a:pt x="18746" y="4964"/>
                    <a:pt x="19021" y="4964"/>
                  </a:cubicBezTo>
                  <a:close/>
                  <a:moveTo>
                    <a:pt x="3019" y="10186"/>
                  </a:moveTo>
                  <a:lnTo>
                    <a:pt x="3019" y="10186"/>
                  </a:lnTo>
                  <a:cubicBezTo>
                    <a:pt x="2534" y="10439"/>
                    <a:pt x="2155" y="10881"/>
                    <a:pt x="2007" y="11429"/>
                  </a:cubicBezTo>
                  <a:cubicBezTo>
                    <a:pt x="1923" y="11956"/>
                    <a:pt x="1986" y="12504"/>
                    <a:pt x="2197" y="13010"/>
                  </a:cubicBezTo>
                  <a:cubicBezTo>
                    <a:pt x="2429" y="13516"/>
                    <a:pt x="2703" y="14000"/>
                    <a:pt x="3019" y="14443"/>
                  </a:cubicBezTo>
                  <a:cubicBezTo>
                    <a:pt x="3335" y="14907"/>
                    <a:pt x="3693" y="15349"/>
                    <a:pt x="4052" y="15792"/>
                  </a:cubicBezTo>
                  <a:cubicBezTo>
                    <a:pt x="3841" y="15602"/>
                    <a:pt x="3630" y="15413"/>
                    <a:pt x="3419" y="15202"/>
                  </a:cubicBezTo>
                  <a:cubicBezTo>
                    <a:pt x="3230" y="15012"/>
                    <a:pt x="3040" y="14801"/>
                    <a:pt x="2850" y="14569"/>
                  </a:cubicBezTo>
                  <a:cubicBezTo>
                    <a:pt x="2492" y="14127"/>
                    <a:pt x="2176" y="13642"/>
                    <a:pt x="1944" y="13115"/>
                  </a:cubicBezTo>
                  <a:cubicBezTo>
                    <a:pt x="1712" y="12546"/>
                    <a:pt x="1670" y="11935"/>
                    <a:pt x="1818" y="11366"/>
                  </a:cubicBezTo>
                  <a:cubicBezTo>
                    <a:pt x="2007" y="10797"/>
                    <a:pt x="2450" y="10354"/>
                    <a:pt x="3019" y="10186"/>
                  </a:cubicBezTo>
                  <a:close/>
                  <a:moveTo>
                    <a:pt x="3883" y="11050"/>
                  </a:moveTo>
                  <a:cubicBezTo>
                    <a:pt x="4241" y="11071"/>
                    <a:pt x="4579" y="11218"/>
                    <a:pt x="4831" y="11492"/>
                  </a:cubicBezTo>
                  <a:cubicBezTo>
                    <a:pt x="5295" y="11977"/>
                    <a:pt x="5675" y="12567"/>
                    <a:pt x="5906" y="13221"/>
                  </a:cubicBezTo>
                  <a:cubicBezTo>
                    <a:pt x="6159" y="13832"/>
                    <a:pt x="6370" y="14485"/>
                    <a:pt x="6539" y="15117"/>
                  </a:cubicBezTo>
                  <a:cubicBezTo>
                    <a:pt x="6707" y="15771"/>
                    <a:pt x="6834" y="16445"/>
                    <a:pt x="6918" y="17120"/>
                  </a:cubicBezTo>
                  <a:cubicBezTo>
                    <a:pt x="6813" y="16782"/>
                    <a:pt x="6728" y="16466"/>
                    <a:pt x="6623" y="16150"/>
                  </a:cubicBezTo>
                  <a:cubicBezTo>
                    <a:pt x="6518" y="15834"/>
                    <a:pt x="6433" y="15518"/>
                    <a:pt x="6328" y="15202"/>
                  </a:cubicBezTo>
                  <a:cubicBezTo>
                    <a:pt x="6117" y="14569"/>
                    <a:pt x="5906" y="13937"/>
                    <a:pt x="5653" y="13326"/>
                  </a:cubicBezTo>
                  <a:cubicBezTo>
                    <a:pt x="5422" y="12715"/>
                    <a:pt x="5084" y="12146"/>
                    <a:pt x="4684" y="11640"/>
                  </a:cubicBezTo>
                  <a:cubicBezTo>
                    <a:pt x="4473" y="11408"/>
                    <a:pt x="4199" y="11239"/>
                    <a:pt x="3883" y="11197"/>
                  </a:cubicBezTo>
                  <a:cubicBezTo>
                    <a:pt x="3863" y="11196"/>
                    <a:pt x="3843" y="11195"/>
                    <a:pt x="3823" y="11195"/>
                  </a:cubicBezTo>
                  <a:cubicBezTo>
                    <a:pt x="3527" y="11195"/>
                    <a:pt x="3236" y="11338"/>
                    <a:pt x="3019" y="11556"/>
                  </a:cubicBezTo>
                  <a:cubicBezTo>
                    <a:pt x="3209" y="11261"/>
                    <a:pt x="3525" y="11071"/>
                    <a:pt x="3883" y="11050"/>
                  </a:cubicBezTo>
                  <a:close/>
                  <a:moveTo>
                    <a:pt x="18873" y="7730"/>
                  </a:moveTo>
                  <a:cubicBezTo>
                    <a:pt x="19592" y="7730"/>
                    <a:pt x="20211" y="7850"/>
                    <a:pt x="20660" y="8120"/>
                  </a:cubicBezTo>
                  <a:cubicBezTo>
                    <a:pt x="20238" y="9026"/>
                    <a:pt x="19901" y="10502"/>
                    <a:pt x="20449" y="12630"/>
                  </a:cubicBezTo>
                  <a:cubicBezTo>
                    <a:pt x="20702" y="13579"/>
                    <a:pt x="21313" y="14380"/>
                    <a:pt x="21966" y="15244"/>
                  </a:cubicBezTo>
                  <a:cubicBezTo>
                    <a:pt x="23189" y="16825"/>
                    <a:pt x="24453" y="18490"/>
                    <a:pt x="23695" y="21567"/>
                  </a:cubicBezTo>
                  <a:cubicBezTo>
                    <a:pt x="22746" y="25276"/>
                    <a:pt x="18215" y="25508"/>
                    <a:pt x="15791" y="25656"/>
                  </a:cubicBezTo>
                  <a:cubicBezTo>
                    <a:pt x="15285" y="25656"/>
                    <a:pt x="14822" y="25698"/>
                    <a:pt x="14337" y="25782"/>
                  </a:cubicBezTo>
                  <a:cubicBezTo>
                    <a:pt x="12967" y="26140"/>
                    <a:pt x="12250" y="27595"/>
                    <a:pt x="12082" y="27974"/>
                  </a:cubicBezTo>
                  <a:cubicBezTo>
                    <a:pt x="11758" y="28217"/>
                    <a:pt x="11360" y="28348"/>
                    <a:pt x="10963" y="28348"/>
                  </a:cubicBezTo>
                  <a:cubicBezTo>
                    <a:pt x="10843" y="28348"/>
                    <a:pt x="10724" y="28336"/>
                    <a:pt x="10606" y="28311"/>
                  </a:cubicBezTo>
                  <a:cubicBezTo>
                    <a:pt x="10122" y="28142"/>
                    <a:pt x="9742" y="27826"/>
                    <a:pt x="9489" y="27384"/>
                  </a:cubicBezTo>
                  <a:cubicBezTo>
                    <a:pt x="9173" y="25592"/>
                    <a:pt x="8667" y="23843"/>
                    <a:pt x="7951" y="22178"/>
                  </a:cubicBezTo>
                  <a:cubicBezTo>
                    <a:pt x="8162" y="21904"/>
                    <a:pt x="8330" y="21630"/>
                    <a:pt x="8478" y="21335"/>
                  </a:cubicBezTo>
                  <a:lnTo>
                    <a:pt x="8478" y="21335"/>
                  </a:lnTo>
                  <a:cubicBezTo>
                    <a:pt x="8183" y="21904"/>
                    <a:pt x="7698" y="22347"/>
                    <a:pt x="7129" y="22642"/>
                  </a:cubicBezTo>
                  <a:cubicBezTo>
                    <a:pt x="6923" y="22730"/>
                    <a:pt x="6707" y="22767"/>
                    <a:pt x="6495" y="22767"/>
                  </a:cubicBezTo>
                  <a:cubicBezTo>
                    <a:pt x="6403" y="22767"/>
                    <a:pt x="6312" y="22760"/>
                    <a:pt x="6223" y="22747"/>
                  </a:cubicBezTo>
                  <a:cubicBezTo>
                    <a:pt x="5927" y="22684"/>
                    <a:pt x="5632" y="22578"/>
                    <a:pt x="5379" y="22410"/>
                  </a:cubicBezTo>
                  <a:cubicBezTo>
                    <a:pt x="5105" y="22241"/>
                    <a:pt x="4853" y="22052"/>
                    <a:pt x="4642" y="21820"/>
                  </a:cubicBezTo>
                  <a:cubicBezTo>
                    <a:pt x="4431" y="21609"/>
                    <a:pt x="4220" y="21356"/>
                    <a:pt x="4031" y="21103"/>
                  </a:cubicBezTo>
                  <a:cubicBezTo>
                    <a:pt x="3672" y="20597"/>
                    <a:pt x="3356" y="20028"/>
                    <a:pt x="3145" y="19438"/>
                  </a:cubicBezTo>
                  <a:cubicBezTo>
                    <a:pt x="2892" y="18890"/>
                    <a:pt x="2808" y="18279"/>
                    <a:pt x="2850" y="17668"/>
                  </a:cubicBezTo>
                  <a:lnTo>
                    <a:pt x="2914" y="17478"/>
                  </a:lnTo>
                  <a:cubicBezTo>
                    <a:pt x="2935" y="17436"/>
                    <a:pt x="2956" y="17373"/>
                    <a:pt x="2998" y="17309"/>
                  </a:cubicBezTo>
                  <a:cubicBezTo>
                    <a:pt x="3061" y="17225"/>
                    <a:pt x="3145" y="17141"/>
                    <a:pt x="3251" y="17099"/>
                  </a:cubicBezTo>
                  <a:cubicBezTo>
                    <a:pt x="3483" y="16951"/>
                    <a:pt x="3757" y="16888"/>
                    <a:pt x="4052" y="16888"/>
                  </a:cubicBezTo>
                  <a:cubicBezTo>
                    <a:pt x="4642" y="16930"/>
                    <a:pt x="5190" y="17162"/>
                    <a:pt x="5653" y="17541"/>
                  </a:cubicBezTo>
                  <a:cubicBezTo>
                    <a:pt x="6138" y="17921"/>
                    <a:pt x="6560" y="18363"/>
                    <a:pt x="6918" y="18848"/>
                  </a:cubicBezTo>
                  <a:lnTo>
                    <a:pt x="7698" y="19438"/>
                  </a:lnTo>
                  <a:cubicBezTo>
                    <a:pt x="8267" y="16213"/>
                    <a:pt x="7698" y="12862"/>
                    <a:pt x="6096" y="9996"/>
                  </a:cubicBezTo>
                  <a:lnTo>
                    <a:pt x="6096" y="9996"/>
                  </a:lnTo>
                  <a:cubicBezTo>
                    <a:pt x="6096" y="9996"/>
                    <a:pt x="7344" y="10484"/>
                    <a:pt x="8988" y="10484"/>
                  </a:cubicBezTo>
                  <a:cubicBezTo>
                    <a:pt x="10012" y="10484"/>
                    <a:pt x="11189" y="10295"/>
                    <a:pt x="12314" y="9680"/>
                  </a:cubicBezTo>
                  <a:cubicBezTo>
                    <a:pt x="14336" y="8577"/>
                    <a:pt x="16959" y="7730"/>
                    <a:pt x="18873" y="7730"/>
                  </a:cubicBezTo>
                  <a:close/>
                  <a:moveTo>
                    <a:pt x="8731" y="26477"/>
                  </a:moveTo>
                  <a:cubicBezTo>
                    <a:pt x="8815" y="26815"/>
                    <a:pt x="8878" y="27173"/>
                    <a:pt x="8920" y="27531"/>
                  </a:cubicBezTo>
                  <a:lnTo>
                    <a:pt x="8962" y="27616"/>
                  </a:lnTo>
                  <a:cubicBezTo>
                    <a:pt x="9279" y="28206"/>
                    <a:pt x="9827" y="28648"/>
                    <a:pt x="10459" y="28859"/>
                  </a:cubicBezTo>
                  <a:cubicBezTo>
                    <a:pt x="10627" y="28901"/>
                    <a:pt x="10796" y="28922"/>
                    <a:pt x="10965" y="28922"/>
                  </a:cubicBezTo>
                  <a:cubicBezTo>
                    <a:pt x="11513" y="28901"/>
                    <a:pt x="12040" y="28712"/>
                    <a:pt x="12461" y="28395"/>
                  </a:cubicBezTo>
                  <a:lnTo>
                    <a:pt x="12545" y="28353"/>
                  </a:lnTo>
                  <a:lnTo>
                    <a:pt x="12566" y="28269"/>
                  </a:lnTo>
                  <a:cubicBezTo>
                    <a:pt x="12735" y="27890"/>
                    <a:pt x="12946" y="27552"/>
                    <a:pt x="13199" y="27236"/>
                  </a:cubicBezTo>
                  <a:cubicBezTo>
                    <a:pt x="13915" y="27805"/>
                    <a:pt x="14274" y="28480"/>
                    <a:pt x="14147" y="29112"/>
                  </a:cubicBezTo>
                  <a:cubicBezTo>
                    <a:pt x="13964" y="30013"/>
                    <a:pt x="12869" y="30584"/>
                    <a:pt x="11500" y="30584"/>
                  </a:cubicBezTo>
                  <a:cubicBezTo>
                    <a:pt x="11140" y="30584"/>
                    <a:pt x="10761" y="30544"/>
                    <a:pt x="10375" y="30461"/>
                  </a:cubicBezTo>
                  <a:cubicBezTo>
                    <a:pt x="8520" y="30081"/>
                    <a:pt x="7213" y="28859"/>
                    <a:pt x="7445" y="27721"/>
                  </a:cubicBezTo>
                  <a:cubicBezTo>
                    <a:pt x="7550" y="27173"/>
                    <a:pt x="8014" y="26730"/>
                    <a:pt x="8731" y="26477"/>
                  </a:cubicBezTo>
                  <a:close/>
                  <a:moveTo>
                    <a:pt x="16643" y="0"/>
                  </a:moveTo>
                  <a:cubicBezTo>
                    <a:pt x="13558" y="0"/>
                    <a:pt x="7334" y="727"/>
                    <a:pt x="5042" y="6308"/>
                  </a:cubicBezTo>
                  <a:cubicBezTo>
                    <a:pt x="5042" y="6308"/>
                    <a:pt x="4621" y="4874"/>
                    <a:pt x="3356" y="4284"/>
                  </a:cubicBezTo>
                  <a:lnTo>
                    <a:pt x="3356" y="4284"/>
                  </a:lnTo>
                  <a:cubicBezTo>
                    <a:pt x="3356" y="4284"/>
                    <a:pt x="3672" y="5970"/>
                    <a:pt x="4726" y="7066"/>
                  </a:cubicBezTo>
                  <a:cubicBezTo>
                    <a:pt x="3920" y="6622"/>
                    <a:pt x="3030" y="6399"/>
                    <a:pt x="2138" y="6399"/>
                  </a:cubicBezTo>
                  <a:cubicBezTo>
                    <a:pt x="1421" y="6399"/>
                    <a:pt x="702" y="6543"/>
                    <a:pt x="26" y="6835"/>
                  </a:cubicBezTo>
                  <a:cubicBezTo>
                    <a:pt x="26" y="6835"/>
                    <a:pt x="1556" y="8718"/>
                    <a:pt x="3841" y="8718"/>
                  </a:cubicBezTo>
                  <a:cubicBezTo>
                    <a:pt x="3916" y="8718"/>
                    <a:pt x="3991" y="8716"/>
                    <a:pt x="4067" y="8712"/>
                  </a:cubicBezTo>
                  <a:lnTo>
                    <a:pt x="4067" y="8712"/>
                  </a:lnTo>
                  <a:cubicBezTo>
                    <a:pt x="3717" y="8734"/>
                    <a:pt x="1" y="9037"/>
                    <a:pt x="342" y="11809"/>
                  </a:cubicBezTo>
                  <a:cubicBezTo>
                    <a:pt x="637" y="14148"/>
                    <a:pt x="2703" y="15792"/>
                    <a:pt x="3525" y="16382"/>
                  </a:cubicBezTo>
                  <a:cubicBezTo>
                    <a:pt x="3335" y="16424"/>
                    <a:pt x="3166" y="16508"/>
                    <a:pt x="2998" y="16593"/>
                  </a:cubicBezTo>
                  <a:cubicBezTo>
                    <a:pt x="2914" y="16656"/>
                    <a:pt x="2829" y="16698"/>
                    <a:pt x="2745" y="16782"/>
                  </a:cubicBezTo>
                  <a:cubicBezTo>
                    <a:pt x="2682" y="16846"/>
                    <a:pt x="2597" y="16930"/>
                    <a:pt x="2555" y="17014"/>
                  </a:cubicBezTo>
                  <a:cubicBezTo>
                    <a:pt x="2513" y="17120"/>
                    <a:pt x="2471" y="17204"/>
                    <a:pt x="2429" y="17309"/>
                  </a:cubicBezTo>
                  <a:cubicBezTo>
                    <a:pt x="2408" y="17394"/>
                    <a:pt x="2387" y="17478"/>
                    <a:pt x="2366" y="17583"/>
                  </a:cubicBezTo>
                  <a:cubicBezTo>
                    <a:pt x="2323" y="17921"/>
                    <a:pt x="2345" y="18279"/>
                    <a:pt x="2429" y="18637"/>
                  </a:cubicBezTo>
                  <a:cubicBezTo>
                    <a:pt x="2492" y="18953"/>
                    <a:pt x="2597" y="19291"/>
                    <a:pt x="2724" y="19607"/>
                  </a:cubicBezTo>
                  <a:cubicBezTo>
                    <a:pt x="2977" y="20218"/>
                    <a:pt x="3314" y="20787"/>
                    <a:pt x="3736" y="21335"/>
                  </a:cubicBezTo>
                  <a:cubicBezTo>
                    <a:pt x="4136" y="21862"/>
                    <a:pt x="4642" y="22304"/>
                    <a:pt x="5232" y="22642"/>
                  </a:cubicBezTo>
                  <a:cubicBezTo>
                    <a:pt x="5527" y="22810"/>
                    <a:pt x="5864" y="22916"/>
                    <a:pt x="6201" y="22958"/>
                  </a:cubicBezTo>
                  <a:cubicBezTo>
                    <a:pt x="6244" y="22960"/>
                    <a:pt x="6286" y="22962"/>
                    <a:pt x="6329" y="22962"/>
                  </a:cubicBezTo>
                  <a:cubicBezTo>
                    <a:pt x="6627" y="22962"/>
                    <a:pt x="6934" y="22897"/>
                    <a:pt x="7192" y="22768"/>
                  </a:cubicBezTo>
                  <a:cubicBezTo>
                    <a:pt x="7297" y="22705"/>
                    <a:pt x="7403" y="22642"/>
                    <a:pt x="7487" y="22578"/>
                  </a:cubicBezTo>
                  <a:cubicBezTo>
                    <a:pt x="7951" y="23653"/>
                    <a:pt x="8309" y="24770"/>
                    <a:pt x="8604" y="25930"/>
                  </a:cubicBezTo>
                  <a:cubicBezTo>
                    <a:pt x="7656" y="26246"/>
                    <a:pt x="7044" y="26836"/>
                    <a:pt x="6876" y="27595"/>
                  </a:cubicBezTo>
                  <a:cubicBezTo>
                    <a:pt x="6581" y="29028"/>
                    <a:pt x="8098" y="30566"/>
                    <a:pt x="10248" y="31030"/>
                  </a:cubicBezTo>
                  <a:cubicBezTo>
                    <a:pt x="10648" y="31114"/>
                    <a:pt x="11028" y="31135"/>
                    <a:pt x="11428" y="31135"/>
                  </a:cubicBezTo>
                  <a:cubicBezTo>
                    <a:pt x="13093" y="31135"/>
                    <a:pt x="14463" y="30398"/>
                    <a:pt x="14695" y="29217"/>
                  </a:cubicBezTo>
                  <a:cubicBezTo>
                    <a:pt x="14885" y="28395"/>
                    <a:pt x="14463" y="27510"/>
                    <a:pt x="13599" y="26836"/>
                  </a:cubicBezTo>
                  <a:cubicBezTo>
                    <a:pt x="13852" y="26583"/>
                    <a:pt x="14168" y="26414"/>
                    <a:pt x="14505" y="26330"/>
                  </a:cubicBezTo>
                  <a:cubicBezTo>
                    <a:pt x="14927" y="26246"/>
                    <a:pt x="15391" y="26225"/>
                    <a:pt x="15833" y="26203"/>
                  </a:cubicBezTo>
                  <a:cubicBezTo>
                    <a:pt x="18405" y="26077"/>
                    <a:pt x="23210" y="25824"/>
                    <a:pt x="24243" y="21693"/>
                  </a:cubicBezTo>
                  <a:cubicBezTo>
                    <a:pt x="25086" y="18363"/>
                    <a:pt x="23652" y="16508"/>
                    <a:pt x="22409" y="14886"/>
                  </a:cubicBezTo>
                  <a:cubicBezTo>
                    <a:pt x="21777" y="14085"/>
                    <a:pt x="21208" y="13326"/>
                    <a:pt x="20976" y="12483"/>
                  </a:cubicBezTo>
                  <a:cubicBezTo>
                    <a:pt x="20828" y="11914"/>
                    <a:pt x="20744" y="11345"/>
                    <a:pt x="20723" y="10776"/>
                  </a:cubicBezTo>
                  <a:cubicBezTo>
                    <a:pt x="21313" y="10396"/>
                    <a:pt x="21735" y="9785"/>
                    <a:pt x="21840" y="9069"/>
                  </a:cubicBezTo>
                  <a:lnTo>
                    <a:pt x="23083" y="10544"/>
                  </a:lnTo>
                  <a:cubicBezTo>
                    <a:pt x="23083" y="10544"/>
                    <a:pt x="24669" y="1989"/>
                    <a:pt x="18289" y="1989"/>
                  </a:cubicBezTo>
                  <a:cubicBezTo>
                    <a:pt x="17096" y="1989"/>
                    <a:pt x="15623" y="2288"/>
                    <a:pt x="13810" y="2999"/>
                  </a:cubicBezTo>
                  <a:cubicBezTo>
                    <a:pt x="14948" y="1502"/>
                    <a:pt x="16571" y="470"/>
                    <a:pt x="18426" y="90"/>
                  </a:cubicBezTo>
                  <a:cubicBezTo>
                    <a:pt x="18426" y="90"/>
                    <a:pt x="17729" y="0"/>
                    <a:pt x="16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4;p52">
              <a:extLst>
                <a:ext uri="{FF2B5EF4-FFF2-40B4-BE49-F238E27FC236}">
                  <a16:creationId xmlns:a16="http://schemas.microsoft.com/office/drawing/2014/main" id="{2F2BFC05-813B-481F-8C4C-75BFBC372AF5}"/>
                </a:ext>
              </a:extLst>
            </p:cNvPr>
            <p:cNvSpPr/>
            <p:nvPr/>
          </p:nvSpPr>
          <p:spPr>
            <a:xfrm>
              <a:off x="-2049250" y="802950"/>
              <a:ext cx="137000" cy="173825"/>
            </a:xfrm>
            <a:custGeom>
              <a:avLst/>
              <a:gdLst/>
              <a:ahLst/>
              <a:cxnLst/>
              <a:rect l="l" t="t" r="r" b="b"/>
              <a:pathLst>
                <a:path w="5480" h="6953" extrusionOk="0">
                  <a:moveTo>
                    <a:pt x="3317" y="0"/>
                  </a:moveTo>
                  <a:cubicBezTo>
                    <a:pt x="3185" y="0"/>
                    <a:pt x="3057" y="28"/>
                    <a:pt x="2930" y="79"/>
                  </a:cubicBezTo>
                  <a:cubicBezTo>
                    <a:pt x="2740" y="185"/>
                    <a:pt x="2571" y="332"/>
                    <a:pt x="2466" y="522"/>
                  </a:cubicBezTo>
                  <a:cubicBezTo>
                    <a:pt x="2382" y="691"/>
                    <a:pt x="2319" y="859"/>
                    <a:pt x="2297" y="1070"/>
                  </a:cubicBezTo>
                  <a:cubicBezTo>
                    <a:pt x="2276" y="1407"/>
                    <a:pt x="2319" y="1744"/>
                    <a:pt x="2403" y="2061"/>
                  </a:cubicBezTo>
                  <a:cubicBezTo>
                    <a:pt x="2550" y="2587"/>
                    <a:pt x="2740" y="3072"/>
                    <a:pt x="3014" y="3515"/>
                  </a:cubicBezTo>
                  <a:cubicBezTo>
                    <a:pt x="2803" y="3578"/>
                    <a:pt x="2593" y="3641"/>
                    <a:pt x="2403" y="3747"/>
                  </a:cubicBezTo>
                  <a:cubicBezTo>
                    <a:pt x="2108" y="3894"/>
                    <a:pt x="1855" y="4063"/>
                    <a:pt x="1623" y="4274"/>
                  </a:cubicBezTo>
                  <a:cubicBezTo>
                    <a:pt x="1433" y="4252"/>
                    <a:pt x="1265" y="4189"/>
                    <a:pt x="1117" y="4105"/>
                  </a:cubicBezTo>
                  <a:cubicBezTo>
                    <a:pt x="928" y="3978"/>
                    <a:pt x="738" y="3831"/>
                    <a:pt x="590" y="3641"/>
                  </a:cubicBezTo>
                  <a:cubicBezTo>
                    <a:pt x="295" y="3262"/>
                    <a:pt x="85" y="2798"/>
                    <a:pt x="0" y="2313"/>
                  </a:cubicBezTo>
                  <a:lnTo>
                    <a:pt x="0" y="2313"/>
                  </a:lnTo>
                  <a:cubicBezTo>
                    <a:pt x="0" y="2566"/>
                    <a:pt x="42" y="2819"/>
                    <a:pt x="106" y="3072"/>
                  </a:cubicBezTo>
                  <a:cubicBezTo>
                    <a:pt x="169" y="3325"/>
                    <a:pt x="274" y="3557"/>
                    <a:pt x="401" y="3789"/>
                  </a:cubicBezTo>
                  <a:cubicBezTo>
                    <a:pt x="527" y="4042"/>
                    <a:pt x="696" y="4252"/>
                    <a:pt x="906" y="4421"/>
                  </a:cubicBezTo>
                  <a:cubicBezTo>
                    <a:pt x="1138" y="4611"/>
                    <a:pt x="1391" y="4737"/>
                    <a:pt x="1665" y="4822"/>
                  </a:cubicBezTo>
                  <a:lnTo>
                    <a:pt x="1750" y="4843"/>
                  </a:lnTo>
                  <a:lnTo>
                    <a:pt x="1876" y="4758"/>
                  </a:lnTo>
                  <a:cubicBezTo>
                    <a:pt x="2361" y="4379"/>
                    <a:pt x="2909" y="4126"/>
                    <a:pt x="3520" y="4021"/>
                  </a:cubicBezTo>
                  <a:cubicBezTo>
                    <a:pt x="3554" y="4018"/>
                    <a:pt x="3588" y="4017"/>
                    <a:pt x="3623" y="4017"/>
                  </a:cubicBezTo>
                  <a:cubicBezTo>
                    <a:pt x="3862" y="4017"/>
                    <a:pt x="4097" y="4081"/>
                    <a:pt x="4300" y="4210"/>
                  </a:cubicBezTo>
                  <a:cubicBezTo>
                    <a:pt x="4342" y="4252"/>
                    <a:pt x="4405" y="4295"/>
                    <a:pt x="4447" y="4337"/>
                  </a:cubicBezTo>
                  <a:lnTo>
                    <a:pt x="4532" y="4421"/>
                  </a:lnTo>
                  <a:lnTo>
                    <a:pt x="4595" y="4505"/>
                  </a:lnTo>
                  <a:lnTo>
                    <a:pt x="4742" y="4674"/>
                  </a:lnTo>
                  <a:lnTo>
                    <a:pt x="4848" y="4864"/>
                  </a:lnTo>
                  <a:cubicBezTo>
                    <a:pt x="5016" y="5117"/>
                    <a:pt x="5080" y="5412"/>
                    <a:pt x="5037" y="5707"/>
                  </a:cubicBezTo>
                  <a:cubicBezTo>
                    <a:pt x="4974" y="6002"/>
                    <a:pt x="4806" y="6255"/>
                    <a:pt x="4574" y="6444"/>
                  </a:cubicBezTo>
                  <a:cubicBezTo>
                    <a:pt x="4321" y="6634"/>
                    <a:pt x="4026" y="6761"/>
                    <a:pt x="3710" y="6803"/>
                  </a:cubicBezTo>
                  <a:cubicBezTo>
                    <a:pt x="3641" y="6816"/>
                    <a:pt x="3571" y="6823"/>
                    <a:pt x="3501" y="6823"/>
                  </a:cubicBezTo>
                  <a:cubicBezTo>
                    <a:pt x="3251" y="6823"/>
                    <a:pt x="3001" y="6736"/>
                    <a:pt x="2803" y="6571"/>
                  </a:cubicBezTo>
                  <a:lnTo>
                    <a:pt x="2803" y="6571"/>
                  </a:lnTo>
                  <a:cubicBezTo>
                    <a:pt x="3020" y="6808"/>
                    <a:pt x="3330" y="6952"/>
                    <a:pt x="3663" y="6952"/>
                  </a:cubicBezTo>
                  <a:cubicBezTo>
                    <a:pt x="3685" y="6952"/>
                    <a:pt x="3708" y="6952"/>
                    <a:pt x="3731" y="6950"/>
                  </a:cubicBezTo>
                  <a:cubicBezTo>
                    <a:pt x="4089" y="6950"/>
                    <a:pt x="4426" y="6845"/>
                    <a:pt x="4721" y="6655"/>
                  </a:cubicBezTo>
                  <a:cubicBezTo>
                    <a:pt x="5058" y="6444"/>
                    <a:pt x="5290" y="6149"/>
                    <a:pt x="5396" y="5791"/>
                  </a:cubicBezTo>
                  <a:cubicBezTo>
                    <a:pt x="5480" y="5412"/>
                    <a:pt x="5438" y="5011"/>
                    <a:pt x="5269" y="4674"/>
                  </a:cubicBezTo>
                  <a:cubicBezTo>
                    <a:pt x="5227" y="4590"/>
                    <a:pt x="5185" y="4505"/>
                    <a:pt x="5143" y="4421"/>
                  </a:cubicBezTo>
                  <a:lnTo>
                    <a:pt x="4995" y="4189"/>
                  </a:lnTo>
                  <a:lnTo>
                    <a:pt x="4911" y="4084"/>
                  </a:lnTo>
                  <a:lnTo>
                    <a:pt x="4806" y="3978"/>
                  </a:lnTo>
                  <a:cubicBezTo>
                    <a:pt x="4742" y="3915"/>
                    <a:pt x="4679" y="3831"/>
                    <a:pt x="4595" y="3789"/>
                  </a:cubicBezTo>
                  <a:cubicBezTo>
                    <a:pt x="4301" y="3554"/>
                    <a:pt x="3935" y="3428"/>
                    <a:pt x="3564" y="3428"/>
                  </a:cubicBezTo>
                  <a:cubicBezTo>
                    <a:pt x="3535" y="3428"/>
                    <a:pt x="3507" y="3429"/>
                    <a:pt x="3478" y="3431"/>
                  </a:cubicBezTo>
                  <a:cubicBezTo>
                    <a:pt x="3372" y="3452"/>
                    <a:pt x="3246" y="3452"/>
                    <a:pt x="3141" y="3494"/>
                  </a:cubicBezTo>
                  <a:cubicBezTo>
                    <a:pt x="3014" y="2988"/>
                    <a:pt x="2909" y="2482"/>
                    <a:pt x="2845" y="1976"/>
                  </a:cubicBezTo>
                  <a:cubicBezTo>
                    <a:pt x="2803" y="1702"/>
                    <a:pt x="2803" y="1407"/>
                    <a:pt x="2845" y="1133"/>
                  </a:cubicBezTo>
                  <a:cubicBezTo>
                    <a:pt x="2845" y="901"/>
                    <a:pt x="2972" y="691"/>
                    <a:pt x="3183" y="606"/>
                  </a:cubicBezTo>
                  <a:cubicBezTo>
                    <a:pt x="3255" y="577"/>
                    <a:pt x="3330" y="563"/>
                    <a:pt x="3403" y="563"/>
                  </a:cubicBezTo>
                  <a:cubicBezTo>
                    <a:pt x="3543" y="563"/>
                    <a:pt x="3676" y="615"/>
                    <a:pt x="3773" y="712"/>
                  </a:cubicBezTo>
                  <a:cubicBezTo>
                    <a:pt x="4005" y="901"/>
                    <a:pt x="4194" y="1091"/>
                    <a:pt x="4363" y="1323"/>
                  </a:cubicBezTo>
                  <a:cubicBezTo>
                    <a:pt x="4742" y="1829"/>
                    <a:pt x="5080" y="2356"/>
                    <a:pt x="5396" y="2883"/>
                  </a:cubicBezTo>
                  <a:cubicBezTo>
                    <a:pt x="5269" y="2250"/>
                    <a:pt x="5058" y="1639"/>
                    <a:pt x="4742" y="1091"/>
                  </a:cubicBezTo>
                  <a:cubicBezTo>
                    <a:pt x="4574" y="775"/>
                    <a:pt x="4363" y="522"/>
                    <a:pt x="4110" y="290"/>
                  </a:cubicBezTo>
                  <a:cubicBezTo>
                    <a:pt x="3941" y="164"/>
                    <a:pt x="3773" y="79"/>
                    <a:pt x="3583" y="37"/>
                  </a:cubicBezTo>
                  <a:cubicBezTo>
                    <a:pt x="3492" y="12"/>
                    <a:pt x="3404" y="0"/>
                    <a:pt x="3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5;p52">
              <a:extLst>
                <a:ext uri="{FF2B5EF4-FFF2-40B4-BE49-F238E27FC236}">
                  <a16:creationId xmlns:a16="http://schemas.microsoft.com/office/drawing/2014/main" id="{A92D7E0A-55A0-4B8D-97C2-0B268146E676}"/>
                </a:ext>
              </a:extLst>
            </p:cNvPr>
            <p:cNvSpPr/>
            <p:nvPr/>
          </p:nvSpPr>
          <p:spPr>
            <a:xfrm>
              <a:off x="-2149375" y="872375"/>
              <a:ext cx="90650" cy="114350"/>
            </a:xfrm>
            <a:custGeom>
              <a:avLst/>
              <a:gdLst/>
              <a:ahLst/>
              <a:cxnLst/>
              <a:rect l="l" t="t" r="r" b="b"/>
              <a:pathLst>
                <a:path w="3626" h="4574" extrusionOk="0">
                  <a:moveTo>
                    <a:pt x="1464" y="1"/>
                  </a:moveTo>
                  <a:cubicBezTo>
                    <a:pt x="1391" y="1"/>
                    <a:pt x="1318" y="8"/>
                    <a:pt x="1244" y="21"/>
                  </a:cubicBezTo>
                  <a:cubicBezTo>
                    <a:pt x="1012" y="63"/>
                    <a:pt x="802" y="169"/>
                    <a:pt x="633" y="295"/>
                  </a:cubicBezTo>
                  <a:cubicBezTo>
                    <a:pt x="317" y="590"/>
                    <a:pt x="106" y="970"/>
                    <a:pt x="43" y="1412"/>
                  </a:cubicBezTo>
                  <a:cubicBezTo>
                    <a:pt x="1" y="1792"/>
                    <a:pt x="22" y="2171"/>
                    <a:pt x="106" y="2550"/>
                  </a:cubicBezTo>
                  <a:cubicBezTo>
                    <a:pt x="254" y="3288"/>
                    <a:pt x="549" y="3962"/>
                    <a:pt x="949" y="4574"/>
                  </a:cubicBezTo>
                  <a:cubicBezTo>
                    <a:pt x="759" y="3899"/>
                    <a:pt x="612" y="3204"/>
                    <a:pt x="549" y="2487"/>
                  </a:cubicBezTo>
                  <a:cubicBezTo>
                    <a:pt x="485" y="1813"/>
                    <a:pt x="549" y="1075"/>
                    <a:pt x="991" y="738"/>
                  </a:cubicBezTo>
                  <a:cubicBezTo>
                    <a:pt x="1119" y="610"/>
                    <a:pt x="1295" y="540"/>
                    <a:pt x="1473" y="540"/>
                  </a:cubicBezTo>
                  <a:cubicBezTo>
                    <a:pt x="1560" y="540"/>
                    <a:pt x="1647" y="556"/>
                    <a:pt x="1729" y="590"/>
                  </a:cubicBezTo>
                  <a:cubicBezTo>
                    <a:pt x="2003" y="717"/>
                    <a:pt x="2256" y="906"/>
                    <a:pt x="2467" y="1159"/>
                  </a:cubicBezTo>
                  <a:cubicBezTo>
                    <a:pt x="2909" y="1728"/>
                    <a:pt x="3310" y="2319"/>
                    <a:pt x="3626" y="2951"/>
                  </a:cubicBezTo>
                  <a:cubicBezTo>
                    <a:pt x="3499" y="2213"/>
                    <a:pt x="3225" y="1518"/>
                    <a:pt x="2804" y="906"/>
                  </a:cubicBezTo>
                  <a:cubicBezTo>
                    <a:pt x="2593" y="569"/>
                    <a:pt x="2277" y="295"/>
                    <a:pt x="1919" y="106"/>
                  </a:cubicBezTo>
                  <a:cubicBezTo>
                    <a:pt x="1775" y="34"/>
                    <a:pt x="1621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6;p52">
              <a:extLst>
                <a:ext uri="{FF2B5EF4-FFF2-40B4-BE49-F238E27FC236}">
                  <a16:creationId xmlns:a16="http://schemas.microsoft.com/office/drawing/2014/main" id="{F9715E2A-73A1-4C76-A47B-8741C22D90E8}"/>
                </a:ext>
              </a:extLst>
            </p:cNvPr>
            <p:cNvSpPr/>
            <p:nvPr/>
          </p:nvSpPr>
          <p:spPr>
            <a:xfrm>
              <a:off x="-2201350" y="821550"/>
              <a:ext cx="91525" cy="89825"/>
            </a:xfrm>
            <a:custGeom>
              <a:avLst/>
              <a:gdLst/>
              <a:ahLst/>
              <a:cxnLst/>
              <a:rect l="l" t="t" r="r" b="b"/>
              <a:pathLst>
                <a:path w="3661" h="3593" extrusionOk="0">
                  <a:moveTo>
                    <a:pt x="2900" y="0"/>
                  </a:moveTo>
                  <a:cubicBezTo>
                    <a:pt x="1809" y="0"/>
                    <a:pt x="0" y="451"/>
                    <a:pt x="647" y="3593"/>
                  </a:cubicBezTo>
                  <a:cubicBezTo>
                    <a:pt x="647" y="3593"/>
                    <a:pt x="1279" y="1000"/>
                    <a:pt x="3660" y="73"/>
                  </a:cubicBezTo>
                  <a:cubicBezTo>
                    <a:pt x="3660" y="73"/>
                    <a:pt x="3338" y="0"/>
                    <a:pt x="2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7;p52">
              <a:extLst>
                <a:ext uri="{FF2B5EF4-FFF2-40B4-BE49-F238E27FC236}">
                  <a16:creationId xmlns:a16="http://schemas.microsoft.com/office/drawing/2014/main" id="{C530B8B7-673B-4672-AE41-18D2FF0755CA}"/>
                </a:ext>
              </a:extLst>
            </p:cNvPr>
            <p:cNvSpPr/>
            <p:nvPr/>
          </p:nvSpPr>
          <p:spPr>
            <a:xfrm>
              <a:off x="-2033975" y="758650"/>
              <a:ext cx="115950" cy="44725"/>
            </a:xfrm>
            <a:custGeom>
              <a:avLst/>
              <a:gdLst/>
              <a:ahLst/>
              <a:cxnLst/>
              <a:rect l="l" t="t" r="r" b="b"/>
              <a:pathLst>
                <a:path w="4638" h="1789" extrusionOk="0">
                  <a:moveTo>
                    <a:pt x="2415" y="0"/>
                  </a:moveTo>
                  <a:cubicBezTo>
                    <a:pt x="1758" y="0"/>
                    <a:pt x="954" y="347"/>
                    <a:pt x="0" y="1346"/>
                  </a:cubicBezTo>
                  <a:cubicBezTo>
                    <a:pt x="0" y="1346"/>
                    <a:pt x="835" y="1030"/>
                    <a:pt x="1950" y="1030"/>
                  </a:cubicBezTo>
                  <a:cubicBezTo>
                    <a:pt x="2768" y="1030"/>
                    <a:pt x="3737" y="1200"/>
                    <a:pt x="4637" y="1788"/>
                  </a:cubicBezTo>
                  <a:cubicBezTo>
                    <a:pt x="4637" y="1788"/>
                    <a:pt x="3906" y="0"/>
                    <a:pt x="2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8;p52">
              <a:extLst>
                <a:ext uri="{FF2B5EF4-FFF2-40B4-BE49-F238E27FC236}">
                  <a16:creationId xmlns:a16="http://schemas.microsoft.com/office/drawing/2014/main" id="{35428C7B-429A-4526-BFDA-645A1B47EF61}"/>
                </a:ext>
              </a:extLst>
            </p:cNvPr>
            <p:cNvSpPr/>
            <p:nvPr/>
          </p:nvSpPr>
          <p:spPr>
            <a:xfrm>
              <a:off x="-2142525" y="975100"/>
              <a:ext cx="253475" cy="186050"/>
            </a:xfrm>
            <a:custGeom>
              <a:avLst/>
              <a:gdLst/>
              <a:ahLst/>
              <a:cxnLst/>
              <a:rect l="l" t="t" r="r" b="b"/>
              <a:pathLst>
                <a:path w="10139" h="7442" extrusionOk="0">
                  <a:moveTo>
                    <a:pt x="1792" y="1582"/>
                  </a:moveTo>
                  <a:cubicBezTo>
                    <a:pt x="2424" y="1750"/>
                    <a:pt x="3057" y="1898"/>
                    <a:pt x="3689" y="2024"/>
                  </a:cubicBezTo>
                  <a:cubicBezTo>
                    <a:pt x="4385" y="2172"/>
                    <a:pt x="5101" y="2256"/>
                    <a:pt x="5818" y="2340"/>
                  </a:cubicBezTo>
                  <a:cubicBezTo>
                    <a:pt x="6408" y="2383"/>
                    <a:pt x="6998" y="2404"/>
                    <a:pt x="7588" y="2404"/>
                  </a:cubicBezTo>
                  <a:cubicBezTo>
                    <a:pt x="7546" y="2572"/>
                    <a:pt x="7483" y="2867"/>
                    <a:pt x="7420" y="3205"/>
                  </a:cubicBezTo>
                  <a:cubicBezTo>
                    <a:pt x="6860" y="3332"/>
                    <a:pt x="6307" y="3383"/>
                    <a:pt x="5779" y="3383"/>
                  </a:cubicBezTo>
                  <a:cubicBezTo>
                    <a:pt x="3498" y="3383"/>
                    <a:pt x="1662" y="2425"/>
                    <a:pt x="1645" y="2425"/>
                  </a:cubicBezTo>
                  <a:cubicBezTo>
                    <a:pt x="1624" y="2214"/>
                    <a:pt x="1603" y="2024"/>
                    <a:pt x="1581" y="1814"/>
                  </a:cubicBezTo>
                  <a:cubicBezTo>
                    <a:pt x="1603" y="1792"/>
                    <a:pt x="1624" y="1771"/>
                    <a:pt x="1645" y="1750"/>
                  </a:cubicBezTo>
                  <a:cubicBezTo>
                    <a:pt x="1687" y="1687"/>
                    <a:pt x="1729" y="1624"/>
                    <a:pt x="1792" y="1582"/>
                  </a:cubicBezTo>
                  <a:close/>
                  <a:moveTo>
                    <a:pt x="1750" y="3057"/>
                  </a:moveTo>
                  <a:lnTo>
                    <a:pt x="1750" y="3057"/>
                  </a:lnTo>
                  <a:cubicBezTo>
                    <a:pt x="3015" y="3626"/>
                    <a:pt x="4406" y="3921"/>
                    <a:pt x="5797" y="3942"/>
                  </a:cubicBezTo>
                  <a:cubicBezTo>
                    <a:pt x="6302" y="3942"/>
                    <a:pt x="6829" y="3879"/>
                    <a:pt x="7356" y="3774"/>
                  </a:cubicBezTo>
                  <a:lnTo>
                    <a:pt x="7356" y="3774"/>
                  </a:lnTo>
                  <a:cubicBezTo>
                    <a:pt x="7251" y="4511"/>
                    <a:pt x="7314" y="5249"/>
                    <a:pt x="7525" y="5944"/>
                  </a:cubicBezTo>
                  <a:lnTo>
                    <a:pt x="7504" y="5966"/>
                  </a:lnTo>
                  <a:cubicBezTo>
                    <a:pt x="7188" y="5607"/>
                    <a:pt x="6366" y="4827"/>
                    <a:pt x="5375" y="4827"/>
                  </a:cubicBezTo>
                  <a:cubicBezTo>
                    <a:pt x="4132" y="4827"/>
                    <a:pt x="3352" y="5692"/>
                    <a:pt x="3015" y="6176"/>
                  </a:cubicBezTo>
                  <a:cubicBezTo>
                    <a:pt x="2972" y="6134"/>
                    <a:pt x="2930" y="6071"/>
                    <a:pt x="2909" y="6029"/>
                  </a:cubicBezTo>
                  <a:cubicBezTo>
                    <a:pt x="2593" y="5628"/>
                    <a:pt x="2340" y="5165"/>
                    <a:pt x="2172" y="4680"/>
                  </a:cubicBezTo>
                  <a:cubicBezTo>
                    <a:pt x="1982" y="4153"/>
                    <a:pt x="1855" y="3605"/>
                    <a:pt x="1750" y="3057"/>
                  </a:cubicBezTo>
                  <a:close/>
                  <a:moveTo>
                    <a:pt x="5375" y="5418"/>
                  </a:moveTo>
                  <a:cubicBezTo>
                    <a:pt x="6050" y="5418"/>
                    <a:pt x="6682" y="5966"/>
                    <a:pt x="6998" y="6261"/>
                  </a:cubicBezTo>
                  <a:cubicBezTo>
                    <a:pt x="6534" y="6471"/>
                    <a:pt x="6071" y="6640"/>
                    <a:pt x="5586" y="6745"/>
                  </a:cubicBezTo>
                  <a:cubicBezTo>
                    <a:pt x="5312" y="6787"/>
                    <a:pt x="5059" y="6851"/>
                    <a:pt x="4806" y="6872"/>
                  </a:cubicBezTo>
                  <a:cubicBezTo>
                    <a:pt x="4738" y="6877"/>
                    <a:pt x="4672" y="6880"/>
                    <a:pt x="4607" y="6880"/>
                  </a:cubicBezTo>
                  <a:cubicBezTo>
                    <a:pt x="4427" y="6880"/>
                    <a:pt x="4254" y="6861"/>
                    <a:pt x="4068" y="6830"/>
                  </a:cubicBezTo>
                  <a:cubicBezTo>
                    <a:pt x="3858" y="6766"/>
                    <a:pt x="3647" y="6682"/>
                    <a:pt x="3436" y="6556"/>
                  </a:cubicBezTo>
                  <a:cubicBezTo>
                    <a:pt x="3710" y="6176"/>
                    <a:pt x="4342" y="5418"/>
                    <a:pt x="5375" y="5418"/>
                  </a:cubicBezTo>
                  <a:close/>
                  <a:moveTo>
                    <a:pt x="2193" y="1"/>
                  </a:moveTo>
                  <a:lnTo>
                    <a:pt x="2193" y="1"/>
                  </a:lnTo>
                  <a:cubicBezTo>
                    <a:pt x="2024" y="254"/>
                    <a:pt x="1919" y="507"/>
                    <a:pt x="1750" y="739"/>
                  </a:cubicBezTo>
                  <a:cubicBezTo>
                    <a:pt x="1581" y="949"/>
                    <a:pt x="1413" y="1160"/>
                    <a:pt x="1244" y="1350"/>
                  </a:cubicBezTo>
                  <a:cubicBezTo>
                    <a:pt x="865" y="1750"/>
                    <a:pt x="443" y="2088"/>
                    <a:pt x="1" y="2488"/>
                  </a:cubicBezTo>
                  <a:lnTo>
                    <a:pt x="1" y="2530"/>
                  </a:lnTo>
                  <a:cubicBezTo>
                    <a:pt x="317" y="2509"/>
                    <a:pt x="612" y="2446"/>
                    <a:pt x="886" y="2298"/>
                  </a:cubicBezTo>
                  <a:cubicBezTo>
                    <a:pt x="1055" y="2214"/>
                    <a:pt x="1202" y="2109"/>
                    <a:pt x="1350" y="2003"/>
                  </a:cubicBezTo>
                  <a:lnTo>
                    <a:pt x="1350" y="2003"/>
                  </a:lnTo>
                  <a:cubicBezTo>
                    <a:pt x="1307" y="2952"/>
                    <a:pt x="1434" y="3921"/>
                    <a:pt x="1708" y="4827"/>
                  </a:cubicBezTo>
                  <a:cubicBezTo>
                    <a:pt x="1855" y="5396"/>
                    <a:pt x="2129" y="5902"/>
                    <a:pt x="2467" y="6387"/>
                  </a:cubicBezTo>
                  <a:cubicBezTo>
                    <a:pt x="2656" y="6619"/>
                    <a:pt x="2867" y="6830"/>
                    <a:pt x="3120" y="7019"/>
                  </a:cubicBezTo>
                  <a:cubicBezTo>
                    <a:pt x="3373" y="7188"/>
                    <a:pt x="3647" y="7293"/>
                    <a:pt x="3963" y="7378"/>
                  </a:cubicBezTo>
                  <a:cubicBezTo>
                    <a:pt x="4154" y="7418"/>
                    <a:pt x="4344" y="7442"/>
                    <a:pt x="4535" y="7442"/>
                  </a:cubicBezTo>
                  <a:cubicBezTo>
                    <a:pt x="4639" y="7442"/>
                    <a:pt x="4744" y="7435"/>
                    <a:pt x="4848" y="7420"/>
                  </a:cubicBezTo>
                  <a:cubicBezTo>
                    <a:pt x="4996" y="7420"/>
                    <a:pt x="5143" y="7378"/>
                    <a:pt x="5291" y="7357"/>
                  </a:cubicBezTo>
                  <a:lnTo>
                    <a:pt x="5691" y="7272"/>
                  </a:lnTo>
                  <a:cubicBezTo>
                    <a:pt x="6260" y="7146"/>
                    <a:pt x="6787" y="6935"/>
                    <a:pt x="7272" y="6661"/>
                  </a:cubicBezTo>
                  <a:cubicBezTo>
                    <a:pt x="8136" y="6176"/>
                    <a:pt x="8811" y="5460"/>
                    <a:pt x="9211" y="4575"/>
                  </a:cubicBezTo>
                  <a:cubicBezTo>
                    <a:pt x="9232" y="4912"/>
                    <a:pt x="9253" y="5249"/>
                    <a:pt x="9295" y="5586"/>
                  </a:cubicBezTo>
                  <a:cubicBezTo>
                    <a:pt x="9337" y="5080"/>
                    <a:pt x="9359" y="4553"/>
                    <a:pt x="9401" y="4048"/>
                  </a:cubicBezTo>
                  <a:lnTo>
                    <a:pt x="9443" y="3394"/>
                  </a:lnTo>
                  <a:lnTo>
                    <a:pt x="9443" y="3394"/>
                  </a:lnTo>
                  <a:lnTo>
                    <a:pt x="9190" y="4027"/>
                  </a:lnTo>
                  <a:cubicBezTo>
                    <a:pt x="8979" y="4511"/>
                    <a:pt x="8684" y="4954"/>
                    <a:pt x="8305" y="5312"/>
                  </a:cubicBezTo>
                  <a:cubicBezTo>
                    <a:pt x="8199" y="5418"/>
                    <a:pt x="8094" y="5523"/>
                    <a:pt x="7968" y="5628"/>
                  </a:cubicBezTo>
                  <a:cubicBezTo>
                    <a:pt x="7609" y="4406"/>
                    <a:pt x="8157" y="2404"/>
                    <a:pt x="8157" y="2362"/>
                  </a:cubicBezTo>
                  <a:cubicBezTo>
                    <a:pt x="8811" y="2319"/>
                    <a:pt x="9443" y="2193"/>
                    <a:pt x="10054" y="2003"/>
                  </a:cubicBezTo>
                  <a:lnTo>
                    <a:pt x="10138" y="1982"/>
                  </a:lnTo>
                  <a:lnTo>
                    <a:pt x="10075" y="1940"/>
                  </a:lnTo>
                  <a:cubicBezTo>
                    <a:pt x="9864" y="1771"/>
                    <a:pt x="9654" y="1603"/>
                    <a:pt x="9464" y="1413"/>
                  </a:cubicBezTo>
                  <a:cubicBezTo>
                    <a:pt x="9274" y="1223"/>
                    <a:pt x="9106" y="1013"/>
                    <a:pt x="8979" y="781"/>
                  </a:cubicBezTo>
                  <a:lnTo>
                    <a:pt x="8979" y="781"/>
                  </a:lnTo>
                  <a:cubicBezTo>
                    <a:pt x="9106" y="1013"/>
                    <a:pt x="9253" y="1245"/>
                    <a:pt x="9443" y="1434"/>
                  </a:cubicBezTo>
                  <a:cubicBezTo>
                    <a:pt x="9611" y="1603"/>
                    <a:pt x="9780" y="1771"/>
                    <a:pt x="9970" y="1940"/>
                  </a:cubicBezTo>
                  <a:cubicBezTo>
                    <a:pt x="9316" y="2088"/>
                    <a:pt x="8642" y="2172"/>
                    <a:pt x="7968" y="2172"/>
                  </a:cubicBezTo>
                  <a:cubicBezTo>
                    <a:pt x="7251" y="2151"/>
                    <a:pt x="6555" y="2109"/>
                    <a:pt x="5860" y="2003"/>
                  </a:cubicBezTo>
                  <a:cubicBezTo>
                    <a:pt x="5164" y="1898"/>
                    <a:pt x="4469" y="1750"/>
                    <a:pt x="3794" y="1582"/>
                  </a:cubicBezTo>
                  <a:cubicBezTo>
                    <a:pt x="3204" y="1434"/>
                    <a:pt x="2635" y="1266"/>
                    <a:pt x="2066" y="1076"/>
                  </a:cubicBezTo>
                  <a:cubicBezTo>
                    <a:pt x="2087" y="1034"/>
                    <a:pt x="2108" y="970"/>
                    <a:pt x="2129" y="928"/>
                  </a:cubicBezTo>
                  <a:cubicBezTo>
                    <a:pt x="2235" y="633"/>
                    <a:pt x="2256" y="296"/>
                    <a:pt x="2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9;p52">
              <a:extLst>
                <a:ext uri="{FF2B5EF4-FFF2-40B4-BE49-F238E27FC236}">
                  <a16:creationId xmlns:a16="http://schemas.microsoft.com/office/drawing/2014/main" id="{6BE128E3-A2D2-4AF0-90EE-FC4A8305CBC5}"/>
                </a:ext>
              </a:extLst>
            </p:cNvPr>
            <p:cNvSpPr/>
            <p:nvPr/>
          </p:nvSpPr>
          <p:spPr>
            <a:xfrm>
              <a:off x="-2188875" y="990925"/>
              <a:ext cx="15300" cy="8975"/>
            </a:xfrm>
            <a:custGeom>
              <a:avLst/>
              <a:gdLst/>
              <a:ahLst/>
              <a:cxnLst/>
              <a:rect l="l" t="t" r="r" b="b"/>
              <a:pathLst>
                <a:path w="612" h="359" extrusionOk="0">
                  <a:moveTo>
                    <a:pt x="295" y="0"/>
                  </a:moveTo>
                  <a:cubicBezTo>
                    <a:pt x="126" y="0"/>
                    <a:pt x="0" y="85"/>
                    <a:pt x="0" y="190"/>
                  </a:cubicBezTo>
                  <a:cubicBezTo>
                    <a:pt x="0" y="295"/>
                    <a:pt x="126" y="359"/>
                    <a:pt x="295" y="359"/>
                  </a:cubicBezTo>
                  <a:cubicBezTo>
                    <a:pt x="464" y="359"/>
                    <a:pt x="611" y="295"/>
                    <a:pt x="611" y="190"/>
                  </a:cubicBezTo>
                  <a:cubicBezTo>
                    <a:pt x="611" y="85"/>
                    <a:pt x="464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20;p52">
              <a:extLst>
                <a:ext uri="{FF2B5EF4-FFF2-40B4-BE49-F238E27FC236}">
                  <a16:creationId xmlns:a16="http://schemas.microsoft.com/office/drawing/2014/main" id="{C810898F-D678-471C-BAD0-867D6F883166}"/>
                </a:ext>
              </a:extLst>
            </p:cNvPr>
            <p:cNvSpPr/>
            <p:nvPr/>
          </p:nvSpPr>
          <p:spPr>
            <a:xfrm>
              <a:off x="-2164125" y="993225"/>
              <a:ext cx="13200" cy="13600"/>
            </a:xfrm>
            <a:custGeom>
              <a:avLst/>
              <a:gdLst/>
              <a:ahLst/>
              <a:cxnLst/>
              <a:rect l="l" t="t" r="r" b="b"/>
              <a:pathLst>
                <a:path w="528" h="544" extrusionOk="0">
                  <a:moveTo>
                    <a:pt x="145" y="1"/>
                  </a:moveTo>
                  <a:cubicBezTo>
                    <a:pt x="123" y="1"/>
                    <a:pt x="103" y="5"/>
                    <a:pt x="85" y="14"/>
                  </a:cubicBezTo>
                  <a:cubicBezTo>
                    <a:pt x="1" y="77"/>
                    <a:pt x="22" y="245"/>
                    <a:pt x="127" y="372"/>
                  </a:cubicBezTo>
                  <a:cubicBezTo>
                    <a:pt x="189" y="481"/>
                    <a:pt x="286" y="544"/>
                    <a:pt x="366" y="544"/>
                  </a:cubicBezTo>
                  <a:cubicBezTo>
                    <a:pt x="395" y="544"/>
                    <a:pt x="421" y="536"/>
                    <a:pt x="443" y="519"/>
                  </a:cubicBezTo>
                  <a:cubicBezTo>
                    <a:pt x="528" y="456"/>
                    <a:pt x="506" y="309"/>
                    <a:pt x="401" y="161"/>
                  </a:cubicBezTo>
                  <a:cubicBezTo>
                    <a:pt x="334" y="61"/>
                    <a:pt x="22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21;p52">
              <a:extLst>
                <a:ext uri="{FF2B5EF4-FFF2-40B4-BE49-F238E27FC236}">
                  <a16:creationId xmlns:a16="http://schemas.microsoft.com/office/drawing/2014/main" id="{7F35EBBE-1717-4E8A-A2A5-5029F124368E}"/>
                </a:ext>
              </a:extLst>
            </p:cNvPr>
            <p:cNvSpPr/>
            <p:nvPr/>
          </p:nvSpPr>
          <p:spPr>
            <a:xfrm>
              <a:off x="-2180450" y="1008225"/>
              <a:ext cx="13200" cy="13375"/>
            </a:xfrm>
            <a:custGeom>
              <a:avLst/>
              <a:gdLst/>
              <a:ahLst/>
              <a:cxnLst/>
              <a:rect l="l" t="t" r="r" b="b"/>
              <a:pathLst>
                <a:path w="528" h="535" extrusionOk="0">
                  <a:moveTo>
                    <a:pt x="162" y="0"/>
                  </a:moveTo>
                  <a:cubicBezTo>
                    <a:pt x="133" y="0"/>
                    <a:pt x="107" y="8"/>
                    <a:pt x="85" y="25"/>
                  </a:cubicBezTo>
                  <a:cubicBezTo>
                    <a:pt x="0" y="67"/>
                    <a:pt x="21" y="236"/>
                    <a:pt x="127" y="362"/>
                  </a:cubicBezTo>
                  <a:cubicBezTo>
                    <a:pt x="205" y="471"/>
                    <a:pt x="294" y="534"/>
                    <a:pt x="369" y="534"/>
                  </a:cubicBezTo>
                  <a:cubicBezTo>
                    <a:pt x="396" y="534"/>
                    <a:pt x="421" y="526"/>
                    <a:pt x="443" y="510"/>
                  </a:cubicBezTo>
                  <a:cubicBezTo>
                    <a:pt x="527" y="467"/>
                    <a:pt x="506" y="299"/>
                    <a:pt x="422" y="172"/>
                  </a:cubicBezTo>
                  <a:cubicBezTo>
                    <a:pt x="344" y="63"/>
                    <a:pt x="243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22;p52">
              <a:extLst>
                <a:ext uri="{FF2B5EF4-FFF2-40B4-BE49-F238E27FC236}">
                  <a16:creationId xmlns:a16="http://schemas.microsoft.com/office/drawing/2014/main" id="{8A775F2B-1E10-48F9-BE20-B8625949DF78}"/>
                </a:ext>
              </a:extLst>
            </p:cNvPr>
            <p:cNvSpPr/>
            <p:nvPr/>
          </p:nvSpPr>
          <p:spPr>
            <a:xfrm>
              <a:off x="-1895925" y="937700"/>
              <a:ext cx="15825" cy="8975"/>
            </a:xfrm>
            <a:custGeom>
              <a:avLst/>
              <a:gdLst/>
              <a:ahLst/>
              <a:cxnLst/>
              <a:rect l="l" t="t" r="r" b="b"/>
              <a:pathLst>
                <a:path w="633" h="359" extrusionOk="0">
                  <a:moveTo>
                    <a:pt x="316" y="1"/>
                  </a:moveTo>
                  <a:cubicBezTo>
                    <a:pt x="148" y="1"/>
                    <a:pt x="0" y="85"/>
                    <a:pt x="0" y="169"/>
                  </a:cubicBezTo>
                  <a:cubicBezTo>
                    <a:pt x="0" y="275"/>
                    <a:pt x="148" y="359"/>
                    <a:pt x="316" y="359"/>
                  </a:cubicBezTo>
                  <a:cubicBezTo>
                    <a:pt x="485" y="359"/>
                    <a:pt x="633" y="275"/>
                    <a:pt x="633" y="169"/>
                  </a:cubicBezTo>
                  <a:cubicBezTo>
                    <a:pt x="633" y="85"/>
                    <a:pt x="485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3;p52">
              <a:extLst>
                <a:ext uri="{FF2B5EF4-FFF2-40B4-BE49-F238E27FC236}">
                  <a16:creationId xmlns:a16="http://schemas.microsoft.com/office/drawing/2014/main" id="{F07D985D-547B-4B09-8D10-18C2271AFA14}"/>
                </a:ext>
              </a:extLst>
            </p:cNvPr>
            <p:cNvSpPr/>
            <p:nvPr/>
          </p:nvSpPr>
          <p:spPr>
            <a:xfrm>
              <a:off x="-1870625" y="939725"/>
              <a:ext cx="13175" cy="13375"/>
            </a:xfrm>
            <a:custGeom>
              <a:avLst/>
              <a:gdLst/>
              <a:ahLst/>
              <a:cxnLst/>
              <a:rect l="l" t="t" r="r" b="b"/>
              <a:pathLst>
                <a:path w="527" h="535" extrusionOk="0">
                  <a:moveTo>
                    <a:pt x="161" y="1"/>
                  </a:moveTo>
                  <a:cubicBezTo>
                    <a:pt x="133" y="1"/>
                    <a:pt x="106" y="8"/>
                    <a:pt x="84" y="25"/>
                  </a:cubicBezTo>
                  <a:cubicBezTo>
                    <a:pt x="0" y="67"/>
                    <a:pt x="21" y="236"/>
                    <a:pt x="126" y="362"/>
                  </a:cubicBezTo>
                  <a:cubicBezTo>
                    <a:pt x="189" y="471"/>
                    <a:pt x="285" y="534"/>
                    <a:pt x="366" y="534"/>
                  </a:cubicBezTo>
                  <a:cubicBezTo>
                    <a:pt x="394" y="534"/>
                    <a:pt x="421" y="526"/>
                    <a:pt x="443" y="510"/>
                  </a:cubicBezTo>
                  <a:cubicBezTo>
                    <a:pt x="527" y="468"/>
                    <a:pt x="506" y="299"/>
                    <a:pt x="400" y="173"/>
                  </a:cubicBezTo>
                  <a:cubicBezTo>
                    <a:pt x="338" y="64"/>
                    <a:pt x="241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24;p52">
              <a:extLst>
                <a:ext uri="{FF2B5EF4-FFF2-40B4-BE49-F238E27FC236}">
                  <a16:creationId xmlns:a16="http://schemas.microsoft.com/office/drawing/2014/main" id="{0521CE87-05AF-413C-A4BB-95D35980F49B}"/>
                </a:ext>
              </a:extLst>
            </p:cNvPr>
            <p:cNvSpPr/>
            <p:nvPr/>
          </p:nvSpPr>
          <p:spPr>
            <a:xfrm>
              <a:off x="-1886975" y="954550"/>
              <a:ext cx="13200" cy="13525"/>
            </a:xfrm>
            <a:custGeom>
              <a:avLst/>
              <a:gdLst/>
              <a:ahLst/>
              <a:cxnLst/>
              <a:rect l="l" t="t" r="r" b="b"/>
              <a:pathLst>
                <a:path w="528" h="541" extrusionOk="0">
                  <a:moveTo>
                    <a:pt x="153" y="1"/>
                  </a:moveTo>
                  <a:cubicBezTo>
                    <a:pt x="128" y="1"/>
                    <a:pt x="105" y="7"/>
                    <a:pt x="85" y="22"/>
                  </a:cubicBezTo>
                  <a:cubicBezTo>
                    <a:pt x="1" y="85"/>
                    <a:pt x="22" y="233"/>
                    <a:pt x="127" y="380"/>
                  </a:cubicBezTo>
                  <a:cubicBezTo>
                    <a:pt x="194" y="480"/>
                    <a:pt x="300" y="541"/>
                    <a:pt x="383" y="541"/>
                  </a:cubicBezTo>
                  <a:cubicBezTo>
                    <a:pt x="405" y="541"/>
                    <a:pt x="426" y="537"/>
                    <a:pt x="443" y="528"/>
                  </a:cubicBezTo>
                  <a:cubicBezTo>
                    <a:pt x="528" y="465"/>
                    <a:pt x="506" y="317"/>
                    <a:pt x="401" y="170"/>
                  </a:cubicBezTo>
                  <a:cubicBezTo>
                    <a:pt x="336" y="73"/>
                    <a:pt x="235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25;p52">
              <a:extLst>
                <a:ext uri="{FF2B5EF4-FFF2-40B4-BE49-F238E27FC236}">
                  <a16:creationId xmlns:a16="http://schemas.microsoft.com/office/drawing/2014/main" id="{F7193092-0450-4ECC-93DD-BD2276730FCC}"/>
                </a:ext>
              </a:extLst>
            </p:cNvPr>
            <p:cNvSpPr/>
            <p:nvPr/>
          </p:nvSpPr>
          <p:spPr>
            <a:xfrm>
              <a:off x="-2309025" y="1003575"/>
              <a:ext cx="86975" cy="52175"/>
            </a:xfrm>
            <a:custGeom>
              <a:avLst/>
              <a:gdLst/>
              <a:ahLst/>
              <a:cxnLst/>
              <a:rect l="l" t="t" r="r" b="b"/>
              <a:pathLst>
                <a:path w="3479" h="2087" extrusionOk="0">
                  <a:moveTo>
                    <a:pt x="699" y="1"/>
                  </a:moveTo>
                  <a:cubicBezTo>
                    <a:pt x="462" y="1"/>
                    <a:pt x="231" y="33"/>
                    <a:pt x="1" y="105"/>
                  </a:cubicBezTo>
                  <a:cubicBezTo>
                    <a:pt x="181" y="60"/>
                    <a:pt x="362" y="39"/>
                    <a:pt x="543" y="39"/>
                  </a:cubicBezTo>
                  <a:cubicBezTo>
                    <a:pt x="699" y="39"/>
                    <a:pt x="856" y="55"/>
                    <a:pt x="1012" y="84"/>
                  </a:cubicBezTo>
                  <a:cubicBezTo>
                    <a:pt x="1350" y="169"/>
                    <a:pt x="1666" y="316"/>
                    <a:pt x="1940" y="527"/>
                  </a:cubicBezTo>
                  <a:cubicBezTo>
                    <a:pt x="2172" y="696"/>
                    <a:pt x="2403" y="906"/>
                    <a:pt x="2593" y="1138"/>
                  </a:cubicBezTo>
                  <a:cubicBezTo>
                    <a:pt x="2530" y="1138"/>
                    <a:pt x="2467" y="1117"/>
                    <a:pt x="2382" y="1096"/>
                  </a:cubicBezTo>
                  <a:cubicBezTo>
                    <a:pt x="2305" y="1088"/>
                    <a:pt x="2228" y="1083"/>
                    <a:pt x="2151" y="1083"/>
                  </a:cubicBezTo>
                  <a:cubicBezTo>
                    <a:pt x="2017" y="1083"/>
                    <a:pt x="1884" y="1098"/>
                    <a:pt x="1750" y="1138"/>
                  </a:cubicBezTo>
                  <a:cubicBezTo>
                    <a:pt x="1539" y="1180"/>
                    <a:pt x="1350" y="1286"/>
                    <a:pt x="1202" y="1433"/>
                  </a:cubicBezTo>
                  <a:cubicBezTo>
                    <a:pt x="1054" y="1581"/>
                    <a:pt x="949" y="1749"/>
                    <a:pt x="886" y="1939"/>
                  </a:cubicBezTo>
                  <a:cubicBezTo>
                    <a:pt x="970" y="1770"/>
                    <a:pt x="1097" y="1602"/>
                    <a:pt x="1244" y="1475"/>
                  </a:cubicBezTo>
                  <a:cubicBezTo>
                    <a:pt x="1413" y="1370"/>
                    <a:pt x="1581" y="1286"/>
                    <a:pt x="1771" y="1265"/>
                  </a:cubicBezTo>
                  <a:cubicBezTo>
                    <a:pt x="1822" y="1259"/>
                    <a:pt x="1873" y="1256"/>
                    <a:pt x="1924" y="1256"/>
                  </a:cubicBezTo>
                  <a:cubicBezTo>
                    <a:pt x="2062" y="1256"/>
                    <a:pt x="2201" y="1276"/>
                    <a:pt x="2340" y="1307"/>
                  </a:cubicBezTo>
                  <a:cubicBezTo>
                    <a:pt x="2530" y="1370"/>
                    <a:pt x="2698" y="1433"/>
                    <a:pt x="2867" y="1539"/>
                  </a:cubicBezTo>
                  <a:cubicBezTo>
                    <a:pt x="2993" y="1707"/>
                    <a:pt x="3099" y="1897"/>
                    <a:pt x="3204" y="2087"/>
                  </a:cubicBezTo>
                  <a:lnTo>
                    <a:pt x="3478" y="1960"/>
                  </a:lnTo>
                  <a:cubicBezTo>
                    <a:pt x="3331" y="1728"/>
                    <a:pt x="3183" y="1518"/>
                    <a:pt x="3015" y="1307"/>
                  </a:cubicBezTo>
                  <a:lnTo>
                    <a:pt x="2993" y="1286"/>
                  </a:lnTo>
                  <a:lnTo>
                    <a:pt x="2951" y="1265"/>
                  </a:lnTo>
                  <a:cubicBezTo>
                    <a:pt x="2909" y="1201"/>
                    <a:pt x="2867" y="1159"/>
                    <a:pt x="2825" y="1096"/>
                  </a:cubicBezTo>
                  <a:cubicBezTo>
                    <a:pt x="2572" y="822"/>
                    <a:pt x="2319" y="590"/>
                    <a:pt x="2024" y="401"/>
                  </a:cubicBezTo>
                  <a:cubicBezTo>
                    <a:pt x="1708" y="211"/>
                    <a:pt x="1392" y="84"/>
                    <a:pt x="1033" y="21"/>
                  </a:cubicBezTo>
                  <a:cubicBezTo>
                    <a:pt x="920" y="8"/>
                    <a:pt x="809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26;p52">
              <a:extLst>
                <a:ext uri="{FF2B5EF4-FFF2-40B4-BE49-F238E27FC236}">
                  <a16:creationId xmlns:a16="http://schemas.microsoft.com/office/drawing/2014/main" id="{A5EC449F-B3E4-429B-B99F-F9B29BF6ACA8}"/>
                </a:ext>
              </a:extLst>
            </p:cNvPr>
            <p:cNvSpPr/>
            <p:nvPr/>
          </p:nvSpPr>
          <p:spPr>
            <a:xfrm>
              <a:off x="-1782650" y="772250"/>
              <a:ext cx="416800" cy="422075"/>
            </a:xfrm>
            <a:custGeom>
              <a:avLst/>
              <a:gdLst/>
              <a:ahLst/>
              <a:cxnLst/>
              <a:rect l="l" t="t" r="r" b="b"/>
              <a:pathLst>
                <a:path w="16672" h="16883" extrusionOk="0">
                  <a:moveTo>
                    <a:pt x="8189" y="568"/>
                  </a:moveTo>
                  <a:cubicBezTo>
                    <a:pt x="11832" y="568"/>
                    <a:pt x="14259" y="3409"/>
                    <a:pt x="15028" y="4448"/>
                  </a:cubicBezTo>
                  <a:lnTo>
                    <a:pt x="14859" y="4532"/>
                  </a:lnTo>
                  <a:cubicBezTo>
                    <a:pt x="14612" y="4470"/>
                    <a:pt x="14387" y="4444"/>
                    <a:pt x="14178" y="4444"/>
                  </a:cubicBezTo>
                  <a:cubicBezTo>
                    <a:pt x="13530" y="4444"/>
                    <a:pt x="13040" y="4699"/>
                    <a:pt x="12562" y="4954"/>
                  </a:cubicBezTo>
                  <a:cubicBezTo>
                    <a:pt x="12225" y="5143"/>
                    <a:pt x="11888" y="5291"/>
                    <a:pt x="11529" y="5396"/>
                  </a:cubicBezTo>
                  <a:cubicBezTo>
                    <a:pt x="11235" y="5474"/>
                    <a:pt x="10975" y="5506"/>
                    <a:pt x="10723" y="5506"/>
                  </a:cubicBezTo>
                  <a:cubicBezTo>
                    <a:pt x="10289" y="5506"/>
                    <a:pt x="9879" y="5411"/>
                    <a:pt x="9359" y="5291"/>
                  </a:cubicBezTo>
                  <a:cubicBezTo>
                    <a:pt x="9021" y="5206"/>
                    <a:pt x="8621" y="5122"/>
                    <a:pt x="8136" y="5038"/>
                  </a:cubicBezTo>
                  <a:cubicBezTo>
                    <a:pt x="7867" y="4996"/>
                    <a:pt x="7641" y="4977"/>
                    <a:pt x="7445" y="4977"/>
                  </a:cubicBezTo>
                  <a:cubicBezTo>
                    <a:pt x="6856" y="4977"/>
                    <a:pt x="6540" y="5143"/>
                    <a:pt x="6176" y="5333"/>
                  </a:cubicBezTo>
                  <a:cubicBezTo>
                    <a:pt x="5860" y="5523"/>
                    <a:pt x="5502" y="5670"/>
                    <a:pt x="5122" y="5733"/>
                  </a:cubicBezTo>
                  <a:cubicBezTo>
                    <a:pt x="4877" y="5789"/>
                    <a:pt x="4619" y="5812"/>
                    <a:pt x="4362" y="5812"/>
                  </a:cubicBezTo>
                  <a:cubicBezTo>
                    <a:pt x="3359" y="5812"/>
                    <a:pt x="2373" y="5468"/>
                    <a:pt x="2256" y="5417"/>
                  </a:cubicBezTo>
                  <a:lnTo>
                    <a:pt x="2087" y="5333"/>
                  </a:lnTo>
                  <a:cubicBezTo>
                    <a:pt x="2298" y="4785"/>
                    <a:pt x="3752" y="675"/>
                    <a:pt x="8031" y="570"/>
                  </a:cubicBezTo>
                  <a:cubicBezTo>
                    <a:pt x="8084" y="569"/>
                    <a:pt x="8137" y="568"/>
                    <a:pt x="8189" y="568"/>
                  </a:cubicBezTo>
                  <a:close/>
                  <a:moveTo>
                    <a:pt x="15805" y="4666"/>
                  </a:moveTo>
                  <a:cubicBezTo>
                    <a:pt x="15847" y="4666"/>
                    <a:pt x="15891" y="4671"/>
                    <a:pt x="15934" y="4680"/>
                  </a:cubicBezTo>
                  <a:cubicBezTo>
                    <a:pt x="15976" y="4701"/>
                    <a:pt x="16019" y="4743"/>
                    <a:pt x="16040" y="4806"/>
                  </a:cubicBezTo>
                  <a:cubicBezTo>
                    <a:pt x="16082" y="4890"/>
                    <a:pt x="16082" y="4996"/>
                    <a:pt x="16040" y="5080"/>
                  </a:cubicBezTo>
                  <a:cubicBezTo>
                    <a:pt x="15892" y="5375"/>
                    <a:pt x="15450" y="5649"/>
                    <a:pt x="14817" y="5818"/>
                  </a:cubicBezTo>
                  <a:cubicBezTo>
                    <a:pt x="14665" y="5812"/>
                    <a:pt x="14425" y="5806"/>
                    <a:pt x="14151" y="5806"/>
                  </a:cubicBezTo>
                  <a:cubicBezTo>
                    <a:pt x="13474" y="5806"/>
                    <a:pt x="12588" y="5842"/>
                    <a:pt x="12288" y="6007"/>
                  </a:cubicBezTo>
                  <a:cubicBezTo>
                    <a:pt x="12162" y="6071"/>
                    <a:pt x="12014" y="6113"/>
                    <a:pt x="11867" y="6134"/>
                  </a:cubicBezTo>
                  <a:cubicBezTo>
                    <a:pt x="11276" y="6218"/>
                    <a:pt x="10750" y="6471"/>
                    <a:pt x="10349" y="6872"/>
                  </a:cubicBezTo>
                  <a:cubicBezTo>
                    <a:pt x="10245" y="6976"/>
                    <a:pt x="10140" y="7021"/>
                    <a:pt x="10006" y="7021"/>
                  </a:cubicBezTo>
                  <a:cubicBezTo>
                    <a:pt x="9844" y="7021"/>
                    <a:pt x="9638" y="6955"/>
                    <a:pt x="9337" y="6850"/>
                  </a:cubicBezTo>
                  <a:cubicBezTo>
                    <a:pt x="9049" y="6735"/>
                    <a:pt x="8721" y="6610"/>
                    <a:pt x="8380" y="6610"/>
                  </a:cubicBezTo>
                  <a:cubicBezTo>
                    <a:pt x="8224" y="6610"/>
                    <a:pt x="8064" y="6636"/>
                    <a:pt x="7904" y="6703"/>
                  </a:cubicBezTo>
                  <a:cubicBezTo>
                    <a:pt x="7630" y="6808"/>
                    <a:pt x="7356" y="6956"/>
                    <a:pt x="7124" y="7145"/>
                  </a:cubicBezTo>
                  <a:cubicBezTo>
                    <a:pt x="6982" y="7288"/>
                    <a:pt x="6804" y="7359"/>
                    <a:pt x="6609" y="7359"/>
                  </a:cubicBezTo>
                  <a:cubicBezTo>
                    <a:pt x="6544" y="7359"/>
                    <a:pt x="6476" y="7351"/>
                    <a:pt x="6408" y="7335"/>
                  </a:cubicBezTo>
                  <a:cubicBezTo>
                    <a:pt x="6155" y="7314"/>
                    <a:pt x="5902" y="7230"/>
                    <a:pt x="5670" y="7124"/>
                  </a:cubicBezTo>
                  <a:cubicBezTo>
                    <a:pt x="5384" y="6963"/>
                    <a:pt x="5061" y="6882"/>
                    <a:pt x="4735" y="6882"/>
                  </a:cubicBezTo>
                  <a:cubicBezTo>
                    <a:pt x="4510" y="6882"/>
                    <a:pt x="4284" y="6920"/>
                    <a:pt x="4068" y="6998"/>
                  </a:cubicBezTo>
                  <a:cubicBezTo>
                    <a:pt x="3900" y="7061"/>
                    <a:pt x="3731" y="7124"/>
                    <a:pt x="3563" y="7188"/>
                  </a:cubicBezTo>
                  <a:cubicBezTo>
                    <a:pt x="3188" y="7351"/>
                    <a:pt x="2924" y="7457"/>
                    <a:pt x="2680" y="7457"/>
                  </a:cubicBezTo>
                  <a:cubicBezTo>
                    <a:pt x="2485" y="7457"/>
                    <a:pt x="2303" y="7389"/>
                    <a:pt x="2087" y="7230"/>
                  </a:cubicBezTo>
                  <a:cubicBezTo>
                    <a:pt x="1919" y="7124"/>
                    <a:pt x="1792" y="6956"/>
                    <a:pt x="1708" y="6766"/>
                  </a:cubicBezTo>
                  <a:cubicBezTo>
                    <a:pt x="1603" y="6471"/>
                    <a:pt x="1476" y="6324"/>
                    <a:pt x="886" y="6176"/>
                  </a:cubicBezTo>
                  <a:cubicBezTo>
                    <a:pt x="759" y="6176"/>
                    <a:pt x="654" y="6092"/>
                    <a:pt x="612" y="5965"/>
                  </a:cubicBezTo>
                  <a:cubicBezTo>
                    <a:pt x="591" y="5902"/>
                    <a:pt x="633" y="5818"/>
                    <a:pt x="696" y="5776"/>
                  </a:cubicBezTo>
                  <a:cubicBezTo>
                    <a:pt x="801" y="5706"/>
                    <a:pt x="906" y="5665"/>
                    <a:pt x="1022" y="5665"/>
                  </a:cubicBezTo>
                  <a:cubicBezTo>
                    <a:pt x="1047" y="5665"/>
                    <a:pt x="1071" y="5667"/>
                    <a:pt x="1097" y="5670"/>
                  </a:cubicBezTo>
                  <a:cubicBezTo>
                    <a:pt x="1434" y="5691"/>
                    <a:pt x="1750" y="5776"/>
                    <a:pt x="2045" y="5923"/>
                  </a:cubicBezTo>
                  <a:lnTo>
                    <a:pt x="2066" y="5923"/>
                  </a:lnTo>
                  <a:cubicBezTo>
                    <a:pt x="2117" y="5957"/>
                    <a:pt x="3210" y="6370"/>
                    <a:pt x="4390" y="6370"/>
                  </a:cubicBezTo>
                  <a:cubicBezTo>
                    <a:pt x="4683" y="6370"/>
                    <a:pt x="4981" y="6344"/>
                    <a:pt x="5270" y="6281"/>
                  </a:cubicBezTo>
                  <a:cubicBezTo>
                    <a:pt x="5670" y="6197"/>
                    <a:pt x="6071" y="6028"/>
                    <a:pt x="6450" y="5818"/>
                  </a:cubicBezTo>
                  <a:cubicBezTo>
                    <a:pt x="6770" y="5650"/>
                    <a:pt x="7002" y="5527"/>
                    <a:pt x="7439" y="5527"/>
                  </a:cubicBezTo>
                  <a:cubicBezTo>
                    <a:pt x="7608" y="5527"/>
                    <a:pt x="7806" y="5545"/>
                    <a:pt x="8052" y="5586"/>
                  </a:cubicBezTo>
                  <a:cubicBezTo>
                    <a:pt x="8515" y="5670"/>
                    <a:pt x="8895" y="5754"/>
                    <a:pt x="9253" y="5839"/>
                  </a:cubicBezTo>
                  <a:cubicBezTo>
                    <a:pt x="9802" y="5959"/>
                    <a:pt x="10258" y="6063"/>
                    <a:pt x="10749" y="6063"/>
                  </a:cubicBezTo>
                  <a:cubicBezTo>
                    <a:pt x="11031" y="6063"/>
                    <a:pt x="11325" y="6029"/>
                    <a:pt x="11656" y="5944"/>
                  </a:cubicBezTo>
                  <a:cubicBezTo>
                    <a:pt x="12077" y="5818"/>
                    <a:pt x="12457" y="5649"/>
                    <a:pt x="12836" y="5438"/>
                  </a:cubicBezTo>
                  <a:cubicBezTo>
                    <a:pt x="13272" y="5198"/>
                    <a:pt x="13655" y="4989"/>
                    <a:pt x="14152" y="4989"/>
                  </a:cubicBezTo>
                  <a:cubicBezTo>
                    <a:pt x="14352" y="4989"/>
                    <a:pt x="14570" y="5023"/>
                    <a:pt x="14817" y="5101"/>
                  </a:cubicBezTo>
                  <a:lnTo>
                    <a:pt x="14944" y="5122"/>
                  </a:lnTo>
                  <a:lnTo>
                    <a:pt x="15639" y="4701"/>
                  </a:lnTo>
                  <a:cubicBezTo>
                    <a:pt x="15689" y="4676"/>
                    <a:pt x="15745" y="4666"/>
                    <a:pt x="15805" y="4666"/>
                  </a:cubicBezTo>
                  <a:close/>
                  <a:moveTo>
                    <a:pt x="14965" y="6366"/>
                  </a:moveTo>
                  <a:lnTo>
                    <a:pt x="14965" y="6471"/>
                  </a:lnTo>
                  <a:cubicBezTo>
                    <a:pt x="12384" y="7511"/>
                    <a:pt x="9627" y="8023"/>
                    <a:pt x="6854" y="8023"/>
                  </a:cubicBezTo>
                  <a:cubicBezTo>
                    <a:pt x="6593" y="8023"/>
                    <a:pt x="6332" y="8019"/>
                    <a:pt x="6071" y="8010"/>
                  </a:cubicBezTo>
                  <a:cubicBezTo>
                    <a:pt x="5270" y="7989"/>
                    <a:pt x="4490" y="7883"/>
                    <a:pt x="3710" y="7757"/>
                  </a:cubicBezTo>
                  <a:lnTo>
                    <a:pt x="3794" y="7715"/>
                  </a:lnTo>
                  <a:cubicBezTo>
                    <a:pt x="3942" y="7651"/>
                    <a:pt x="4089" y="7588"/>
                    <a:pt x="4258" y="7525"/>
                  </a:cubicBezTo>
                  <a:cubicBezTo>
                    <a:pt x="4422" y="7461"/>
                    <a:pt x="4567" y="7435"/>
                    <a:pt x="4702" y="7435"/>
                  </a:cubicBezTo>
                  <a:cubicBezTo>
                    <a:pt x="4967" y="7435"/>
                    <a:pt x="5195" y="7533"/>
                    <a:pt x="5459" y="7630"/>
                  </a:cubicBezTo>
                  <a:cubicBezTo>
                    <a:pt x="5733" y="7778"/>
                    <a:pt x="6050" y="7862"/>
                    <a:pt x="6366" y="7904"/>
                  </a:cubicBezTo>
                  <a:cubicBezTo>
                    <a:pt x="6444" y="7922"/>
                    <a:pt x="6524" y="7930"/>
                    <a:pt x="6605" y="7930"/>
                  </a:cubicBezTo>
                  <a:cubicBezTo>
                    <a:pt x="6915" y="7930"/>
                    <a:pt x="7232" y="7806"/>
                    <a:pt x="7483" y="7588"/>
                  </a:cubicBezTo>
                  <a:cubicBezTo>
                    <a:pt x="7672" y="7441"/>
                    <a:pt x="7883" y="7314"/>
                    <a:pt x="8115" y="7230"/>
                  </a:cubicBezTo>
                  <a:cubicBezTo>
                    <a:pt x="8206" y="7193"/>
                    <a:pt x="8299" y="7178"/>
                    <a:pt x="8394" y="7178"/>
                  </a:cubicBezTo>
                  <a:cubicBezTo>
                    <a:pt x="8629" y="7178"/>
                    <a:pt x="8878" y="7272"/>
                    <a:pt x="9148" y="7377"/>
                  </a:cubicBezTo>
                  <a:cubicBezTo>
                    <a:pt x="9412" y="7469"/>
                    <a:pt x="9713" y="7580"/>
                    <a:pt x="10015" y="7580"/>
                  </a:cubicBezTo>
                  <a:cubicBezTo>
                    <a:pt x="10267" y="7580"/>
                    <a:pt x="10519" y="7502"/>
                    <a:pt x="10750" y="7272"/>
                  </a:cubicBezTo>
                  <a:cubicBezTo>
                    <a:pt x="11087" y="6956"/>
                    <a:pt x="11508" y="6745"/>
                    <a:pt x="11972" y="6682"/>
                  </a:cubicBezTo>
                  <a:cubicBezTo>
                    <a:pt x="12183" y="6661"/>
                    <a:pt x="12393" y="6598"/>
                    <a:pt x="12583" y="6492"/>
                  </a:cubicBezTo>
                  <a:cubicBezTo>
                    <a:pt x="12724" y="6414"/>
                    <a:pt x="13375" y="6371"/>
                    <a:pt x="14088" y="6371"/>
                  </a:cubicBezTo>
                  <a:cubicBezTo>
                    <a:pt x="14337" y="6371"/>
                    <a:pt x="14593" y="6376"/>
                    <a:pt x="14838" y="6387"/>
                  </a:cubicBezTo>
                  <a:lnTo>
                    <a:pt x="14880" y="6387"/>
                  </a:lnTo>
                  <a:lnTo>
                    <a:pt x="14923" y="6366"/>
                  </a:lnTo>
                  <a:close/>
                  <a:moveTo>
                    <a:pt x="14944" y="7082"/>
                  </a:moveTo>
                  <a:cubicBezTo>
                    <a:pt x="14902" y="7335"/>
                    <a:pt x="14859" y="7588"/>
                    <a:pt x="14775" y="7820"/>
                  </a:cubicBezTo>
                  <a:lnTo>
                    <a:pt x="14670" y="7820"/>
                  </a:lnTo>
                  <a:cubicBezTo>
                    <a:pt x="14354" y="7841"/>
                    <a:pt x="14058" y="7946"/>
                    <a:pt x="13806" y="8136"/>
                  </a:cubicBezTo>
                  <a:cubicBezTo>
                    <a:pt x="13574" y="8284"/>
                    <a:pt x="13384" y="8452"/>
                    <a:pt x="13194" y="8600"/>
                  </a:cubicBezTo>
                  <a:cubicBezTo>
                    <a:pt x="13026" y="8768"/>
                    <a:pt x="12836" y="8916"/>
                    <a:pt x="12625" y="9042"/>
                  </a:cubicBezTo>
                  <a:cubicBezTo>
                    <a:pt x="12457" y="9169"/>
                    <a:pt x="12246" y="9253"/>
                    <a:pt x="12035" y="9316"/>
                  </a:cubicBezTo>
                  <a:cubicBezTo>
                    <a:pt x="11696" y="9378"/>
                    <a:pt x="11345" y="9417"/>
                    <a:pt x="10991" y="9417"/>
                  </a:cubicBezTo>
                  <a:cubicBezTo>
                    <a:pt x="10862" y="9417"/>
                    <a:pt x="10732" y="9412"/>
                    <a:pt x="10602" y="9401"/>
                  </a:cubicBezTo>
                  <a:cubicBezTo>
                    <a:pt x="10117" y="9380"/>
                    <a:pt x="9633" y="9358"/>
                    <a:pt x="9106" y="9316"/>
                  </a:cubicBezTo>
                  <a:cubicBezTo>
                    <a:pt x="8748" y="9301"/>
                    <a:pt x="8401" y="9287"/>
                    <a:pt x="8042" y="9287"/>
                  </a:cubicBezTo>
                  <a:cubicBezTo>
                    <a:pt x="7893" y="9287"/>
                    <a:pt x="7742" y="9289"/>
                    <a:pt x="7588" y="9295"/>
                  </a:cubicBezTo>
                  <a:cubicBezTo>
                    <a:pt x="7061" y="9316"/>
                    <a:pt x="6534" y="9485"/>
                    <a:pt x="6071" y="9780"/>
                  </a:cubicBezTo>
                  <a:lnTo>
                    <a:pt x="5902" y="9906"/>
                  </a:lnTo>
                  <a:cubicBezTo>
                    <a:pt x="4605" y="9886"/>
                    <a:pt x="3412" y="9200"/>
                    <a:pt x="2714" y="8098"/>
                  </a:cubicBezTo>
                  <a:lnTo>
                    <a:pt x="2714" y="8098"/>
                  </a:lnTo>
                  <a:cubicBezTo>
                    <a:pt x="4030" y="8436"/>
                    <a:pt x="5384" y="8622"/>
                    <a:pt x="6740" y="8622"/>
                  </a:cubicBezTo>
                  <a:cubicBezTo>
                    <a:pt x="6812" y="8622"/>
                    <a:pt x="6884" y="8622"/>
                    <a:pt x="6956" y="8621"/>
                  </a:cubicBezTo>
                  <a:cubicBezTo>
                    <a:pt x="9675" y="8600"/>
                    <a:pt x="12393" y="8073"/>
                    <a:pt x="14944" y="7082"/>
                  </a:cubicBezTo>
                  <a:close/>
                  <a:moveTo>
                    <a:pt x="14775" y="8410"/>
                  </a:moveTo>
                  <a:cubicBezTo>
                    <a:pt x="14902" y="8452"/>
                    <a:pt x="15028" y="8515"/>
                    <a:pt x="15133" y="8621"/>
                  </a:cubicBezTo>
                  <a:cubicBezTo>
                    <a:pt x="15239" y="8726"/>
                    <a:pt x="15281" y="8895"/>
                    <a:pt x="15260" y="9063"/>
                  </a:cubicBezTo>
                  <a:cubicBezTo>
                    <a:pt x="15176" y="9506"/>
                    <a:pt x="14965" y="9906"/>
                    <a:pt x="14649" y="10223"/>
                  </a:cubicBezTo>
                  <a:cubicBezTo>
                    <a:pt x="14332" y="10581"/>
                    <a:pt x="13953" y="10876"/>
                    <a:pt x="13553" y="11108"/>
                  </a:cubicBezTo>
                  <a:cubicBezTo>
                    <a:pt x="13342" y="11213"/>
                    <a:pt x="13131" y="11297"/>
                    <a:pt x="12899" y="11361"/>
                  </a:cubicBezTo>
                  <a:cubicBezTo>
                    <a:pt x="12667" y="11424"/>
                    <a:pt x="12436" y="11466"/>
                    <a:pt x="12204" y="11487"/>
                  </a:cubicBezTo>
                  <a:cubicBezTo>
                    <a:pt x="11719" y="11550"/>
                    <a:pt x="11213" y="11571"/>
                    <a:pt x="10728" y="11614"/>
                  </a:cubicBezTo>
                  <a:cubicBezTo>
                    <a:pt x="10202" y="11635"/>
                    <a:pt x="9675" y="11740"/>
                    <a:pt x="9190" y="11909"/>
                  </a:cubicBezTo>
                  <a:cubicBezTo>
                    <a:pt x="8895" y="12014"/>
                    <a:pt x="8684" y="12225"/>
                    <a:pt x="8558" y="12499"/>
                  </a:cubicBezTo>
                  <a:lnTo>
                    <a:pt x="8515" y="12604"/>
                  </a:lnTo>
                  <a:lnTo>
                    <a:pt x="8494" y="12689"/>
                  </a:lnTo>
                  <a:cubicBezTo>
                    <a:pt x="8473" y="12752"/>
                    <a:pt x="8452" y="12815"/>
                    <a:pt x="8452" y="12878"/>
                  </a:cubicBezTo>
                  <a:cubicBezTo>
                    <a:pt x="8431" y="13005"/>
                    <a:pt x="8410" y="13152"/>
                    <a:pt x="8389" y="13258"/>
                  </a:cubicBezTo>
                  <a:cubicBezTo>
                    <a:pt x="8326" y="13742"/>
                    <a:pt x="8305" y="14227"/>
                    <a:pt x="8326" y="14712"/>
                  </a:cubicBezTo>
                  <a:cubicBezTo>
                    <a:pt x="7925" y="14796"/>
                    <a:pt x="7525" y="14838"/>
                    <a:pt x="7124" y="14859"/>
                  </a:cubicBezTo>
                  <a:cubicBezTo>
                    <a:pt x="6682" y="14859"/>
                    <a:pt x="6239" y="14838"/>
                    <a:pt x="5797" y="14775"/>
                  </a:cubicBezTo>
                  <a:lnTo>
                    <a:pt x="5797" y="14775"/>
                  </a:lnTo>
                  <a:cubicBezTo>
                    <a:pt x="6239" y="14880"/>
                    <a:pt x="6682" y="14944"/>
                    <a:pt x="7124" y="14965"/>
                  </a:cubicBezTo>
                  <a:cubicBezTo>
                    <a:pt x="7229" y="14970"/>
                    <a:pt x="7333" y="14972"/>
                    <a:pt x="7438" y="14972"/>
                  </a:cubicBezTo>
                  <a:cubicBezTo>
                    <a:pt x="7777" y="14972"/>
                    <a:pt x="8119" y="14945"/>
                    <a:pt x="8473" y="14880"/>
                  </a:cubicBezTo>
                  <a:lnTo>
                    <a:pt x="8537" y="14880"/>
                  </a:lnTo>
                  <a:cubicBezTo>
                    <a:pt x="8684" y="15007"/>
                    <a:pt x="8832" y="15154"/>
                    <a:pt x="8958" y="15302"/>
                  </a:cubicBezTo>
                  <a:cubicBezTo>
                    <a:pt x="9127" y="15471"/>
                    <a:pt x="9211" y="15681"/>
                    <a:pt x="9211" y="15892"/>
                  </a:cubicBezTo>
                  <a:cubicBezTo>
                    <a:pt x="9169" y="16061"/>
                    <a:pt x="8979" y="16145"/>
                    <a:pt x="8747" y="16229"/>
                  </a:cubicBezTo>
                  <a:cubicBezTo>
                    <a:pt x="8642" y="16271"/>
                    <a:pt x="8537" y="16293"/>
                    <a:pt x="8410" y="16314"/>
                  </a:cubicBezTo>
                  <a:cubicBezTo>
                    <a:pt x="8305" y="16335"/>
                    <a:pt x="8178" y="16356"/>
                    <a:pt x="8073" y="16377"/>
                  </a:cubicBezTo>
                  <a:cubicBezTo>
                    <a:pt x="7830" y="16398"/>
                    <a:pt x="7588" y="16408"/>
                    <a:pt x="7348" y="16408"/>
                  </a:cubicBezTo>
                  <a:cubicBezTo>
                    <a:pt x="7109" y="16408"/>
                    <a:pt x="6872" y="16398"/>
                    <a:pt x="6640" y="16377"/>
                  </a:cubicBezTo>
                  <a:cubicBezTo>
                    <a:pt x="5185" y="16293"/>
                    <a:pt x="3752" y="16019"/>
                    <a:pt x="2382" y="15534"/>
                  </a:cubicBezTo>
                  <a:cubicBezTo>
                    <a:pt x="1961" y="15365"/>
                    <a:pt x="1539" y="15112"/>
                    <a:pt x="1497" y="14733"/>
                  </a:cubicBezTo>
                  <a:cubicBezTo>
                    <a:pt x="1476" y="14543"/>
                    <a:pt x="1539" y="14332"/>
                    <a:pt x="1666" y="14185"/>
                  </a:cubicBezTo>
                  <a:cubicBezTo>
                    <a:pt x="1792" y="13995"/>
                    <a:pt x="1961" y="13827"/>
                    <a:pt x="2150" y="13700"/>
                  </a:cubicBezTo>
                  <a:cubicBezTo>
                    <a:pt x="2277" y="13806"/>
                    <a:pt x="2424" y="13911"/>
                    <a:pt x="2572" y="13995"/>
                  </a:cubicBezTo>
                  <a:cubicBezTo>
                    <a:pt x="2720" y="14080"/>
                    <a:pt x="2888" y="14143"/>
                    <a:pt x="3057" y="14227"/>
                  </a:cubicBezTo>
                  <a:cubicBezTo>
                    <a:pt x="3394" y="14332"/>
                    <a:pt x="3752" y="14417"/>
                    <a:pt x="4111" y="14459"/>
                  </a:cubicBezTo>
                  <a:cubicBezTo>
                    <a:pt x="3773" y="14354"/>
                    <a:pt x="3457" y="14206"/>
                    <a:pt x="3141" y="14037"/>
                  </a:cubicBezTo>
                  <a:cubicBezTo>
                    <a:pt x="2994" y="13953"/>
                    <a:pt x="2846" y="13869"/>
                    <a:pt x="2720" y="13763"/>
                  </a:cubicBezTo>
                  <a:cubicBezTo>
                    <a:pt x="2593" y="13658"/>
                    <a:pt x="2488" y="13574"/>
                    <a:pt x="2382" y="13447"/>
                  </a:cubicBezTo>
                  <a:cubicBezTo>
                    <a:pt x="2340" y="13279"/>
                    <a:pt x="2277" y="13089"/>
                    <a:pt x="2235" y="12920"/>
                  </a:cubicBezTo>
                  <a:cubicBezTo>
                    <a:pt x="2193" y="12710"/>
                    <a:pt x="2172" y="12520"/>
                    <a:pt x="2150" y="12330"/>
                  </a:cubicBezTo>
                  <a:cubicBezTo>
                    <a:pt x="2129" y="11951"/>
                    <a:pt x="2150" y="11571"/>
                    <a:pt x="2256" y="11213"/>
                  </a:cubicBezTo>
                  <a:cubicBezTo>
                    <a:pt x="2340" y="10834"/>
                    <a:pt x="2488" y="10497"/>
                    <a:pt x="2720" y="10202"/>
                  </a:cubicBezTo>
                  <a:cubicBezTo>
                    <a:pt x="2825" y="10054"/>
                    <a:pt x="2951" y="9906"/>
                    <a:pt x="3078" y="9780"/>
                  </a:cubicBezTo>
                  <a:cubicBezTo>
                    <a:pt x="3141" y="9717"/>
                    <a:pt x="3204" y="9654"/>
                    <a:pt x="3268" y="9590"/>
                  </a:cubicBezTo>
                  <a:cubicBezTo>
                    <a:pt x="3858" y="10054"/>
                    <a:pt x="4553" y="10349"/>
                    <a:pt x="5291" y="10433"/>
                  </a:cubicBezTo>
                  <a:cubicBezTo>
                    <a:pt x="5164" y="10560"/>
                    <a:pt x="5017" y="10686"/>
                    <a:pt x="4911" y="10813"/>
                  </a:cubicBezTo>
                  <a:cubicBezTo>
                    <a:pt x="4574" y="11192"/>
                    <a:pt x="4279" y="11614"/>
                    <a:pt x="4026" y="12056"/>
                  </a:cubicBezTo>
                  <a:lnTo>
                    <a:pt x="4174" y="12162"/>
                  </a:lnTo>
                  <a:cubicBezTo>
                    <a:pt x="4722" y="11319"/>
                    <a:pt x="5417" y="10623"/>
                    <a:pt x="6260" y="10117"/>
                  </a:cubicBezTo>
                  <a:cubicBezTo>
                    <a:pt x="6661" y="9885"/>
                    <a:pt x="7124" y="9738"/>
                    <a:pt x="7588" y="9738"/>
                  </a:cubicBezTo>
                  <a:cubicBezTo>
                    <a:pt x="8073" y="9738"/>
                    <a:pt x="8579" y="9759"/>
                    <a:pt x="9063" y="9801"/>
                  </a:cubicBezTo>
                  <a:cubicBezTo>
                    <a:pt x="9569" y="9864"/>
                    <a:pt x="10075" y="9906"/>
                    <a:pt x="10581" y="9949"/>
                  </a:cubicBezTo>
                  <a:cubicBezTo>
                    <a:pt x="10748" y="9962"/>
                    <a:pt x="10915" y="9969"/>
                    <a:pt x="11081" y="9969"/>
                  </a:cubicBezTo>
                  <a:cubicBezTo>
                    <a:pt x="11441" y="9969"/>
                    <a:pt x="11802" y="9936"/>
                    <a:pt x="12162" y="9864"/>
                  </a:cubicBezTo>
                  <a:cubicBezTo>
                    <a:pt x="12436" y="9780"/>
                    <a:pt x="12689" y="9675"/>
                    <a:pt x="12920" y="9527"/>
                  </a:cubicBezTo>
                  <a:cubicBezTo>
                    <a:pt x="13152" y="9380"/>
                    <a:pt x="13363" y="9232"/>
                    <a:pt x="13553" y="9063"/>
                  </a:cubicBezTo>
                  <a:cubicBezTo>
                    <a:pt x="13742" y="8895"/>
                    <a:pt x="13932" y="8726"/>
                    <a:pt x="14122" y="8600"/>
                  </a:cubicBezTo>
                  <a:cubicBezTo>
                    <a:pt x="14269" y="8494"/>
                    <a:pt x="14459" y="8410"/>
                    <a:pt x="14649" y="8410"/>
                  </a:cubicBezTo>
                  <a:close/>
                  <a:moveTo>
                    <a:pt x="8031" y="1"/>
                  </a:moveTo>
                  <a:cubicBezTo>
                    <a:pt x="3457" y="106"/>
                    <a:pt x="1792" y="4511"/>
                    <a:pt x="1581" y="5143"/>
                  </a:cubicBezTo>
                  <a:cubicBezTo>
                    <a:pt x="1411" y="5107"/>
                    <a:pt x="1261" y="5093"/>
                    <a:pt x="1129" y="5093"/>
                  </a:cubicBezTo>
                  <a:cubicBezTo>
                    <a:pt x="722" y="5093"/>
                    <a:pt x="486" y="5232"/>
                    <a:pt x="359" y="5312"/>
                  </a:cubicBezTo>
                  <a:cubicBezTo>
                    <a:pt x="106" y="5502"/>
                    <a:pt x="1" y="5797"/>
                    <a:pt x="64" y="6092"/>
                  </a:cubicBezTo>
                  <a:cubicBezTo>
                    <a:pt x="148" y="6408"/>
                    <a:pt x="422" y="6661"/>
                    <a:pt x="759" y="6724"/>
                  </a:cubicBezTo>
                  <a:cubicBezTo>
                    <a:pt x="1139" y="6808"/>
                    <a:pt x="1160" y="6850"/>
                    <a:pt x="1181" y="6956"/>
                  </a:cubicBezTo>
                  <a:cubicBezTo>
                    <a:pt x="1286" y="7230"/>
                    <a:pt x="1476" y="7483"/>
                    <a:pt x="1729" y="7651"/>
                  </a:cubicBezTo>
                  <a:lnTo>
                    <a:pt x="1898" y="7757"/>
                  </a:lnTo>
                  <a:cubicBezTo>
                    <a:pt x="2129" y="8284"/>
                    <a:pt x="2446" y="8768"/>
                    <a:pt x="2846" y="9190"/>
                  </a:cubicBezTo>
                  <a:cubicBezTo>
                    <a:pt x="2783" y="9232"/>
                    <a:pt x="2720" y="9274"/>
                    <a:pt x="2677" y="9337"/>
                  </a:cubicBezTo>
                  <a:cubicBezTo>
                    <a:pt x="2509" y="9485"/>
                    <a:pt x="2361" y="9654"/>
                    <a:pt x="2235" y="9843"/>
                  </a:cubicBezTo>
                  <a:cubicBezTo>
                    <a:pt x="1982" y="10202"/>
                    <a:pt x="1792" y="10623"/>
                    <a:pt x="1708" y="11066"/>
                  </a:cubicBezTo>
                  <a:cubicBezTo>
                    <a:pt x="1687" y="11171"/>
                    <a:pt x="1687" y="11276"/>
                    <a:pt x="1666" y="11382"/>
                  </a:cubicBezTo>
                  <a:cubicBezTo>
                    <a:pt x="1645" y="11508"/>
                    <a:pt x="1645" y="11614"/>
                    <a:pt x="1645" y="11719"/>
                  </a:cubicBezTo>
                  <a:lnTo>
                    <a:pt x="1645" y="12056"/>
                  </a:lnTo>
                  <a:lnTo>
                    <a:pt x="1687" y="12372"/>
                  </a:lnTo>
                  <a:cubicBezTo>
                    <a:pt x="1729" y="12583"/>
                    <a:pt x="1771" y="12794"/>
                    <a:pt x="1834" y="13005"/>
                  </a:cubicBezTo>
                  <a:cubicBezTo>
                    <a:pt x="1898" y="13173"/>
                    <a:pt x="1982" y="13363"/>
                    <a:pt x="2045" y="13532"/>
                  </a:cubicBezTo>
                  <a:cubicBezTo>
                    <a:pt x="1813" y="13637"/>
                    <a:pt x="1624" y="13784"/>
                    <a:pt x="1434" y="13974"/>
                  </a:cubicBezTo>
                  <a:cubicBezTo>
                    <a:pt x="1223" y="14185"/>
                    <a:pt x="1097" y="14459"/>
                    <a:pt x="1097" y="14754"/>
                  </a:cubicBezTo>
                  <a:cubicBezTo>
                    <a:pt x="1118" y="14838"/>
                    <a:pt x="1118" y="14901"/>
                    <a:pt x="1139" y="14986"/>
                  </a:cubicBezTo>
                  <a:cubicBezTo>
                    <a:pt x="1181" y="15049"/>
                    <a:pt x="1202" y="15133"/>
                    <a:pt x="1244" y="15197"/>
                  </a:cubicBezTo>
                  <a:lnTo>
                    <a:pt x="1350" y="15386"/>
                  </a:lnTo>
                  <a:cubicBezTo>
                    <a:pt x="1392" y="15428"/>
                    <a:pt x="1455" y="15492"/>
                    <a:pt x="1497" y="15534"/>
                  </a:cubicBezTo>
                  <a:cubicBezTo>
                    <a:pt x="1603" y="15618"/>
                    <a:pt x="1729" y="15702"/>
                    <a:pt x="1834" y="15787"/>
                  </a:cubicBezTo>
                  <a:lnTo>
                    <a:pt x="2193" y="15976"/>
                  </a:lnTo>
                  <a:cubicBezTo>
                    <a:pt x="3120" y="16377"/>
                    <a:pt x="4089" y="16630"/>
                    <a:pt x="5101" y="16756"/>
                  </a:cubicBezTo>
                  <a:cubicBezTo>
                    <a:pt x="5607" y="16840"/>
                    <a:pt x="6113" y="16883"/>
                    <a:pt x="6619" y="16883"/>
                  </a:cubicBezTo>
                  <a:cubicBezTo>
                    <a:pt x="7124" y="16883"/>
                    <a:pt x="7630" y="16840"/>
                    <a:pt x="8136" y="16756"/>
                  </a:cubicBezTo>
                  <a:cubicBezTo>
                    <a:pt x="8263" y="16735"/>
                    <a:pt x="8389" y="16714"/>
                    <a:pt x="8494" y="16672"/>
                  </a:cubicBezTo>
                  <a:cubicBezTo>
                    <a:pt x="8621" y="16630"/>
                    <a:pt x="8747" y="16588"/>
                    <a:pt x="8874" y="16545"/>
                  </a:cubicBezTo>
                  <a:cubicBezTo>
                    <a:pt x="9000" y="16482"/>
                    <a:pt x="9127" y="16419"/>
                    <a:pt x="9232" y="16314"/>
                  </a:cubicBezTo>
                  <a:cubicBezTo>
                    <a:pt x="9359" y="16229"/>
                    <a:pt x="9422" y="16082"/>
                    <a:pt x="9443" y="15913"/>
                  </a:cubicBezTo>
                  <a:cubicBezTo>
                    <a:pt x="9464" y="15766"/>
                    <a:pt x="9401" y="15618"/>
                    <a:pt x="9316" y="15492"/>
                  </a:cubicBezTo>
                  <a:cubicBezTo>
                    <a:pt x="9253" y="15386"/>
                    <a:pt x="9169" y="15302"/>
                    <a:pt x="9063" y="15218"/>
                  </a:cubicBezTo>
                  <a:cubicBezTo>
                    <a:pt x="8895" y="15070"/>
                    <a:pt x="8726" y="14944"/>
                    <a:pt x="8537" y="14859"/>
                  </a:cubicBezTo>
                  <a:lnTo>
                    <a:pt x="8537" y="14775"/>
                  </a:lnTo>
                  <a:cubicBezTo>
                    <a:pt x="8537" y="14290"/>
                    <a:pt x="8579" y="13806"/>
                    <a:pt x="8663" y="13321"/>
                  </a:cubicBezTo>
                  <a:cubicBezTo>
                    <a:pt x="8684" y="13194"/>
                    <a:pt x="8705" y="13068"/>
                    <a:pt x="8747" y="12962"/>
                  </a:cubicBezTo>
                  <a:cubicBezTo>
                    <a:pt x="8747" y="12899"/>
                    <a:pt x="8768" y="12836"/>
                    <a:pt x="8789" y="12773"/>
                  </a:cubicBezTo>
                  <a:lnTo>
                    <a:pt x="8811" y="12689"/>
                  </a:lnTo>
                  <a:lnTo>
                    <a:pt x="8853" y="12625"/>
                  </a:lnTo>
                  <a:cubicBezTo>
                    <a:pt x="8937" y="12436"/>
                    <a:pt x="9106" y="12309"/>
                    <a:pt x="9316" y="12246"/>
                  </a:cubicBezTo>
                  <a:cubicBezTo>
                    <a:pt x="9780" y="12119"/>
                    <a:pt x="10265" y="12056"/>
                    <a:pt x="10728" y="12056"/>
                  </a:cubicBezTo>
                  <a:cubicBezTo>
                    <a:pt x="11234" y="12056"/>
                    <a:pt x="11740" y="12035"/>
                    <a:pt x="12246" y="11972"/>
                  </a:cubicBezTo>
                  <a:cubicBezTo>
                    <a:pt x="12520" y="11951"/>
                    <a:pt x="12773" y="11909"/>
                    <a:pt x="13047" y="11845"/>
                  </a:cubicBezTo>
                  <a:cubicBezTo>
                    <a:pt x="13300" y="11782"/>
                    <a:pt x="13553" y="11677"/>
                    <a:pt x="13784" y="11550"/>
                  </a:cubicBezTo>
                  <a:cubicBezTo>
                    <a:pt x="14269" y="11297"/>
                    <a:pt x="14691" y="10981"/>
                    <a:pt x="15049" y="10581"/>
                  </a:cubicBezTo>
                  <a:cubicBezTo>
                    <a:pt x="15450" y="10180"/>
                    <a:pt x="15724" y="9675"/>
                    <a:pt x="15850" y="9127"/>
                  </a:cubicBezTo>
                  <a:cubicBezTo>
                    <a:pt x="15892" y="8789"/>
                    <a:pt x="15787" y="8452"/>
                    <a:pt x="15555" y="8199"/>
                  </a:cubicBezTo>
                  <a:cubicBezTo>
                    <a:pt x="15471" y="8136"/>
                    <a:pt x="15386" y="8073"/>
                    <a:pt x="15302" y="8031"/>
                  </a:cubicBezTo>
                  <a:cubicBezTo>
                    <a:pt x="15407" y="7651"/>
                    <a:pt x="15492" y="7251"/>
                    <a:pt x="15534" y="6850"/>
                  </a:cubicBezTo>
                  <a:lnTo>
                    <a:pt x="15534" y="6176"/>
                  </a:lnTo>
                  <a:cubicBezTo>
                    <a:pt x="15976" y="6007"/>
                    <a:pt x="16335" y="5712"/>
                    <a:pt x="16545" y="5312"/>
                  </a:cubicBezTo>
                  <a:cubicBezTo>
                    <a:pt x="16672" y="5080"/>
                    <a:pt x="16672" y="4827"/>
                    <a:pt x="16545" y="4595"/>
                  </a:cubicBezTo>
                  <a:cubicBezTo>
                    <a:pt x="16461" y="4385"/>
                    <a:pt x="16314" y="4237"/>
                    <a:pt x="16103" y="4153"/>
                  </a:cubicBezTo>
                  <a:cubicBezTo>
                    <a:pt x="16008" y="4121"/>
                    <a:pt x="15913" y="4105"/>
                    <a:pt x="15818" y="4105"/>
                  </a:cubicBezTo>
                  <a:cubicBezTo>
                    <a:pt x="15724" y="4105"/>
                    <a:pt x="15629" y="4121"/>
                    <a:pt x="15534" y="4153"/>
                  </a:cubicBezTo>
                  <a:cubicBezTo>
                    <a:pt x="14775" y="3099"/>
                    <a:pt x="12225" y="1"/>
                    <a:pt x="8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27;p52">
              <a:extLst>
                <a:ext uri="{FF2B5EF4-FFF2-40B4-BE49-F238E27FC236}">
                  <a16:creationId xmlns:a16="http://schemas.microsoft.com/office/drawing/2014/main" id="{26F5523D-6525-49C1-9230-FCF10415095F}"/>
                </a:ext>
              </a:extLst>
            </p:cNvPr>
            <p:cNvSpPr/>
            <p:nvPr/>
          </p:nvSpPr>
          <p:spPr>
            <a:xfrm>
              <a:off x="-1686750" y="877375"/>
              <a:ext cx="32175" cy="18200"/>
            </a:xfrm>
            <a:custGeom>
              <a:avLst/>
              <a:gdLst/>
              <a:ahLst/>
              <a:cxnLst/>
              <a:rect l="l" t="t" r="r" b="b"/>
              <a:pathLst>
                <a:path w="1287" h="728" extrusionOk="0">
                  <a:moveTo>
                    <a:pt x="907" y="264"/>
                  </a:moveTo>
                  <a:cubicBezTo>
                    <a:pt x="738" y="390"/>
                    <a:pt x="549" y="454"/>
                    <a:pt x="338" y="454"/>
                  </a:cubicBezTo>
                  <a:cubicBezTo>
                    <a:pt x="422" y="390"/>
                    <a:pt x="506" y="348"/>
                    <a:pt x="612" y="327"/>
                  </a:cubicBezTo>
                  <a:cubicBezTo>
                    <a:pt x="696" y="285"/>
                    <a:pt x="801" y="264"/>
                    <a:pt x="907" y="264"/>
                  </a:cubicBezTo>
                  <a:close/>
                  <a:moveTo>
                    <a:pt x="871" y="0"/>
                  </a:moveTo>
                  <a:cubicBezTo>
                    <a:pt x="762" y="0"/>
                    <a:pt x="642" y="20"/>
                    <a:pt x="527" y="53"/>
                  </a:cubicBezTo>
                  <a:cubicBezTo>
                    <a:pt x="338" y="95"/>
                    <a:pt x="148" y="222"/>
                    <a:pt x="43" y="390"/>
                  </a:cubicBezTo>
                  <a:cubicBezTo>
                    <a:pt x="22" y="432"/>
                    <a:pt x="1" y="496"/>
                    <a:pt x="22" y="559"/>
                  </a:cubicBezTo>
                  <a:cubicBezTo>
                    <a:pt x="43" y="622"/>
                    <a:pt x="127" y="728"/>
                    <a:pt x="338" y="728"/>
                  </a:cubicBezTo>
                  <a:lnTo>
                    <a:pt x="359" y="728"/>
                  </a:lnTo>
                  <a:cubicBezTo>
                    <a:pt x="485" y="728"/>
                    <a:pt x="612" y="706"/>
                    <a:pt x="717" y="664"/>
                  </a:cubicBezTo>
                  <a:cubicBezTo>
                    <a:pt x="1012" y="580"/>
                    <a:pt x="1286" y="390"/>
                    <a:pt x="1223" y="180"/>
                  </a:cubicBezTo>
                  <a:cubicBezTo>
                    <a:pt x="1184" y="50"/>
                    <a:pt x="1043" y="0"/>
                    <a:pt x="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28;p52">
              <a:extLst>
                <a:ext uri="{FF2B5EF4-FFF2-40B4-BE49-F238E27FC236}">
                  <a16:creationId xmlns:a16="http://schemas.microsoft.com/office/drawing/2014/main" id="{CE879447-70B9-46CF-A483-242178BBF60F}"/>
                </a:ext>
              </a:extLst>
            </p:cNvPr>
            <p:cNvSpPr/>
            <p:nvPr/>
          </p:nvSpPr>
          <p:spPr>
            <a:xfrm>
              <a:off x="-1537625" y="873750"/>
              <a:ext cx="31625" cy="16550"/>
            </a:xfrm>
            <a:custGeom>
              <a:avLst/>
              <a:gdLst/>
              <a:ahLst/>
              <a:cxnLst/>
              <a:rect l="l" t="t" r="r" b="b"/>
              <a:pathLst>
                <a:path w="1265" h="662" extrusionOk="0">
                  <a:moveTo>
                    <a:pt x="725" y="274"/>
                  </a:moveTo>
                  <a:cubicBezTo>
                    <a:pt x="800" y="274"/>
                    <a:pt x="874" y="289"/>
                    <a:pt x="949" y="303"/>
                  </a:cubicBezTo>
                  <a:cubicBezTo>
                    <a:pt x="843" y="346"/>
                    <a:pt x="759" y="367"/>
                    <a:pt x="653" y="367"/>
                  </a:cubicBezTo>
                  <a:cubicBezTo>
                    <a:pt x="623" y="373"/>
                    <a:pt x="592" y="375"/>
                    <a:pt x="561" y="375"/>
                  </a:cubicBezTo>
                  <a:cubicBezTo>
                    <a:pt x="486" y="375"/>
                    <a:pt x="412" y="361"/>
                    <a:pt x="337" y="346"/>
                  </a:cubicBezTo>
                  <a:cubicBezTo>
                    <a:pt x="443" y="303"/>
                    <a:pt x="527" y="282"/>
                    <a:pt x="632" y="282"/>
                  </a:cubicBezTo>
                  <a:cubicBezTo>
                    <a:pt x="663" y="276"/>
                    <a:pt x="694" y="274"/>
                    <a:pt x="725" y="274"/>
                  </a:cubicBezTo>
                  <a:close/>
                  <a:moveTo>
                    <a:pt x="717" y="0"/>
                  </a:moveTo>
                  <a:cubicBezTo>
                    <a:pt x="681" y="0"/>
                    <a:pt x="645" y="3"/>
                    <a:pt x="611" y="8"/>
                  </a:cubicBezTo>
                  <a:cubicBezTo>
                    <a:pt x="316" y="29"/>
                    <a:pt x="0" y="156"/>
                    <a:pt x="21" y="367"/>
                  </a:cubicBezTo>
                  <a:cubicBezTo>
                    <a:pt x="42" y="577"/>
                    <a:pt x="295" y="662"/>
                    <a:pt x="569" y="662"/>
                  </a:cubicBezTo>
                  <a:lnTo>
                    <a:pt x="675" y="662"/>
                  </a:lnTo>
                  <a:cubicBezTo>
                    <a:pt x="864" y="641"/>
                    <a:pt x="1054" y="577"/>
                    <a:pt x="1201" y="451"/>
                  </a:cubicBezTo>
                  <a:cubicBezTo>
                    <a:pt x="1244" y="409"/>
                    <a:pt x="1265" y="346"/>
                    <a:pt x="1265" y="282"/>
                  </a:cubicBezTo>
                  <a:cubicBezTo>
                    <a:pt x="1265" y="219"/>
                    <a:pt x="1201" y="114"/>
                    <a:pt x="1012" y="51"/>
                  </a:cubicBezTo>
                  <a:cubicBezTo>
                    <a:pt x="919" y="20"/>
                    <a:pt x="81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29;p52">
              <a:extLst>
                <a:ext uri="{FF2B5EF4-FFF2-40B4-BE49-F238E27FC236}">
                  <a16:creationId xmlns:a16="http://schemas.microsoft.com/office/drawing/2014/main" id="{291C8A6E-F46C-4756-81F7-6FD75486073A}"/>
                </a:ext>
              </a:extLst>
            </p:cNvPr>
            <p:cNvSpPr/>
            <p:nvPr/>
          </p:nvSpPr>
          <p:spPr>
            <a:xfrm>
              <a:off x="-1637750" y="813350"/>
              <a:ext cx="31125" cy="19525"/>
            </a:xfrm>
            <a:custGeom>
              <a:avLst/>
              <a:gdLst/>
              <a:ahLst/>
              <a:cxnLst/>
              <a:rect l="l" t="t" r="r" b="b"/>
              <a:pathLst>
                <a:path w="1245" h="781" extrusionOk="0">
                  <a:moveTo>
                    <a:pt x="907" y="275"/>
                  </a:moveTo>
                  <a:cubicBezTo>
                    <a:pt x="823" y="338"/>
                    <a:pt x="738" y="401"/>
                    <a:pt x="633" y="422"/>
                  </a:cubicBezTo>
                  <a:cubicBezTo>
                    <a:pt x="549" y="464"/>
                    <a:pt x="443" y="506"/>
                    <a:pt x="338" y="506"/>
                  </a:cubicBezTo>
                  <a:cubicBezTo>
                    <a:pt x="422" y="422"/>
                    <a:pt x="506" y="380"/>
                    <a:pt x="612" y="338"/>
                  </a:cubicBezTo>
                  <a:cubicBezTo>
                    <a:pt x="696" y="296"/>
                    <a:pt x="802" y="275"/>
                    <a:pt x="907" y="275"/>
                  </a:cubicBezTo>
                  <a:close/>
                  <a:moveTo>
                    <a:pt x="871" y="1"/>
                  </a:moveTo>
                  <a:cubicBezTo>
                    <a:pt x="738" y="1"/>
                    <a:pt x="612" y="29"/>
                    <a:pt x="485" y="85"/>
                  </a:cubicBezTo>
                  <a:cubicBezTo>
                    <a:pt x="380" y="148"/>
                    <a:pt x="254" y="211"/>
                    <a:pt x="148" y="296"/>
                  </a:cubicBezTo>
                  <a:cubicBezTo>
                    <a:pt x="1" y="443"/>
                    <a:pt x="22" y="570"/>
                    <a:pt x="43" y="633"/>
                  </a:cubicBezTo>
                  <a:cubicBezTo>
                    <a:pt x="64" y="675"/>
                    <a:pt x="106" y="738"/>
                    <a:pt x="169" y="759"/>
                  </a:cubicBezTo>
                  <a:cubicBezTo>
                    <a:pt x="232" y="759"/>
                    <a:pt x="275" y="780"/>
                    <a:pt x="338" y="780"/>
                  </a:cubicBezTo>
                  <a:cubicBezTo>
                    <a:pt x="485" y="780"/>
                    <a:pt x="612" y="738"/>
                    <a:pt x="738" y="675"/>
                  </a:cubicBezTo>
                  <a:cubicBezTo>
                    <a:pt x="865" y="633"/>
                    <a:pt x="991" y="570"/>
                    <a:pt x="1076" y="464"/>
                  </a:cubicBezTo>
                  <a:cubicBezTo>
                    <a:pt x="1244" y="317"/>
                    <a:pt x="1223" y="211"/>
                    <a:pt x="1202" y="148"/>
                  </a:cubicBezTo>
                  <a:cubicBezTo>
                    <a:pt x="1160" y="85"/>
                    <a:pt x="1118" y="43"/>
                    <a:pt x="1076" y="22"/>
                  </a:cubicBezTo>
                  <a:cubicBezTo>
                    <a:pt x="1005" y="8"/>
                    <a:pt x="937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30;p52">
              <a:extLst>
                <a:ext uri="{FF2B5EF4-FFF2-40B4-BE49-F238E27FC236}">
                  <a16:creationId xmlns:a16="http://schemas.microsoft.com/office/drawing/2014/main" id="{861EC392-9E89-4801-BA13-1159FD3584B6}"/>
                </a:ext>
              </a:extLst>
            </p:cNvPr>
            <p:cNvSpPr/>
            <p:nvPr/>
          </p:nvSpPr>
          <p:spPr>
            <a:xfrm>
              <a:off x="-1560300" y="801650"/>
              <a:ext cx="31125" cy="17525"/>
            </a:xfrm>
            <a:custGeom>
              <a:avLst/>
              <a:gdLst/>
              <a:ahLst/>
              <a:cxnLst/>
              <a:rect l="l" t="t" r="r" b="b"/>
              <a:pathLst>
                <a:path w="1245" h="701" extrusionOk="0">
                  <a:moveTo>
                    <a:pt x="430" y="270"/>
                  </a:moveTo>
                  <a:cubicBezTo>
                    <a:pt x="503" y="270"/>
                    <a:pt x="574" y="285"/>
                    <a:pt x="633" y="300"/>
                  </a:cubicBezTo>
                  <a:cubicBezTo>
                    <a:pt x="739" y="321"/>
                    <a:pt x="844" y="363"/>
                    <a:pt x="928" y="426"/>
                  </a:cubicBezTo>
                  <a:cubicBezTo>
                    <a:pt x="897" y="433"/>
                    <a:pt x="866" y="435"/>
                    <a:pt x="836" y="435"/>
                  </a:cubicBezTo>
                  <a:cubicBezTo>
                    <a:pt x="761" y="435"/>
                    <a:pt x="687" y="420"/>
                    <a:pt x="612" y="405"/>
                  </a:cubicBezTo>
                  <a:cubicBezTo>
                    <a:pt x="507" y="384"/>
                    <a:pt x="422" y="342"/>
                    <a:pt x="338" y="279"/>
                  </a:cubicBezTo>
                  <a:cubicBezTo>
                    <a:pt x="369" y="273"/>
                    <a:pt x="400" y="270"/>
                    <a:pt x="430" y="270"/>
                  </a:cubicBezTo>
                  <a:close/>
                  <a:moveTo>
                    <a:pt x="390" y="1"/>
                  </a:moveTo>
                  <a:cubicBezTo>
                    <a:pt x="211" y="1"/>
                    <a:pt x="63" y="58"/>
                    <a:pt x="22" y="195"/>
                  </a:cubicBezTo>
                  <a:cubicBezTo>
                    <a:pt x="1" y="258"/>
                    <a:pt x="1" y="384"/>
                    <a:pt x="191" y="511"/>
                  </a:cubicBezTo>
                  <a:cubicBezTo>
                    <a:pt x="296" y="574"/>
                    <a:pt x="422" y="637"/>
                    <a:pt x="549" y="679"/>
                  </a:cubicBezTo>
                  <a:cubicBezTo>
                    <a:pt x="654" y="700"/>
                    <a:pt x="739" y="700"/>
                    <a:pt x="844" y="700"/>
                  </a:cubicBezTo>
                  <a:cubicBezTo>
                    <a:pt x="1034" y="700"/>
                    <a:pt x="1202" y="658"/>
                    <a:pt x="1223" y="511"/>
                  </a:cubicBezTo>
                  <a:cubicBezTo>
                    <a:pt x="1244" y="448"/>
                    <a:pt x="1244" y="321"/>
                    <a:pt x="1076" y="195"/>
                  </a:cubicBezTo>
                  <a:cubicBezTo>
                    <a:pt x="970" y="131"/>
                    <a:pt x="844" y="68"/>
                    <a:pt x="696" y="47"/>
                  </a:cubicBezTo>
                  <a:cubicBezTo>
                    <a:pt x="593" y="18"/>
                    <a:pt x="48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1;p52">
              <a:extLst>
                <a:ext uri="{FF2B5EF4-FFF2-40B4-BE49-F238E27FC236}">
                  <a16:creationId xmlns:a16="http://schemas.microsoft.com/office/drawing/2014/main" id="{2D9167A1-7F7F-44CB-9B61-B926DF0C8A72}"/>
                </a:ext>
              </a:extLst>
            </p:cNvPr>
            <p:cNvSpPr/>
            <p:nvPr/>
          </p:nvSpPr>
          <p:spPr>
            <a:xfrm>
              <a:off x="-1610875" y="850075"/>
              <a:ext cx="32175" cy="18625"/>
            </a:xfrm>
            <a:custGeom>
              <a:avLst/>
              <a:gdLst/>
              <a:ahLst/>
              <a:cxnLst/>
              <a:rect l="l" t="t" r="r" b="b"/>
              <a:pathLst>
                <a:path w="1287" h="745" extrusionOk="0">
                  <a:moveTo>
                    <a:pt x="822" y="273"/>
                  </a:moveTo>
                  <a:cubicBezTo>
                    <a:pt x="850" y="273"/>
                    <a:pt x="879" y="275"/>
                    <a:pt x="907" y="281"/>
                  </a:cubicBezTo>
                  <a:cubicBezTo>
                    <a:pt x="822" y="323"/>
                    <a:pt x="738" y="386"/>
                    <a:pt x="633" y="407"/>
                  </a:cubicBezTo>
                  <a:cubicBezTo>
                    <a:pt x="549" y="450"/>
                    <a:pt x="443" y="471"/>
                    <a:pt x="338" y="471"/>
                  </a:cubicBezTo>
                  <a:cubicBezTo>
                    <a:pt x="422" y="407"/>
                    <a:pt x="506" y="344"/>
                    <a:pt x="591" y="323"/>
                  </a:cubicBezTo>
                  <a:cubicBezTo>
                    <a:pt x="668" y="292"/>
                    <a:pt x="745" y="273"/>
                    <a:pt x="822" y="273"/>
                  </a:cubicBezTo>
                  <a:close/>
                  <a:moveTo>
                    <a:pt x="872" y="1"/>
                  </a:moveTo>
                  <a:cubicBezTo>
                    <a:pt x="758" y="1"/>
                    <a:pt x="629" y="27"/>
                    <a:pt x="506" y="70"/>
                  </a:cubicBezTo>
                  <a:cubicBezTo>
                    <a:pt x="317" y="112"/>
                    <a:pt x="148" y="218"/>
                    <a:pt x="43" y="386"/>
                  </a:cubicBezTo>
                  <a:cubicBezTo>
                    <a:pt x="1" y="428"/>
                    <a:pt x="1" y="492"/>
                    <a:pt x="22" y="555"/>
                  </a:cubicBezTo>
                  <a:cubicBezTo>
                    <a:pt x="43" y="618"/>
                    <a:pt x="106" y="724"/>
                    <a:pt x="317" y="745"/>
                  </a:cubicBezTo>
                  <a:lnTo>
                    <a:pt x="359" y="745"/>
                  </a:lnTo>
                  <a:cubicBezTo>
                    <a:pt x="485" y="724"/>
                    <a:pt x="591" y="702"/>
                    <a:pt x="717" y="681"/>
                  </a:cubicBezTo>
                  <a:cubicBezTo>
                    <a:pt x="1012" y="576"/>
                    <a:pt x="1286" y="386"/>
                    <a:pt x="1202" y="176"/>
                  </a:cubicBezTo>
                  <a:cubicBezTo>
                    <a:pt x="1165" y="52"/>
                    <a:pt x="1034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0013A89E-D9F8-4D24-9D9D-AE83B750F9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74" t="47564" r="82298" b="38354"/>
          <a:stretch/>
        </p:blipFill>
        <p:spPr>
          <a:xfrm>
            <a:off x="1652543" y="3337134"/>
            <a:ext cx="417689" cy="39511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0811569-BF61-451E-A92B-9E124B48F9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74" t="76533" r="82297" b="9385"/>
          <a:stretch/>
        </p:blipFill>
        <p:spPr>
          <a:xfrm>
            <a:off x="1636434" y="3959324"/>
            <a:ext cx="417689" cy="39511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45BC9F-2234-4506-B5A3-2F0E30E7C1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50" t="37288" r="56459" b="47476"/>
          <a:stretch/>
        </p:blipFill>
        <p:spPr>
          <a:xfrm>
            <a:off x="3059419" y="3320958"/>
            <a:ext cx="546103" cy="42746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B5F633E-89D8-4F22-9E11-0D119BEA77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74" t="76063" r="57053" b="9385"/>
          <a:stretch/>
        </p:blipFill>
        <p:spPr>
          <a:xfrm>
            <a:off x="3115985" y="3946136"/>
            <a:ext cx="438150" cy="4083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2010127-69FF-4BB2-93E3-2E2E7F8F9B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99" t="28631" r="34350" b="56133"/>
          <a:stretch/>
        </p:blipFill>
        <p:spPr>
          <a:xfrm>
            <a:off x="4482443" y="3320958"/>
            <a:ext cx="436826" cy="42746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92C5A62-7816-49D7-A7F4-734CA711B4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99" t="76307" r="32944" b="8458"/>
          <a:stretch/>
        </p:blipFill>
        <p:spPr>
          <a:xfrm>
            <a:off x="4466334" y="3952980"/>
            <a:ext cx="520361" cy="42746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48A8B99-7BBC-429B-9AF8-534FBC5594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02" t="18314" r="11647" b="67133"/>
          <a:stretch/>
        </p:blipFill>
        <p:spPr>
          <a:xfrm>
            <a:off x="5831468" y="3330539"/>
            <a:ext cx="436826" cy="4083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370F491-D5C2-46F9-A9F3-2C1AAA7FE6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02" t="76308" r="10835" b="9384"/>
          <a:stretch/>
        </p:blipFill>
        <p:spPr>
          <a:xfrm>
            <a:off x="5815359" y="3952980"/>
            <a:ext cx="485084" cy="40145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BC2AEFE-32DE-49CF-AB27-9C8E9B8A3A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649" t="8467" b="76981"/>
          <a:stretch/>
        </p:blipFill>
        <p:spPr>
          <a:xfrm>
            <a:off x="7180493" y="3320958"/>
            <a:ext cx="436826" cy="4083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88FAF22-82F8-4F01-911B-E389F93E14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649" t="75380" b="9384"/>
          <a:stretch/>
        </p:blipFill>
        <p:spPr>
          <a:xfrm>
            <a:off x="7180493" y="3926972"/>
            <a:ext cx="436826" cy="4274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DAD057C-A4EC-4E23-9047-BA6242A205BA}"/>
              </a:ext>
            </a:extLst>
          </p:cNvPr>
          <p:cNvSpPr txBox="1"/>
          <p:nvPr/>
        </p:nvSpPr>
        <p:spPr>
          <a:xfrm>
            <a:off x="1526681" y="3668677"/>
            <a:ext cx="81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A183421-FC24-4CFE-A523-923F43E9A9D6}"/>
              </a:ext>
            </a:extLst>
          </p:cNvPr>
          <p:cNvSpPr txBox="1"/>
          <p:nvPr/>
        </p:nvSpPr>
        <p:spPr>
          <a:xfrm>
            <a:off x="3007664" y="3659508"/>
            <a:ext cx="81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twelve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4199DF-FA27-4355-95E1-1CD806A92E58}"/>
              </a:ext>
            </a:extLst>
          </p:cNvPr>
          <p:cNvSpPr txBox="1"/>
          <p:nvPr/>
        </p:nvSpPr>
        <p:spPr>
          <a:xfrm>
            <a:off x="4327740" y="3658079"/>
            <a:ext cx="81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thirteen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9492E93-532D-4C52-9D30-11D6364BE57A}"/>
              </a:ext>
            </a:extLst>
          </p:cNvPr>
          <p:cNvSpPr txBox="1"/>
          <p:nvPr/>
        </p:nvSpPr>
        <p:spPr>
          <a:xfrm>
            <a:off x="5677465" y="3668676"/>
            <a:ext cx="9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fourteen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CDADA5-67F2-459A-8BC5-82E440F6AEF8}"/>
              </a:ext>
            </a:extLst>
          </p:cNvPr>
          <p:cNvSpPr txBox="1"/>
          <p:nvPr/>
        </p:nvSpPr>
        <p:spPr>
          <a:xfrm>
            <a:off x="7108350" y="3658078"/>
            <a:ext cx="9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fifteen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F19DF98-4322-4D31-B089-34F77FAC4F51}"/>
              </a:ext>
            </a:extLst>
          </p:cNvPr>
          <p:cNvSpPr txBox="1"/>
          <p:nvPr/>
        </p:nvSpPr>
        <p:spPr>
          <a:xfrm>
            <a:off x="7093735" y="4302975"/>
            <a:ext cx="9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twenty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6432F5-23C5-48F2-82DA-6F2B2A8D8593}"/>
              </a:ext>
            </a:extLst>
          </p:cNvPr>
          <p:cNvSpPr txBox="1"/>
          <p:nvPr/>
        </p:nvSpPr>
        <p:spPr>
          <a:xfrm>
            <a:off x="5697719" y="4301619"/>
            <a:ext cx="9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nineteen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06DD4F4-B124-4991-BB78-02F9B9A46DEF}"/>
              </a:ext>
            </a:extLst>
          </p:cNvPr>
          <p:cNvSpPr txBox="1"/>
          <p:nvPr/>
        </p:nvSpPr>
        <p:spPr>
          <a:xfrm>
            <a:off x="4317978" y="4308951"/>
            <a:ext cx="9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eighteen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C1E9793-94C3-4172-830B-C800A8D927A4}"/>
              </a:ext>
            </a:extLst>
          </p:cNvPr>
          <p:cNvSpPr txBox="1"/>
          <p:nvPr/>
        </p:nvSpPr>
        <p:spPr>
          <a:xfrm>
            <a:off x="2877967" y="4300463"/>
            <a:ext cx="10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seventeen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5DA62D-7DA5-4144-BC40-214CDA1F7F30}"/>
              </a:ext>
            </a:extLst>
          </p:cNvPr>
          <p:cNvSpPr txBox="1"/>
          <p:nvPr/>
        </p:nvSpPr>
        <p:spPr>
          <a:xfrm>
            <a:off x="1523503" y="4308951"/>
            <a:ext cx="10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sixteen</a:t>
            </a:r>
          </a:p>
        </p:txBody>
      </p:sp>
    </p:spTree>
    <p:extLst>
      <p:ext uri="{BB962C8B-B14F-4D97-AF65-F5344CB8AC3E}">
        <p14:creationId xmlns:p14="http://schemas.microsoft.com/office/powerpoint/2010/main" val="29500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4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D6D2D29-0282-4F58-BE54-FCCDAFBFB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058" y="282175"/>
            <a:ext cx="1692656" cy="5343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13BC703-6712-4C1A-95A1-5AF024095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703" b="52390"/>
          <a:stretch/>
        </p:blipFill>
        <p:spPr>
          <a:xfrm>
            <a:off x="1479462" y="708016"/>
            <a:ext cx="2773393" cy="20461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47C6E88-F01A-4D41-BFFB-679735B8F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83" r="6721" b="52390"/>
          <a:stretch/>
        </p:blipFill>
        <p:spPr>
          <a:xfrm>
            <a:off x="4769137" y="708016"/>
            <a:ext cx="2773393" cy="20461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104E85A-634D-43A4-B1BC-FCFCD4DCF1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626" r="53017"/>
          <a:stretch/>
        </p:blipFill>
        <p:spPr>
          <a:xfrm>
            <a:off x="1485800" y="2885047"/>
            <a:ext cx="2814474" cy="20790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B11AAF-CECC-435F-8050-951FB9DA7D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83" t="51625" r="6035"/>
          <a:stretch/>
        </p:blipFill>
        <p:spPr>
          <a:xfrm>
            <a:off x="4748597" y="2885047"/>
            <a:ext cx="2814474" cy="2079004"/>
          </a:xfrm>
          <a:prstGeom prst="rect">
            <a:avLst/>
          </a:prstGeom>
        </p:spPr>
      </p:pic>
      <p:sp>
        <p:nvSpPr>
          <p:cNvPr id="62" name="Pentagon 482">
            <a:extLst>
              <a:ext uri="{FF2B5EF4-FFF2-40B4-BE49-F238E27FC236}">
                <a16:creationId xmlns:a16="http://schemas.microsoft.com/office/drawing/2014/main" id="{5BBFC2A1-9EF9-4872-AD6B-E9E8F4CC1A06}"/>
              </a:ext>
            </a:extLst>
          </p:cNvPr>
          <p:cNvSpPr/>
          <p:nvPr/>
        </p:nvSpPr>
        <p:spPr>
          <a:xfrm>
            <a:off x="359536" y="2258453"/>
            <a:ext cx="4130920" cy="777108"/>
          </a:xfrm>
          <a:prstGeom prst="homePlat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Share with friends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C22C74-DB23-4A10-BECC-529E06EC4D3B}"/>
              </a:ext>
            </a:extLst>
          </p:cNvPr>
          <p:cNvSpPr/>
          <p:nvPr/>
        </p:nvSpPr>
        <p:spPr>
          <a:xfrm>
            <a:off x="1298715" y="294456"/>
            <a:ext cx="3243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7. Listen and repeat. </a:t>
            </a:r>
            <a:endParaRPr lang="en-US" sz="24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A9644A-43E8-4544-816C-D3D5D9F24A55}"/>
              </a:ext>
            </a:extLst>
          </p:cNvPr>
          <p:cNvSpPr/>
          <p:nvPr/>
        </p:nvSpPr>
        <p:spPr>
          <a:xfrm>
            <a:off x="2608161" y="248349"/>
            <a:ext cx="3927678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Our cookies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Listening 5">
            <a:hlinkClick r:id="" action="ppaction://media"/>
            <a:extLst>
              <a:ext uri="{FF2B5EF4-FFF2-40B4-BE49-F238E27FC236}">
                <a16:creationId xmlns:a16="http://schemas.microsoft.com/office/drawing/2014/main" id="{D9FBF24C-E725-4397-BEAF-03508CA33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721" y="816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" grpId="0" animBg="1"/>
      <p:bldP spid="6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7"/>
          <p:cNvSpPr txBox="1">
            <a:spLocks noGrp="1"/>
          </p:cNvSpPr>
          <p:nvPr>
            <p:ph type="title"/>
          </p:nvPr>
        </p:nvSpPr>
        <p:spPr>
          <a:xfrm>
            <a:off x="4252375" y="1402650"/>
            <a:ext cx="4182000" cy="23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play!</a:t>
            </a:r>
            <a:endParaRPr dirty="0"/>
          </a:p>
        </p:txBody>
      </p:sp>
      <p:grpSp>
        <p:nvGrpSpPr>
          <p:cNvPr id="942" name="Google Shape;942;p57"/>
          <p:cNvGrpSpPr/>
          <p:nvPr/>
        </p:nvGrpSpPr>
        <p:grpSpPr>
          <a:xfrm rot="-1007568">
            <a:off x="1519092" y="1423688"/>
            <a:ext cx="2221785" cy="2378058"/>
            <a:chOff x="-2635224" y="1592976"/>
            <a:chExt cx="1058018" cy="1132435"/>
          </a:xfrm>
        </p:grpSpPr>
        <p:sp>
          <p:nvSpPr>
            <p:cNvPr id="943" name="Google Shape;943;p57"/>
            <p:cNvSpPr/>
            <p:nvPr/>
          </p:nvSpPr>
          <p:spPr>
            <a:xfrm>
              <a:off x="-2615700" y="1592976"/>
              <a:ext cx="816483" cy="1132435"/>
            </a:xfrm>
            <a:custGeom>
              <a:avLst/>
              <a:gdLst/>
              <a:ahLst/>
              <a:cxnLst/>
              <a:rect l="l" t="t" r="r" b="b"/>
              <a:pathLst>
                <a:path w="21162" h="29351" extrusionOk="0">
                  <a:moveTo>
                    <a:pt x="12022" y="4529"/>
                  </a:moveTo>
                  <a:cubicBezTo>
                    <a:pt x="12103" y="4529"/>
                    <a:pt x="12185" y="4534"/>
                    <a:pt x="12267" y="4544"/>
                  </a:cubicBezTo>
                  <a:cubicBezTo>
                    <a:pt x="12267" y="4544"/>
                    <a:pt x="12267" y="4544"/>
                    <a:pt x="12267" y="4565"/>
                  </a:cubicBezTo>
                  <a:cubicBezTo>
                    <a:pt x="12393" y="5092"/>
                    <a:pt x="11993" y="5640"/>
                    <a:pt x="11361" y="5788"/>
                  </a:cubicBezTo>
                  <a:cubicBezTo>
                    <a:pt x="11255" y="5818"/>
                    <a:pt x="11148" y="5832"/>
                    <a:pt x="11043" y="5832"/>
                  </a:cubicBezTo>
                  <a:cubicBezTo>
                    <a:pt x="10625" y="5832"/>
                    <a:pt x="10235" y="5606"/>
                    <a:pt x="10033" y="5219"/>
                  </a:cubicBezTo>
                  <a:cubicBezTo>
                    <a:pt x="10223" y="5219"/>
                    <a:pt x="10391" y="5177"/>
                    <a:pt x="10560" y="5113"/>
                  </a:cubicBezTo>
                  <a:cubicBezTo>
                    <a:pt x="10834" y="5008"/>
                    <a:pt x="11023" y="4797"/>
                    <a:pt x="11276" y="4692"/>
                  </a:cubicBezTo>
                  <a:cubicBezTo>
                    <a:pt x="11516" y="4580"/>
                    <a:pt x="11767" y="4529"/>
                    <a:pt x="12022" y="4529"/>
                  </a:cubicBezTo>
                  <a:close/>
                  <a:moveTo>
                    <a:pt x="13510" y="519"/>
                  </a:moveTo>
                  <a:cubicBezTo>
                    <a:pt x="15239" y="519"/>
                    <a:pt x="16988" y="666"/>
                    <a:pt x="18695" y="982"/>
                  </a:cubicBezTo>
                  <a:cubicBezTo>
                    <a:pt x="18779" y="1172"/>
                    <a:pt x="18843" y="1383"/>
                    <a:pt x="18885" y="1615"/>
                  </a:cubicBezTo>
                  <a:cubicBezTo>
                    <a:pt x="18927" y="1783"/>
                    <a:pt x="18948" y="1952"/>
                    <a:pt x="18948" y="2142"/>
                  </a:cubicBezTo>
                  <a:cubicBezTo>
                    <a:pt x="18948" y="2310"/>
                    <a:pt x="18927" y="2500"/>
                    <a:pt x="18864" y="2669"/>
                  </a:cubicBezTo>
                  <a:cubicBezTo>
                    <a:pt x="18969" y="2521"/>
                    <a:pt x="19053" y="2331"/>
                    <a:pt x="19096" y="2163"/>
                  </a:cubicBezTo>
                  <a:cubicBezTo>
                    <a:pt x="19138" y="1973"/>
                    <a:pt x="19138" y="1783"/>
                    <a:pt x="19117" y="1594"/>
                  </a:cubicBezTo>
                  <a:cubicBezTo>
                    <a:pt x="19117" y="1404"/>
                    <a:pt x="19075" y="1235"/>
                    <a:pt x="19011" y="1067"/>
                  </a:cubicBezTo>
                  <a:lnTo>
                    <a:pt x="19011" y="1067"/>
                  </a:lnTo>
                  <a:cubicBezTo>
                    <a:pt x="19370" y="1130"/>
                    <a:pt x="19728" y="1214"/>
                    <a:pt x="20086" y="1299"/>
                  </a:cubicBezTo>
                  <a:cubicBezTo>
                    <a:pt x="20170" y="1552"/>
                    <a:pt x="20297" y="2331"/>
                    <a:pt x="19391" y="3364"/>
                  </a:cubicBezTo>
                  <a:cubicBezTo>
                    <a:pt x="19239" y="3364"/>
                    <a:pt x="18959" y="3361"/>
                    <a:pt x="18571" y="3361"/>
                  </a:cubicBezTo>
                  <a:cubicBezTo>
                    <a:pt x="17990" y="3361"/>
                    <a:pt x="17165" y="3368"/>
                    <a:pt x="16166" y="3406"/>
                  </a:cubicBezTo>
                  <a:cubicBezTo>
                    <a:pt x="16250" y="3280"/>
                    <a:pt x="16314" y="3132"/>
                    <a:pt x="16377" y="2985"/>
                  </a:cubicBezTo>
                  <a:cubicBezTo>
                    <a:pt x="16503" y="2605"/>
                    <a:pt x="16524" y="2205"/>
                    <a:pt x="16398" y="1826"/>
                  </a:cubicBezTo>
                  <a:lnTo>
                    <a:pt x="16398" y="1826"/>
                  </a:lnTo>
                  <a:cubicBezTo>
                    <a:pt x="16398" y="2205"/>
                    <a:pt x="16314" y="2563"/>
                    <a:pt x="16166" y="2900"/>
                  </a:cubicBezTo>
                  <a:cubicBezTo>
                    <a:pt x="16061" y="3090"/>
                    <a:pt x="15955" y="3259"/>
                    <a:pt x="15829" y="3427"/>
                  </a:cubicBezTo>
                  <a:cubicBezTo>
                    <a:pt x="13995" y="3533"/>
                    <a:pt x="12183" y="3722"/>
                    <a:pt x="10391" y="4017"/>
                  </a:cubicBezTo>
                  <a:cubicBezTo>
                    <a:pt x="10707" y="3385"/>
                    <a:pt x="10771" y="2669"/>
                    <a:pt x="10623" y="1973"/>
                  </a:cubicBezTo>
                  <a:lnTo>
                    <a:pt x="10623" y="1973"/>
                  </a:lnTo>
                  <a:cubicBezTo>
                    <a:pt x="10623" y="2226"/>
                    <a:pt x="10602" y="2458"/>
                    <a:pt x="10560" y="2690"/>
                  </a:cubicBezTo>
                  <a:cubicBezTo>
                    <a:pt x="10518" y="2921"/>
                    <a:pt x="10454" y="3153"/>
                    <a:pt x="10370" y="3364"/>
                  </a:cubicBezTo>
                  <a:cubicBezTo>
                    <a:pt x="10307" y="3596"/>
                    <a:pt x="10201" y="3786"/>
                    <a:pt x="10096" y="3996"/>
                  </a:cubicBezTo>
                  <a:lnTo>
                    <a:pt x="10033" y="4060"/>
                  </a:lnTo>
                  <a:cubicBezTo>
                    <a:pt x="8389" y="4334"/>
                    <a:pt x="6766" y="4713"/>
                    <a:pt x="5185" y="5198"/>
                  </a:cubicBezTo>
                  <a:cubicBezTo>
                    <a:pt x="5396" y="4608"/>
                    <a:pt x="5459" y="3996"/>
                    <a:pt x="5354" y="3385"/>
                  </a:cubicBezTo>
                  <a:lnTo>
                    <a:pt x="5354" y="3385"/>
                  </a:lnTo>
                  <a:cubicBezTo>
                    <a:pt x="5312" y="3828"/>
                    <a:pt x="5228" y="4270"/>
                    <a:pt x="5101" y="4713"/>
                  </a:cubicBezTo>
                  <a:cubicBezTo>
                    <a:pt x="5038" y="4903"/>
                    <a:pt x="4954" y="5113"/>
                    <a:pt x="4848" y="5303"/>
                  </a:cubicBezTo>
                  <a:cubicBezTo>
                    <a:pt x="4132" y="5535"/>
                    <a:pt x="3436" y="5809"/>
                    <a:pt x="2741" y="6104"/>
                  </a:cubicBezTo>
                  <a:cubicBezTo>
                    <a:pt x="2888" y="5493"/>
                    <a:pt x="2909" y="4860"/>
                    <a:pt x="2804" y="4249"/>
                  </a:cubicBezTo>
                  <a:cubicBezTo>
                    <a:pt x="2719" y="3638"/>
                    <a:pt x="2530" y="3069"/>
                    <a:pt x="2214" y="2542"/>
                  </a:cubicBezTo>
                  <a:cubicBezTo>
                    <a:pt x="2129" y="2395"/>
                    <a:pt x="2024" y="2268"/>
                    <a:pt x="1919" y="2163"/>
                  </a:cubicBezTo>
                  <a:cubicBezTo>
                    <a:pt x="3436" y="1741"/>
                    <a:pt x="4954" y="1404"/>
                    <a:pt x="6513" y="1151"/>
                  </a:cubicBezTo>
                  <a:cubicBezTo>
                    <a:pt x="6682" y="1362"/>
                    <a:pt x="6829" y="1594"/>
                    <a:pt x="6956" y="1847"/>
                  </a:cubicBezTo>
                  <a:cubicBezTo>
                    <a:pt x="7124" y="2268"/>
                    <a:pt x="7251" y="2711"/>
                    <a:pt x="7293" y="3174"/>
                  </a:cubicBezTo>
                  <a:cubicBezTo>
                    <a:pt x="7356" y="2690"/>
                    <a:pt x="7314" y="2205"/>
                    <a:pt x="7167" y="1762"/>
                  </a:cubicBezTo>
                  <a:cubicBezTo>
                    <a:pt x="7082" y="1530"/>
                    <a:pt x="6977" y="1299"/>
                    <a:pt x="6829" y="1109"/>
                  </a:cubicBezTo>
                  <a:cubicBezTo>
                    <a:pt x="6829" y="1109"/>
                    <a:pt x="6829" y="1088"/>
                    <a:pt x="6829" y="1088"/>
                  </a:cubicBezTo>
                  <a:cubicBezTo>
                    <a:pt x="8916" y="751"/>
                    <a:pt x="11023" y="561"/>
                    <a:pt x="13152" y="540"/>
                  </a:cubicBezTo>
                  <a:cubicBezTo>
                    <a:pt x="13236" y="603"/>
                    <a:pt x="13300" y="708"/>
                    <a:pt x="13363" y="793"/>
                  </a:cubicBezTo>
                  <a:cubicBezTo>
                    <a:pt x="13489" y="982"/>
                    <a:pt x="13574" y="1172"/>
                    <a:pt x="13637" y="1383"/>
                  </a:cubicBezTo>
                  <a:cubicBezTo>
                    <a:pt x="13700" y="1594"/>
                    <a:pt x="13742" y="1804"/>
                    <a:pt x="13742" y="2036"/>
                  </a:cubicBezTo>
                  <a:cubicBezTo>
                    <a:pt x="13742" y="2247"/>
                    <a:pt x="13700" y="2479"/>
                    <a:pt x="13616" y="2690"/>
                  </a:cubicBezTo>
                  <a:cubicBezTo>
                    <a:pt x="13763" y="2500"/>
                    <a:pt x="13848" y="2268"/>
                    <a:pt x="13890" y="2036"/>
                  </a:cubicBezTo>
                  <a:cubicBezTo>
                    <a:pt x="13911" y="1804"/>
                    <a:pt x="13911" y="1552"/>
                    <a:pt x="13848" y="1320"/>
                  </a:cubicBezTo>
                  <a:cubicBezTo>
                    <a:pt x="13805" y="1088"/>
                    <a:pt x="13721" y="856"/>
                    <a:pt x="13595" y="645"/>
                  </a:cubicBezTo>
                  <a:cubicBezTo>
                    <a:pt x="13574" y="603"/>
                    <a:pt x="13531" y="561"/>
                    <a:pt x="13510" y="519"/>
                  </a:cubicBezTo>
                  <a:close/>
                  <a:moveTo>
                    <a:pt x="17683" y="4502"/>
                  </a:moveTo>
                  <a:cubicBezTo>
                    <a:pt x="17789" y="4523"/>
                    <a:pt x="17894" y="4565"/>
                    <a:pt x="18000" y="4586"/>
                  </a:cubicBezTo>
                  <a:cubicBezTo>
                    <a:pt x="18179" y="4629"/>
                    <a:pt x="18400" y="4666"/>
                    <a:pt x="18621" y="4666"/>
                  </a:cubicBezTo>
                  <a:cubicBezTo>
                    <a:pt x="18843" y="4666"/>
                    <a:pt x="19064" y="4629"/>
                    <a:pt x="19243" y="4523"/>
                  </a:cubicBezTo>
                  <a:lnTo>
                    <a:pt x="19243" y="4523"/>
                  </a:lnTo>
                  <a:cubicBezTo>
                    <a:pt x="19201" y="5092"/>
                    <a:pt x="19096" y="5661"/>
                    <a:pt x="18927" y="6209"/>
                  </a:cubicBezTo>
                  <a:cubicBezTo>
                    <a:pt x="18801" y="6294"/>
                    <a:pt x="18653" y="6336"/>
                    <a:pt x="18505" y="6336"/>
                  </a:cubicBezTo>
                  <a:cubicBezTo>
                    <a:pt x="17957" y="6336"/>
                    <a:pt x="17515" y="5809"/>
                    <a:pt x="17515" y="5156"/>
                  </a:cubicBezTo>
                  <a:cubicBezTo>
                    <a:pt x="17515" y="4924"/>
                    <a:pt x="17557" y="4692"/>
                    <a:pt x="17683" y="4502"/>
                  </a:cubicBezTo>
                  <a:close/>
                  <a:moveTo>
                    <a:pt x="1223" y="2374"/>
                  </a:moveTo>
                  <a:cubicBezTo>
                    <a:pt x="1392" y="2374"/>
                    <a:pt x="1581" y="2542"/>
                    <a:pt x="1750" y="2816"/>
                  </a:cubicBezTo>
                  <a:cubicBezTo>
                    <a:pt x="2024" y="3301"/>
                    <a:pt x="2193" y="3807"/>
                    <a:pt x="2277" y="4334"/>
                  </a:cubicBezTo>
                  <a:cubicBezTo>
                    <a:pt x="2424" y="5408"/>
                    <a:pt x="2214" y="6209"/>
                    <a:pt x="1961" y="6441"/>
                  </a:cubicBezTo>
                  <a:lnTo>
                    <a:pt x="1792" y="6525"/>
                  </a:lnTo>
                  <a:cubicBezTo>
                    <a:pt x="1497" y="6525"/>
                    <a:pt x="949" y="5809"/>
                    <a:pt x="759" y="4565"/>
                  </a:cubicBezTo>
                  <a:cubicBezTo>
                    <a:pt x="570" y="3301"/>
                    <a:pt x="886" y="2416"/>
                    <a:pt x="1202" y="2374"/>
                  </a:cubicBezTo>
                  <a:close/>
                  <a:moveTo>
                    <a:pt x="18906" y="8380"/>
                  </a:moveTo>
                  <a:cubicBezTo>
                    <a:pt x="18948" y="8528"/>
                    <a:pt x="19011" y="8675"/>
                    <a:pt x="19053" y="8802"/>
                  </a:cubicBezTo>
                  <a:cubicBezTo>
                    <a:pt x="19243" y="9308"/>
                    <a:pt x="19349" y="9582"/>
                    <a:pt x="18906" y="10699"/>
                  </a:cubicBezTo>
                  <a:cubicBezTo>
                    <a:pt x="17747" y="10361"/>
                    <a:pt x="17747" y="8717"/>
                    <a:pt x="18906" y="8380"/>
                  </a:cubicBezTo>
                  <a:close/>
                  <a:moveTo>
                    <a:pt x="2298" y="6905"/>
                  </a:moveTo>
                  <a:cubicBezTo>
                    <a:pt x="2467" y="7643"/>
                    <a:pt x="2930" y="9413"/>
                    <a:pt x="3879" y="10403"/>
                  </a:cubicBezTo>
                  <a:cubicBezTo>
                    <a:pt x="4363" y="10909"/>
                    <a:pt x="4785" y="11478"/>
                    <a:pt x="5164" y="12069"/>
                  </a:cubicBezTo>
                  <a:cubicBezTo>
                    <a:pt x="5164" y="12195"/>
                    <a:pt x="5164" y="12321"/>
                    <a:pt x="5143" y="12448"/>
                  </a:cubicBezTo>
                  <a:cubicBezTo>
                    <a:pt x="5101" y="12827"/>
                    <a:pt x="5038" y="13207"/>
                    <a:pt x="4975" y="13586"/>
                  </a:cubicBezTo>
                  <a:cubicBezTo>
                    <a:pt x="4469" y="12806"/>
                    <a:pt x="3900" y="12069"/>
                    <a:pt x="3267" y="11373"/>
                  </a:cubicBezTo>
                  <a:cubicBezTo>
                    <a:pt x="3057" y="11120"/>
                    <a:pt x="2867" y="10909"/>
                    <a:pt x="2719" y="10720"/>
                  </a:cubicBezTo>
                  <a:cubicBezTo>
                    <a:pt x="2214" y="10108"/>
                    <a:pt x="1919" y="8085"/>
                    <a:pt x="1813" y="7073"/>
                  </a:cubicBezTo>
                  <a:lnTo>
                    <a:pt x="1919" y="7073"/>
                  </a:lnTo>
                  <a:cubicBezTo>
                    <a:pt x="2024" y="7052"/>
                    <a:pt x="2150" y="7010"/>
                    <a:pt x="2256" y="6926"/>
                  </a:cubicBezTo>
                  <a:lnTo>
                    <a:pt x="2298" y="6905"/>
                  </a:lnTo>
                  <a:close/>
                  <a:moveTo>
                    <a:pt x="17178" y="14577"/>
                  </a:moveTo>
                  <a:cubicBezTo>
                    <a:pt x="17304" y="14577"/>
                    <a:pt x="17452" y="14619"/>
                    <a:pt x="17557" y="14661"/>
                  </a:cubicBezTo>
                  <a:cubicBezTo>
                    <a:pt x="17473" y="15125"/>
                    <a:pt x="17410" y="15588"/>
                    <a:pt x="17346" y="16073"/>
                  </a:cubicBezTo>
                  <a:lnTo>
                    <a:pt x="17325" y="16073"/>
                  </a:lnTo>
                  <a:cubicBezTo>
                    <a:pt x="17283" y="16326"/>
                    <a:pt x="17241" y="16621"/>
                    <a:pt x="17199" y="16937"/>
                  </a:cubicBezTo>
                  <a:lnTo>
                    <a:pt x="17178" y="16937"/>
                  </a:lnTo>
                  <a:cubicBezTo>
                    <a:pt x="16630" y="16937"/>
                    <a:pt x="16187" y="16410"/>
                    <a:pt x="16187" y="15757"/>
                  </a:cubicBezTo>
                  <a:cubicBezTo>
                    <a:pt x="16187" y="15103"/>
                    <a:pt x="16630" y="14577"/>
                    <a:pt x="17178" y="14577"/>
                  </a:cubicBezTo>
                  <a:close/>
                  <a:moveTo>
                    <a:pt x="8220" y="16326"/>
                  </a:moveTo>
                  <a:cubicBezTo>
                    <a:pt x="8789" y="16326"/>
                    <a:pt x="9232" y="16853"/>
                    <a:pt x="9232" y="17485"/>
                  </a:cubicBezTo>
                  <a:cubicBezTo>
                    <a:pt x="9253" y="18033"/>
                    <a:pt x="8895" y="18539"/>
                    <a:pt x="8347" y="18665"/>
                  </a:cubicBezTo>
                  <a:cubicBezTo>
                    <a:pt x="8073" y="17928"/>
                    <a:pt x="7799" y="17232"/>
                    <a:pt x="7588" y="16579"/>
                  </a:cubicBezTo>
                  <a:cubicBezTo>
                    <a:pt x="7757" y="16410"/>
                    <a:pt x="7988" y="16326"/>
                    <a:pt x="8220" y="16326"/>
                  </a:cubicBezTo>
                  <a:close/>
                  <a:moveTo>
                    <a:pt x="6787" y="15778"/>
                  </a:moveTo>
                  <a:cubicBezTo>
                    <a:pt x="6787" y="15799"/>
                    <a:pt x="6787" y="15820"/>
                    <a:pt x="6808" y="15841"/>
                  </a:cubicBezTo>
                  <a:cubicBezTo>
                    <a:pt x="7419" y="17970"/>
                    <a:pt x="8284" y="20035"/>
                    <a:pt x="9358" y="21953"/>
                  </a:cubicBezTo>
                  <a:lnTo>
                    <a:pt x="9337" y="22206"/>
                  </a:lnTo>
                  <a:cubicBezTo>
                    <a:pt x="9337" y="22290"/>
                    <a:pt x="9316" y="22375"/>
                    <a:pt x="9316" y="22459"/>
                  </a:cubicBezTo>
                  <a:cubicBezTo>
                    <a:pt x="9169" y="22248"/>
                    <a:pt x="9021" y="22038"/>
                    <a:pt x="8874" y="21827"/>
                  </a:cubicBezTo>
                  <a:cubicBezTo>
                    <a:pt x="8705" y="21595"/>
                    <a:pt x="8536" y="21363"/>
                    <a:pt x="8389" y="21152"/>
                  </a:cubicBezTo>
                  <a:cubicBezTo>
                    <a:pt x="7567" y="19972"/>
                    <a:pt x="6682" y="18075"/>
                    <a:pt x="6134" y="16600"/>
                  </a:cubicBezTo>
                  <a:cubicBezTo>
                    <a:pt x="6176" y="16579"/>
                    <a:pt x="6218" y="16558"/>
                    <a:pt x="6281" y="16537"/>
                  </a:cubicBezTo>
                  <a:cubicBezTo>
                    <a:pt x="6408" y="16431"/>
                    <a:pt x="6534" y="16305"/>
                    <a:pt x="6619" y="16157"/>
                  </a:cubicBezTo>
                  <a:cubicBezTo>
                    <a:pt x="6682" y="16031"/>
                    <a:pt x="6745" y="15904"/>
                    <a:pt x="6787" y="15778"/>
                  </a:cubicBezTo>
                  <a:close/>
                  <a:moveTo>
                    <a:pt x="13763" y="21637"/>
                  </a:moveTo>
                  <a:cubicBezTo>
                    <a:pt x="14101" y="21658"/>
                    <a:pt x="14396" y="21827"/>
                    <a:pt x="14564" y="22122"/>
                  </a:cubicBezTo>
                  <a:cubicBezTo>
                    <a:pt x="14480" y="22206"/>
                    <a:pt x="14396" y="22290"/>
                    <a:pt x="14332" y="22375"/>
                  </a:cubicBezTo>
                  <a:cubicBezTo>
                    <a:pt x="13953" y="22838"/>
                    <a:pt x="13658" y="23365"/>
                    <a:pt x="13489" y="23934"/>
                  </a:cubicBezTo>
                  <a:cubicBezTo>
                    <a:pt x="13047" y="23766"/>
                    <a:pt x="12752" y="23302"/>
                    <a:pt x="12773" y="22817"/>
                  </a:cubicBezTo>
                  <a:cubicBezTo>
                    <a:pt x="12773" y="22164"/>
                    <a:pt x="13215" y="21637"/>
                    <a:pt x="13763" y="21637"/>
                  </a:cubicBezTo>
                  <a:close/>
                  <a:moveTo>
                    <a:pt x="10981" y="25009"/>
                  </a:moveTo>
                  <a:cubicBezTo>
                    <a:pt x="11234" y="25684"/>
                    <a:pt x="11403" y="26400"/>
                    <a:pt x="11550" y="27096"/>
                  </a:cubicBezTo>
                  <a:cubicBezTo>
                    <a:pt x="11382" y="26906"/>
                    <a:pt x="11297" y="26653"/>
                    <a:pt x="11276" y="26379"/>
                  </a:cubicBezTo>
                  <a:cubicBezTo>
                    <a:pt x="11213" y="25979"/>
                    <a:pt x="11108" y="25578"/>
                    <a:pt x="10939" y="25178"/>
                  </a:cubicBezTo>
                  <a:cubicBezTo>
                    <a:pt x="10960" y="25136"/>
                    <a:pt x="10981" y="25072"/>
                    <a:pt x="10981" y="25009"/>
                  </a:cubicBezTo>
                  <a:close/>
                  <a:moveTo>
                    <a:pt x="16231" y="4230"/>
                  </a:moveTo>
                  <a:cubicBezTo>
                    <a:pt x="16539" y="4230"/>
                    <a:pt x="16848" y="4266"/>
                    <a:pt x="17157" y="4355"/>
                  </a:cubicBezTo>
                  <a:cubicBezTo>
                    <a:pt x="17241" y="4376"/>
                    <a:pt x="17346" y="4418"/>
                    <a:pt x="17431" y="4439"/>
                  </a:cubicBezTo>
                  <a:cubicBezTo>
                    <a:pt x="17304" y="4671"/>
                    <a:pt x="17241" y="4945"/>
                    <a:pt x="17241" y="5198"/>
                  </a:cubicBezTo>
                  <a:cubicBezTo>
                    <a:pt x="17241" y="5999"/>
                    <a:pt x="17810" y="6652"/>
                    <a:pt x="18505" y="6652"/>
                  </a:cubicBezTo>
                  <a:cubicBezTo>
                    <a:pt x="18632" y="6652"/>
                    <a:pt x="18737" y="6631"/>
                    <a:pt x="18864" y="6589"/>
                  </a:cubicBezTo>
                  <a:lnTo>
                    <a:pt x="18864" y="6589"/>
                  </a:lnTo>
                  <a:cubicBezTo>
                    <a:pt x="18716" y="7073"/>
                    <a:pt x="18695" y="7579"/>
                    <a:pt x="18822" y="8064"/>
                  </a:cubicBezTo>
                  <a:cubicBezTo>
                    <a:pt x="18822" y="8085"/>
                    <a:pt x="18822" y="8127"/>
                    <a:pt x="18843" y="8148"/>
                  </a:cubicBezTo>
                  <a:cubicBezTo>
                    <a:pt x="17431" y="8570"/>
                    <a:pt x="17431" y="10551"/>
                    <a:pt x="18822" y="10994"/>
                  </a:cubicBezTo>
                  <a:cubicBezTo>
                    <a:pt x="18758" y="11120"/>
                    <a:pt x="18716" y="11225"/>
                    <a:pt x="18653" y="11373"/>
                  </a:cubicBezTo>
                  <a:cubicBezTo>
                    <a:pt x="18189" y="12342"/>
                    <a:pt x="17852" y="13354"/>
                    <a:pt x="17620" y="14387"/>
                  </a:cubicBezTo>
                  <a:cubicBezTo>
                    <a:pt x="17473" y="14324"/>
                    <a:pt x="17325" y="14303"/>
                    <a:pt x="17178" y="14303"/>
                  </a:cubicBezTo>
                  <a:cubicBezTo>
                    <a:pt x="16482" y="14303"/>
                    <a:pt x="15913" y="14956"/>
                    <a:pt x="15913" y="15757"/>
                  </a:cubicBezTo>
                  <a:cubicBezTo>
                    <a:pt x="15913" y="16537"/>
                    <a:pt x="16461" y="17169"/>
                    <a:pt x="17157" y="17190"/>
                  </a:cubicBezTo>
                  <a:cubicBezTo>
                    <a:pt x="16862" y="18876"/>
                    <a:pt x="15766" y="20668"/>
                    <a:pt x="14754" y="21890"/>
                  </a:cubicBezTo>
                  <a:cubicBezTo>
                    <a:pt x="14522" y="21574"/>
                    <a:pt x="14164" y="21384"/>
                    <a:pt x="13784" y="21363"/>
                  </a:cubicBezTo>
                  <a:cubicBezTo>
                    <a:pt x="13068" y="21363"/>
                    <a:pt x="12499" y="22016"/>
                    <a:pt x="12499" y="22817"/>
                  </a:cubicBezTo>
                  <a:cubicBezTo>
                    <a:pt x="12478" y="23429"/>
                    <a:pt x="12857" y="23977"/>
                    <a:pt x="13405" y="24208"/>
                  </a:cubicBezTo>
                  <a:cubicBezTo>
                    <a:pt x="13131" y="25283"/>
                    <a:pt x="12962" y="26400"/>
                    <a:pt x="12920" y="27517"/>
                  </a:cubicBezTo>
                  <a:cubicBezTo>
                    <a:pt x="12857" y="28381"/>
                    <a:pt x="12752" y="28676"/>
                    <a:pt x="12688" y="28782"/>
                  </a:cubicBezTo>
                  <a:cubicBezTo>
                    <a:pt x="12604" y="28698"/>
                    <a:pt x="12520" y="28592"/>
                    <a:pt x="12457" y="28508"/>
                  </a:cubicBezTo>
                  <a:cubicBezTo>
                    <a:pt x="12309" y="28150"/>
                    <a:pt x="12225" y="27770"/>
                    <a:pt x="12162" y="27412"/>
                  </a:cubicBezTo>
                  <a:cubicBezTo>
                    <a:pt x="11930" y="26126"/>
                    <a:pt x="11550" y="24904"/>
                    <a:pt x="11045" y="23724"/>
                  </a:cubicBezTo>
                  <a:lnTo>
                    <a:pt x="11045" y="23703"/>
                  </a:lnTo>
                  <a:cubicBezTo>
                    <a:pt x="11045" y="23197"/>
                    <a:pt x="11023" y="22670"/>
                    <a:pt x="11002" y="22164"/>
                  </a:cubicBezTo>
                  <a:cubicBezTo>
                    <a:pt x="10981" y="21932"/>
                    <a:pt x="11023" y="21700"/>
                    <a:pt x="11108" y="21468"/>
                  </a:cubicBezTo>
                  <a:cubicBezTo>
                    <a:pt x="11206" y="21271"/>
                    <a:pt x="11416" y="21129"/>
                    <a:pt x="11650" y="21129"/>
                  </a:cubicBezTo>
                  <a:cubicBezTo>
                    <a:pt x="11666" y="21129"/>
                    <a:pt x="11682" y="21130"/>
                    <a:pt x="11698" y="21131"/>
                  </a:cubicBezTo>
                  <a:cubicBezTo>
                    <a:pt x="11635" y="21110"/>
                    <a:pt x="11566" y="21100"/>
                    <a:pt x="11498" y="21100"/>
                  </a:cubicBezTo>
                  <a:cubicBezTo>
                    <a:pt x="11429" y="21100"/>
                    <a:pt x="11361" y="21110"/>
                    <a:pt x="11297" y="21131"/>
                  </a:cubicBezTo>
                  <a:cubicBezTo>
                    <a:pt x="11171" y="21194"/>
                    <a:pt x="11066" y="21279"/>
                    <a:pt x="10981" y="21405"/>
                  </a:cubicBezTo>
                  <a:cubicBezTo>
                    <a:pt x="10834" y="21637"/>
                    <a:pt x="10749" y="21890"/>
                    <a:pt x="10728" y="22164"/>
                  </a:cubicBezTo>
                  <a:cubicBezTo>
                    <a:pt x="10686" y="22691"/>
                    <a:pt x="10644" y="23197"/>
                    <a:pt x="10623" y="23703"/>
                  </a:cubicBezTo>
                  <a:cubicBezTo>
                    <a:pt x="10602" y="24208"/>
                    <a:pt x="10623" y="24735"/>
                    <a:pt x="10433" y="25115"/>
                  </a:cubicBezTo>
                  <a:cubicBezTo>
                    <a:pt x="10370" y="25304"/>
                    <a:pt x="10244" y="25410"/>
                    <a:pt x="10117" y="25410"/>
                  </a:cubicBezTo>
                  <a:cubicBezTo>
                    <a:pt x="9991" y="25410"/>
                    <a:pt x="9864" y="25304"/>
                    <a:pt x="9780" y="25136"/>
                  </a:cubicBezTo>
                  <a:cubicBezTo>
                    <a:pt x="9738" y="25051"/>
                    <a:pt x="9696" y="24967"/>
                    <a:pt x="9696" y="24883"/>
                  </a:cubicBezTo>
                  <a:cubicBezTo>
                    <a:pt x="9675" y="24756"/>
                    <a:pt x="9675" y="24651"/>
                    <a:pt x="9675" y="24546"/>
                  </a:cubicBezTo>
                  <a:cubicBezTo>
                    <a:pt x="9675" y="24314"/>
                    <a:pt x="9717" y="24061"/>
                    <a:pt x="9717" y="23787"/>
                  </a:cubicBezTo>
                  <a:cubicBezTo>
                    <a:pt x="9738" y="23281"/>
                    <a:pt x="9759" y="22775"/>
                    <a:pt x="9759" y="22269"/>
                  </a:cubicBezTo>
                  <a:lnTo>
                    <a:pt x="9780" y="21511"/>
                  </a:lnTo>
                  <a:cubicBezTo>
                    <a:pt x="9801" y="21237"/>
                    <a:pt x="9780" y="20984"/>
                    <a:pt x="9717" y="20710"/>
                  </a:cubicBezTo>
                  <a:cubicBezTo>
                    <a:pt x="9653" y="20457"/>
                    <a:pt x="9548" y="20204"/>
                    <a:pt x="9380" y="19993"/>
                  </a:cubicBezTo>
                  <a:cubicBezTo>
                    <a:pt x="9253" y="19761"/>
                    <a:pt x="9042" y="19593"/>
                    <a:pt x="8789" y="19487"/>
                  </a:cubicBezTo>
                  <a:lnTo>
                    <a:pt x="8789" y="19487"/>
                  </a:lnTo>
                  <a:cubicBezTo>
                    <a:pt x="9232" y="19888"/>
                    <a:pt x="9464" y="20436"/>
                    <a:pt x="9464" y="21026"/>
                  </a:cubicBezTo>
                  <a:cubicBezTo>
                    <a:pt x="9106" y="20330"/>
                    <a:pt x="8768" y="19635"/>
                    <a:pt x="8473" y="18939"/>
                  </a:cubicBezTo>
                  <a:cubicBezTo>
                    <a:pt x="9106" y="18771"/>
                    <a:pt x="9527" y="18181"/>
                    <a:pt x="9506" y="17527"/>
                  </a:cubicBezTo>
                  <a:cubicBezTo>
                    <a:pt x="9506" y="16747"/>
                    <a:pt x="8937" y="16073"/>
                    <a:pt x="8241" y="16073"/>
                  </a:cubicBezTo>
                  <a:cubicBezTo>
                    <a:pt x="7967" y="16094"/>
                    <a:pt x="7714" y="16178"/>
                    <a:pt x="7504" y="16347"/>
                  </a:cubicBezTo>
                  <a:cubicBezTo>
                    <a:pt x="7441" y="16136"/>
                    <a:pt x="7398" y="15947"/>
                    <a:pt x="7335" y="15757"/>
                  </a:cubicBezTo>
                  <a:cubicBezTo>
                    <a:pt x="7272" y="15504"/>
                    <a:pt x="7082" y="14851"/>
                    <a:pt x="6977" y="14513"/>
                  </a:cubicBezTo>
                  <a:cubicBezTo>
                    <a:pt x="6977" y="14155"/>
                    <a:pt x="6956" y="13776"/>
                    <a:pt x="6977" y="13438"/>
                  </a:cubicBezTo>
                  <a:cubicBezTo>
                    <a:pt x="6998" y="13186"/>
                    <a:pt x="7040" y="12933"/>
                    <a:pt x="7124" y="12701"/>
                  </a:cubicBezTo>
                  <a:cubicBezTo>
                    <a:pt x="7167" y="12574"/>
                    <a:pt x="7209" y="12469"/>
                    <a:pt x="7272" y="12364"/>
                  </a:cubicBezTo>
                  <a:cubicBezTo>
                    <a:pt x="7306" y="12329"/>
                    <a:pt x="7341" y="12295"/>
                    <a:pt x="7387" y="12295"/>
                  </a:cubicBezTo>
                  <a:cubicBezTo>
                    <a:pt x="7397" y="12295"/>
                    <a:pt x="7408" y="12296"/>
                    <a:pt x="7419" y="12300"/>
                  </a:cubicBezTo>
                  <a:cubicBezTo>
                    <a:pt x="7462" y="12300"/>
                    <a:pt x="7483" y="12300"/>
                    <a:pt x="7504" y="12321"/>
                  </a:cubicBezTo>
                  <a:lnTo>
                    <a:pt x="7567" y="12385"/>
                  </a:lnTo>
                  <a:lnTo>
                    <a:pt x="7525" y="12300"/>
                  </a:lnTo>
                  <a:cubicBezTo>
                    <a:pt x="7504" y="12279"/>
                    <a:pt x="7462" y="12258"/>
                    <a:pt x="7441" y="12258"/>
                  </a:cubicBezTo>
                  <a:cubicBezTo>
                    <a:pt x="7418" y="12253"/>
                    <a:pt x="7395" y="12250"/>
                    <a:pt x="7374" y="12250"/>
                  </a:cubicBezTo>
                  <a:cubicBezTo>
                    <a:pt x="7314" y="12250"/>
                    <a:pt x="7261" y="12269"/>
                    <a:pt x="7230" y="12300"/>
                  </a:cubicBezTo>
                  <a:cubicBezTo>
                    <a:pt x="7124" y="12406"/>
                    <a:pt x="7040" y="12511"/>
                    <a:pt x="6977" y="12638"/>
                  </a:cubicBezTo>
                  <a:cubicBezTo>
                    <a:pt x="6850" y="12869"/>
                    <a:pt x="6766" y="13143"/>
                    <a:pt x="6724" y="13396"/>
                  </a:cubicBezTo>
                  <a:cubicBezTo>
                    <a:pt x="6619" y="13923"/>
                    <a:pt x="6619" y="14450"/>
                    <a:pt x="6555" y="14956"/>
                  </a:cubicBezTo>
                  <a:cubicBezTo>
                    <a:pt x="6513" y="15188"/>
                    <a:pt x="6450" y="15420"/>
                    <a:pt x="6366" y="15651"/>
                  </a:cubicBezTo>
                  <a:cubicBezTo>
                    <a:pt x="6323" y="15757"/>
                    <a:pt x="6281" y="15841"/>
                    <a:pt x="6218" y="15947"/>
                  </a:cubicBezTo>
                  <a:cubicBezTo>
                    <a:pt x="6176" y="16031"/>
                    <a:pt x="6113" y="16094"/>
                    <a:pt x="6028" y="16136"/>
                  </a:cubicBezTo>
                  <a:cubicBezTo>
                    <a:pt x="5965" y="16178"/>
                    <a:pt x="5881" y="16178"/>
                    <a:pt x="5797" y="16178"/>
                  </a:cubicBezTo>
                  <a:cubicBezTo>
                    <a:pt x="5733" y="16178"/>
                    <a:pt x="5670" y="16136"/>
                    <a:pt x="5607" y="16094"/>
                  </a:cubicBezTo>
                  <a:cubicBezTo>
                    <a:pt x="5480" y="15947"/>
                    <a:pt x="5396" y="15757"/>
                    <a:pt x="5375" y="15546"/>
                  </a:cubicBezTo>
                  <a:cubicBezTo>
                    <a:pt x="5354" y="15441"/>
                    <a:pt x="5354" y="15314"/>
                    <a:pt x="5333" y="15209"/>
                  </a:cubicBezTo>
                  <a:cubicBezTo>
                    <a:pt x="5333" y="15082"/>
                    <a:pt x="5354" y="14977"/>
                    <a:pt x="5354" y="14851"/>
                  </a:cubicBezTo>
                  <a:cubicBezTo>
                    <a:pt x="5396" y="14598"/>
                    <a:pt x="5438" y="14345"/>
                    <a:pt x="5459" y="14092"/>
                  </a:cubicBezTo>
                  <a:cubicBezTo>
                    <a:pt x="5523" y="13565"/>
                    <a:pt x="5586" y="13038"/>
                    <a:pt x="5586" y="12511"/>
                  </a:cubicBezTo>
                  <a:cubicBezTo>
                    <a:pt x="5607" y="11963"/>
                    <a:pt x="5523" y="11436"/>
                    <a:pt x="5333" y="10930"/>
                  </a:cubicBezTo>
                  <a:cubicBezTo>
                    <a:pt x="5164" y="10425"/>
                    <a:pt x="4806" y="10003"/>
                    <a:pt x="4342" y="9729"/>
                  </a:cubicBezTo>
                  <a:lnTo>
                    <a:pt x="4342" y="9729"/>
                  </a:lnTo>
                  <a:cubicBezTo>
                    <a:pt x="4701" y="10066"/>
                    <a:pt x="4975" y="10509"/>
                    <a:pt x="5080" y="10994"/>
                  </a:cubicBezTo>
                  <a:cubicBezTo>
                    <a:pt x="4827" y="10677"/>
                    <a:pt x="4574" y="10361"/>
                    <a:pt x="4300" y="10066"/>
                  </a:cubicBezTo>
                  <a:cubicBezTo>
                    <a:pt x="3499" y="9244"/>
                    <a:pt x="3057" y="7769"/>
                    <a:pt x="2888" y="6989"/>
                  </a:cubicBezTo>
                  <a:lnTo>
                    <a:pt x="2888" y="6989"/>
                  </a:lnTo>
                  <a:cubicBezTo>
                    <a:pt x="2947" y="7028"/>
                    <a:pt x="3007" y="7044"/>
                    <a:pt x="3068" y="7044"/>
                  </a:cubicBezTo>
                  <a:cubicBezTo>
                    <a:pt x="3370" y="7044"/>
                    <a:pt x="3678" y="6628"/>
                    <a:pt x="3942" y="6504"/>
                  </a:cubicBezTo>
                  <a:cubicBezTo>
                    <a:pt x="4167" y="6401"/>
                    <a:pt x="4442" y="6375"/>
                    <a:pt x="4732" y="6375"/>
                  </a:cubicBezTo>
                  <a:cubicBezTo>
                    <a:pt x="5014" y="6375"/>
                    <a:pt x="5310" y="6399"/>
                    <a:pt x="5588" y="6399"/>
                  </a:cubicBezTo>
                  <a:cubicBezTo>
                    <a:pt x="5719" y="6399"/>
                    <a:pt x="5846" y="6394"/>
                    <a:pt x="5965" y="6378"/>
                  </a:cubicBezTo>
                  <a:cubicBezTo>
                    <a:pt x="6408" y="6273"/>
                    <a:pt x="6829" y="6104"/>
                    <a:pt x="7209" y="5851"/>
                  </a:cubicBezTo>
                  <a:cubicBezTo>
                    <a:pt x="7630" y="5619"/>
                    <a:pt x="8010" y="5303"/>
                    <a:pt x="8494" y="5240"/>
                  </a:cubicBezTo>
                  <a:cubicBezTo>
                    <a:pt x="8580" y="5227"/>
                    <a:pt x="8665" y="5222"/>
                    <a:pt x="8749" y="5222"/>
                  </a:cubicBezTo>
                  <a:cubicBezTo>
                    <a:pt x="9047" y="5222"/>
                    <a:pt x="9338" y="5284"/>
                    <a:pt x="9639" y="5284"/>
                  </a:cubicBezTo>
                  <a:cubicBezTo>
                    <a:pt x="9672" y="5284"/>
                    <a:pt x="9705" y="5284"/>
                    <a:pt x="9738" y="5282"/>
                  </a:cubicBezTo>
                  <a:lnTo>
                    <a:pt x="9759" y="5282"/>
                  </a:lnTo>
                  <a:cubicBezTo>
                    <a:pt x="9966" y="5817"/>
                    <a:pt x="10485" y="6155"/>
                    <a:pt x="11048" y="6155"/>
                  </a:cubicBezTo>
                  <a:cubicBezTo>
                    <a:pt x="11172" y="6155"/>
                    <a:pt x="11298" y="6138"/>
                    <a:pt x="11424" y="6104"/>
                  </a:cubicBezTo>
                  <a:cubicBezTo>
                    <a:pt x="12162" y="5935"/>
                    <a:pt x="12646" y="5282"/>
                    <a:pt x="12562" y="4629"/>
                  </a:cubicBezTo>
                  <a:lnTo>
                    <a:pt x="12562" y="4629"/>
                  </a:lnTo>
                  <a:cubicBezTo>
                    <a:pt x="12794" y="4671"/>
                    <a:pt x="13047" y="4713"/>
                    <a:pt x="13300" y="4734"/>
                  </a:cubicBezTo>
                  <a:cubicBezTo>
                    <a:pt x="13451" y="4759"/>
                    <a:pt x="13602" y="4771"/>
                    <a:pt x="13751" y="4771"/>
                  </a:cubicBezTo>
                  <a:cubicBezTo>
                    <a:pt x="14104" y="4771"/>
                    <a:pt x="14450" y="4705"/>
                    <a:pt x="14775" y="4586"/>
                  </a:cubicBezTo>
                  <a:cubicBezTo>
                    <a:pt x="15112" y="4418"/>
                    <a:pt x="15471" y="4313"/>
                    <a:pt x="15829" y="4249"/>
                  </a:cubicBezTo>
                  <a:cubicBezTo>
                    <a:pt x="15963" y="4237"/>
                    <a:pt x="16097" y="4230"/>
                    <a:pt x="16231" y="4230"/>
                  </a:cubicBezTo>
                  <a:close/>
                  <a:moveTo>
                    <a:pt x="13477" y="0"/>
                  </a:moveTo>
                  <a:cubicBezTo>
                    <a:pt x="10833" y="0"/>
                    <a:pt x="8343" y="292"/>
                    <a:pt x="6302" y="645"/>
                  </a:cubicBezTo>
                  <a:lnTo>
                    <a:pt x="6260" y="624"/>
                  </a:lnTo>
                  <a:lnTo>
                    <a:pt x="6260" y="645"/>
                  </a:lnTo>
                  <a:cubicBezTo>
                    <a:pt x="4511" y="940"/>
                    <a:pt x="2783" y="1341"/>
                    <a:pt x="1076" y="1847"/>
                  </a:cubicBezTo>
                  <a:cubicBezTo>
                    <a:pt x="359" y="1994"/>
                    <a:pt x="1" y="3174"/>
                    <a:pt x="211" y="4650"/>
                  </a:cubicBezTo>
                  <a:cubicBezTo>
                    <a:pt x="380" y="5682"/>
                    <a:pt x="780" y="6483"/>
                    <a:pt x="1244" y="6863"/>
                  </a:cubicBezTo>
                  <a:cubicBezTo>
                    <a:pt x="1286" y="7347"/>
                    <a:pt x="1560" y="10151"/>
                    <a:pt x="2298" y="11057"/>
                  </a:cubicBezTo>
                  <a:cubicBezTo>
                    <a:pt x="2467" y="11247"/>
                    <a:pt x="2656" y="11478"/>
                    <a:pt x="2867" y="11731"/>
                  </a:cubicBezTo>
                  <a:cubicBezTo>
                    <a:pt x="3499" y="12448"/>
                    <a:pt x="4427" y="13544"/>
                    <a:pt x="4869" y="14492"/>
                  </a:cubicBezTo>
                  <a:cubicBezTo>
                    <a:pt x="4869" y="14577"/>
                    <a:pt x="4848" y="14661"/>
                    <a:pt x="4827" y="14745"/>
                  </a:cubicBezTo>
                  <a:cubicBezTo>
                    <a:pt x="4806" y="14893"/>
                    <a:pt x="4806" y="15040"/>
                    <a:pt x="4806" y="15167"/>
                  </a:cubicBezTo>
                  <a:cubicBezTo>
                    <a:pt x="4806" y="15314"/>
                    <a:pt x="4806" y="15462"/>
                    <a:pt x="4848" y="15609"/>
                  </a:cubicBezTo>
                  <a:cubicBezTo>
                    <a:pt x="4890" y="15925"/>
                    <a:pt x="5038" y="16221"/>
                    <a:pt x="5249" y="16452"/>
                  </a:cubicBezTo>
                  <a:cubicBezTo>
                    <a:pt x="5333" y="16537"/>
                    <a:pt x="5459" y="16579"/>
                    <a:pt x="5565" y="16621"/>
                  </a:cubicBezTo>
                  <a:cubicBezTo>
                    <a:pt x="6092" y="18054"/>
                    <a:pt x="7019" y="20120"/>
                    <a:pt x="7946" y="21447"/>
                  </a:cubicBezTo>
                  <a:cubicBezTo>
                    <a:pt x="8115" y="21679"/>
                    <a:pt x="8284" y="21911"/>
                    <a:pt x="8452" y="22164"/>
                  </a:cubicBezTo>
                  <a:cubicBezTo>
                    <a:pt x="8705" y="22522"/>
                    <a:pt x="8979" y="22902"/>
                    <a:pt x="9232" y="23302"/>
                  </a:cubicBezTo>
                  <a:cubicBezTo>
                    <a:pt x="9232" y="23450"/>
                    <a:pt x="9211" y="23597"/>
                    <a:pt x="9190" y="23745"/>
                  </a:cubicBezTo>
                  <a:cubicBezTo>
                    <a:pt x="9190" y="23977"/>
                    <a:pt x="9148" y="24229"/>
                    <a:pt x="9148" y="24503"/>
                  </a:cubicBezTo>
                  <a:cubicBezTo>
                    <a:pt x="9127" y="24630"/>
                    <a:pt x="9127" y="24777"/>
                    <a:pt x="9148" y="24925"/>
                  </a:cubicBezTo>
                  <a:cubicBezTo>
                    <a:pt x="9169" y="25072"/>
                    <a:pt x="9232" y="25220"/>
                    <a:pt x="9295" y="25368"/>
                  </a:cubicBezTo>
                  <a:cubicBezTo>
                    <a:pt x="9380" y="25515"/>
                    <a:pt x="9485" y="25642"/>
                    <a:pt x="9611" y="25747"/>
                  </a:cubicBezTo>
                  <a:cubicBezTo>
                    <a:pt x="9740" y="25857"/>
                    <a:pt x="9901" y="25919"/>
                    <a:pt x="10066" y="25919"/>
                  </a:cubicBezTo>
                  <a:cubicBezTo>
                    <a:pt x="10090" y="25919"/>
                    <a:pt x="10114" y="25918"/>
                    <a:pt x="10138" y="25916"/>
                  </a:cubicBezTo>
                  <a:cubicBezTo>
                    <a:pt x="10307" y="25916"/>
                    <a:pt x="10454" y="25852"/>
                    <a:pt x="10581" y="25747"/>
                  </a:cubicBezTo>
                  <a:cubicBezTo>
                    <a:pt x="10665" y="25979"/>
                    <a:pt x="10707" y="26211"/>
                    <a:pt x="10749" y="26442"/>
                  </a:cubicBezTo>
                  <a:cubicBezTo>
                    <a:pt x="10834" y="27454"/>
                    <a:pt x="11340" y="27707"/>
                    <a:pt x="11677" y="27749"/>
                  </a:cubicBezTo>
                  <a:cubicBezTo>
                    <a:pt x="11803" y="28360"/>
                    <a:pt x="11866" y="28655"/>
                    <a:pt x="12014" y="28845"/>
                  </a:cubicBezTo>
                  <a:cubicBezTo>
                    <a:pt x="12162" y="29014"/>
                    <a:pt x="12414" y="29351"/>
                    <a:pt x="12710" y="29351"/>
                  </a:cubicBezTo>
                  <a:cubicBezTo>
                    <a:pt x="12752" y="29351"/>
                    <a:pt x="12815" y="29330"/>
                    <a:pt x="12857" y="29330"/>
                  </a:cubicBezTo>
                  <a:cubicBezTo>
                    <a:pt x="13215" y="29203"/>
                    <a:pt x="13384" y="28719"/>
                    <a:pt x="13447" y="27559"/>
                  </a:cubicBezTo>
                  <a:cubicBezTo>
                    <a:pt x="13553" y="25852"/>
                    <a:pt x="13805" y="23766"/>
                    <a:pt x="14733" y="22754"/>
                  </a:cubicBezTo>
                  <a:cubicBezTo>
                    <a:pt x="15892" y="21490"/>
                    <a:pt x="17367" y="19277"/>
                    <a:pt x="17705" y="17211"/>
                  </a:cubicBezTo>
                  <a:cubicBezTo>
                    <a:pt x="17768" y="16832"/>
                    <a:pt x="17810" y="16473"/>
                    <a:pt x="17873" y="16136"/>
                  </a:cubicBezTo>
                  <a:cubicBezTo>
                    <a:pt x="18105" y="14555"/>
                    <a:pt x="18274" y="13396"/>
                    <a:pt x="19117" y="11542"/>
                  </a:cubicBezTo>
                  <a:cubicBezTo>
                    <a:pt x="19939" y="9750"/>
                    <a:pt x="19833" y="9350"/>
                    <a:pt x="19559" y="8591"/>
                  </a:cubicBezTo>
                  <a:cubicBezTo>
                    <a:pt x="19454" y="8359"/>
                    <a:pt x="19391" y="8127"/>
                    <a:pt x="19327" y="7874"/>
                  </a:cubicBezTo>
                  <a:cubicBezTo>
                    <a:pt x="19180" y="7305"/>
                    <a:pt x="19285" y="6905"/>
                    <a:pt x="19454" y="6336"/>
                  </a:cubicBezTo>
                  <a:cubicBezTo>
                    <a:pt x="19475" y="6230"/>
                    <a:pt x="19517" y="6083"/>
                    <a:pt x="19559" y="5956"/>
                  </a:cubicBezTo>
                  <a:cubicBezTo>
                    <a:pt x="19686" y="5704"/>
                    <a:pt x="19770" y="5430"/>
                    <a:pt x="19770" y="5156"/>
                  </a:cubicBezTo>
                  <a:cubicBezTo>
                    <a:pt x="19770" y="5050"/>
                    <a:pt x="19749" y="4966"/>
                    <a:pt x="19749" y="4882"/>
                  </a:cubicBezTo>
                  <a:cubicBezTo>
                    <a:pt x="19791" y="4502"/>
                    <a:pt x="19791" y="4102"/>
                    <a:pt x="19791" y="3701"/>
                  </a:cubicBezTo>
                  <a:cubicBezTo>
                    <a:pt x="21161" y="2121"/>
                    <a:pt x="20550" y="961"/>
                    <a:pt x="20529" y="898"/>
                  </a:cubicBezTo>
                  <a:lnTo>
                    <a:pt x="20466" y="793"/>
                  </a:lnTo>
                  <a:lnTo>
                    <a:pt x="20360" y="772"/>
                  </a:lnTo>
                  <a:cubicBezTo>
                    <a:pt x="18076" y="210"/>
                    <a:pt x="15721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7"/>
            <p:cNvSpPr/>
            <p:nvPr/>
          </p:nvSpPr>
          <p:spPr>
            <a:xfrm>
              <a:off x="-2350275" y="1875181"/>
              <a:ext cx="105446" cy="113510"/>
            </a:xfrm>
            <a:custGeom>
              <a:avLst/>
              <a:gdLst/>
              <a:ahLst/>
              <a:cxnLst/>
              <a:rect l="l" t="t" r="r" b="b"/>
              <a:pathLst>
                <a:path w="2733" h="2942" extrusionOk="0">
                  <a:moveTo>
                    <a:pt x="2495" y="1"/>
                  </a:moveTo>
                  <a:cubicBezTo>
                    <a:pt x="1825" y="1"/>
                    <a:pt x="0" y="242"/>
                    <a:pt x="519" y="2942"/>
                  </a:cubicBezTo>
                  <a:cubicBezTo>
                    <a:pt x="519" y="2942"/>
                    <a:pt x="1109" y="1024"/>
                    <a:pt x="2732" y="12"/>
                  </a:cubicBezTo>
                  <a:cubicBezTo>
                    <a:pt x="2732" y="12"/>
                    <a:pt x="2641" y="1"/>
                    <a:pt x="2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7"/>
            <p:cNvSpPr/>
            <p:nvPr/>
          </p:nvSpPr>
          <p:spPr>
            <a:xfrm>
              <a:off x="-2068413" y="1799054"/>
              <a:ext cx="124544" cy="87196"/>
            </a:xfrm>
            <a:custGeom>
              <a:avLst/>
              <a:gdLst/>
              <a:ahLst/>
              <a:cxnLst/>
              <a:rect l="l" t="t" r="r" b="b"/>
              <a:pathLst>
                <a:path w="3228" h="2260" extrusionOk="0">
                  <a:moveTo>
                    <a:pt x="953" y="0"/>
                  </a:moveTo>
                  <a:cubicBezTo>
                    <a:pt x="675" y="0"/>
                    <a:pt x="359" y="34"/>
                    <a:pt x="1" y="110"/>
                  </a:cubicBezTo>
                  <a:cubicBezTo>
                    <a:pt x="1" y="110"/>
                    <a:pt x="1961" y="658"/>
                    <a:pt x="2994" y="2259"/>
                  </a:cubicBezTo>
                  <a:cubicBezTo>
                    <a:pt x="2994" y="2259"/>
                    <a:pt x="3228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7"/>
            <p:cNvSpPr/>
            <p:nvPr/>
          </p:nvSpPr>
          <p:spPr>
            <a:xfrm>
              <a:off x="-2208283" y="2158621"/>
              <a:ext cx="201709" cy="206146"/>
            </a:xfrm>
            <a:custGeom>
              <a:avLst/>
              <a:gdLst/>
              <a:ahLst/>
              <a:cxnLst/>
              <a:rect l="l" t="t" r="r" b="b"/>
              <a:pathLst>
                <a:path w="5228" h="5343" extrusionOk="0">
                  <a:moveTo>
                    <a:pt x="2910" y="3778"/>
                  </a:moveTo>
                  <a:cubicBezTo>
                    <a:pt x="3050" y="3778"/>
                    <a:pt x="3191" y="3790"/>
                    <a:pt x="3331" y="3816"/>
                  </a:cubicBezTo>
                  <a:cubicBezTo>
                    <a:pt x="3478" y="4090"/>
                    <a:pt x="3647" y="4343"/>
                    <a:pt x="3879" y="4574"/>
                  </a:cubicBezTo>
                  <a:cubicBezTo>
                    <a:pt x="3837" y="4595"/>
                    <a:pt x="3794" y="4595"/>
                    <a:pt x="3752" y="4617"/>
                  </a:cubicBezTo>
                  <a:cubicBezTo>
                    <a:pt x="3731" y="4638"/>
                    <a:pt x="3647" y="4680"/>
                    <a:pt x="3605" y="4701"/>
                  </a:cubicBezTo>
                  <a:lnTo>
                    <a:pt x="3457" y="4743"/>
                  </a:lnTo>
                  <a:cubicBezTo>
                    <a:pt x="3352" y="4785"/>
                    <a:pt x="3246" y="4806"/>
                    <a:pt x="3141" y="4806"/>
                  </a:cubicBezTo>
                  <a:cubicBezTo>
                    <a:pt x="3039" y="4822"/>
                    <a:pt x="2934" y="4830"/>
                    <a:pt x="2828" y="4830"/>
                  </a:cubicBezTo>
                  <a:cubicBezTo>
                    <a:pt x="2519" y="4830"/>
                    <a:pt x="2201" y="4763"/>
                    <a:pt x="1919" y="4638"/>
                  </a:cubicBezTo>
                  <a:cubicBezTo>
                    <a:pt x="1729" y="4553"/>
                    <a:pt x="1560" y="4469"/>
                    <a:pt x="1392" y="4364"/>
                  </a:cubicBezTo>
                  <a:cubicBezTo>
                    <a:pt x="1813" y="3976"/>
                    <a:pt x="2354" y="3778"/>
                    <a:pt x="2910" y="3778"/>
                  </a:cubicBezTo>
                  <a:close/>
                  <a:moveTo>
                    <a:pt x="4638" y="1"/>
                  </a:moveTo>
                  <a:lnTo>
                    <a:pt x="4638" y="1"/>
                  </a:lnTo>
                  <a:cubicBezTo>
                    <a:pt x="4406" y="317"/>
                    <a:pt x="4132" y="612"/>
                    <a:pt x="3837" y="886"/>
                  </a:cubicBezTo>
                  <a:cubicBezTo>
                    <a:pt x="3542" y="1118"/>
                    <a:pt x="3225" y="1329"/>
                    <a:pt x="2867" y="1476"/>
                  </a:cubicBezTo>
                  <a:cubicBezTo>
                    <a:pt x="2530" y="1624"/>
                    <a:pt x="2172" y="1750"/>
                    <a:pt x="1792" y="1813"/>
                  </a:cubicBezTo>
                  <a:cubicBezTo>
                    <a:pt x="1603" y="1856"/>
                    <a:pt x="1413" y="1877"/>
                    <a:pt x="1223" y="1898"/>
                  </a:cubicBezTo>
                  <a:cubicBezTo>
                    <a:pt x="1055" y="1898"/>
                    <a:pt x="886" y="1919"/>
                    <a:pt x="696" y="1919"/>
                  </a:cubicBezTo>
                  <a:cubicBezTo>
                    <a:pt x="549" y="1582"/>
                    <a:pt x="296" y="1308"/>
                    <a:pt x="1" y="1097"/>
                  </a:cubicBezTo>
                  <a:lnTo>
                    <a:pt x="1" y="1097"/>
                  </a:lnTo>
                  <a:cubicBezTo>
                    <a:pt x="148" y="1434"/>
                    <a:pt x="254" y="1792"/>
                    <a:pt x="359" y="2151"/>
                  </a:cubicBezTo>
                  <a:cubicBezTo>
                    <a:pt x="443" y="2488"/>
                    <a:pt x="486" y="2825"/>
                    <a:pt x="486" y="3183"/>
                  </a:cubicBezTo>
                  <a:cubicBezTo>
                    <a:pt x="486" y="3521"/>
                    <a:pt x="443" y="3879"/>
                    <a:pt x="359" y="4216"/>
                  </a:cubicBezTo>
                  <a:cubicBezTo>
                    <a:pt x="317" y="4385"/>
                    <a:pt x="254" y="4553"/>
                    <a:pt x="190" y="4743"/>
                  </a:cubicBezTo>
                  <a:cubicBezTo>
                    <a:pt x="148" y="4912"/>
                    <a:pt x="64" y="5080"/>
                    <a:pt x="1" y="5270"/>
                  </a:cubicBezTo>
                  <a:cubicBezTo>
                    <a:pt x="169" y="5143"/>
                    <a:pt x="296" y="4996"/>
                    <a:pt x="443" y="4848"/>
                  </a:cubicBezTo>
                  <a:cubicBezTo>
                    <a:pt x="507" y="4743"/>
                    <a:pt x="591" y="4638"/>
                    <a:pt x="654" y="4532"/>
                  </a:cubicBezTo>
                  <a:cubicBezTo>
                    <a:pt x="970" y="4806"/>
                    <a:pt x="1329" y="5017"/>
                    <a:pt x="1708" y="5165"/>
                  </a:cubicBezTo>
                  <a:cubicBezTo>
                    <a:pt x="2006" y="5281"/>
                    <a:pt x="2321" y="5342"/>
                    <a:pt x="2637" y="5342"/>
                  </a:cubicBezTo>
                  <a:cubicBezTo>
                    <a:pt x="2834" y="5342"/>
                    <a:pt x="3031" y="5318"/>
                    <a:pt x="3225" y="5270"/>
                  </a:cubicBezTo>
                  <a:cubicBezTo>
                    <a:pt x="3731" y="5143"/>
                    <a:pt x="4174" y="4869"/>
                    <a:pt x="4490" y="4469"/>
                  </a:cubicBezTo>
                  <a:cubicBezTo>
                    <a:pt x="4574" y="4385"/>
                    <a:pt x="4659" y="4279"/>
                    <a:pt x="4722" y="4174"/>
                  </a:cubicBezTo>
                  <a:lnTo>
                    <a:pt x="4912" y="3879"/>
                  </a:lnTo>
                  <a:cubicBezTo>
                    <a:pt x="5017" y="3668"/>
                    <a:pt x="5122" y="3457"/>
                    <a:pt x="5228" y="3247"/>
                  </a:cubicBezTo>
                  <a:lnTo>
                    <a:pt x="5228" y="3247"/>
                  </a:lnTo>
                  <a:cubicBezTo>
                    <a:pt x="5059" y="3415"/>
                    <a:pt x="4933" y="3605"/>
                    <a:pt x="4785" y="3795"/>
                  </a:cubicBezTo>
                  <a:lnTo>
                    <a:pt x="4553" y="4047"/>
                  </a:lnTo>
                  <a:cubicBezTo>
                    <a:pt x="4469" y="4111"/>
                    <a:pt x="4406" y="4195"/>
                    <a:pt x="4321" y="4258"/>
                  </a:cubicBezTo>
                  <a:cubicBezTo>
                    <a:pt x="3183" y="3162"/>
                    <a:pt x="3520" y="1645"/>
                    <a:pt x="3542" y="1582"/>
                  </a:cubicBezTo>
                  <a:lnTo>
                    <a:pt x="3605" y="1539"/>
                  </a:lnTo>
                  <a:cubicBezTo>
                    <a:pt x="3689" y="1455"/>
                    <a:pt x="3752" y="1392"/>
                    <a:pt x="3837" y="1308"/>
                  </a:cubicBezTo>
                  <a:cubicBezTo>
                    <a:pt x="3921" y="1244"/>
                    <a:pt x="3984" y="1160"/>
                    <a:pt x="4047" y="1076"/>
                  </a:cubicBezTo>
                  <a:cubicBezTo>
                    <a:pt x="4300" y="760"/>
                    <a:pt x="4511" y="401"/>
                    <a:pt x="4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7"/>
            <p:cNvSpPr/>
            <p:nvPr/>
          </p:nvSpPr>
          <p:spPr>
            <a:xfrm>
              <a:off x="-2454686" y="1857741"/>
              <a:ext cx="94373" cy="108185"/>
            </a:xfrm>
            <a:custGeom>
              <a:avLst/>
              <a:gdLst/>
              <a:ahLst/>
              <a:cxnLst/>
              <a:rect l="l" t="t" r="r" b="b"/>
              <a:pathLst>
                <a:path w="2446" h="2804" extrusionOk="0">
                  <a:moveTo>
                    <a:pt x="1223" y="275"/>
                  </a:moveTo>
                  <a:cubicBezTo>
                    <a:pt x="1750" y="275"/>
                    <a:pt x="2193" y="781"/>
                    <a:pt x="2193" y="1413"/>
                  </a:cubicBezTo>
                  <a:cubicBezTo>
                    <a:pt x="2193" y="2024"/>
                    <a:pt x="1750" y="2530"/>
                    <a:pt x="1223" y="2530"/>
                  </a:cubicBezTo>
                  <a:cubicBezTo>
                    <a:pt x="696" y="2530"/>
                    <a:pt x="275" y="2024"/>
                    <a:pt x="275" y="1413"/>
                  </a:cubicBezTo>
                  <a:cubicBezTo>
                    <a:pt x="275" y="781"/>
                    <a:pt x="717" y="275"/>
                    <a:pt x="1223" y="275"/>
                  </a:cubicBezTo>
                  <a:close/>
                  <a:moveTo>
                    <a:pt x="1223" y="1"/>
                  </a:moveTo>
                  <a:cubicBezTo>
                    <a:pt x="570" y="1"/>
                    <a:pt x="1" y="633"/>
                    <a:pt x="1" y="1413"/>
                  </a:cubicBezTo>
                  <a:cubicBezTo>
                    <a:pt x="1" y="2172"/>
                    <a:pt x="570" y="2804"/>
                    <a:pt x="1223" y="2804"/>
                  </a:cubicBezTo>
                  <a:cubicBezTo>
                    <a:pt x="1898" y="2804"/>
                    <a:pt x="2446" y="2172"/>
                    <a:pt x="2446" y="1413"/>
                  </a:cubicBezTo>
                  <a:cubicBezTo>
                    <a:pt x="2446" y="633"/>
                    <a:pt x="1898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7"/>
            <p:cNvSpPr/>
            <p:nvPr/>
          </p:nvSpPr>
          <p:spPr>
            <a:xfrm>
              <a:off x="-1851258" y="1926074"/>
              <a:ext cx="274051" cy="338909"/>
            </a:xfrm>
            <a:custGeom>
              <a:avLst/>
              <a:gdLst/>
              <a:ahLst/>
              <a:cxnLst/>
              <a:rect l="l" t="t" r="r" b="b"/>
              <a:pathLst>
                <a:path w="7103" h="8784" extrusionOk="0">
                  <a:moveTo>
                    <a:pt x="6281" y="4700"/>
                  </a:moveTo>
                  <a:cubicBezTo>
                    <a:pt x="6365" y="4742"/>
                    <a:pt x="6428" y="4805"/>
                    <a:pt x="6471" y="4869"/>
                  </a:cubicBezTo>
                  <a:cubicBezTo>
                    <a:pt x="6534" y="5058"/>
                    <a:pt x="6513" y="5269"/>
                    <a:pt x="6428" y="5438"/>
                  </a:cubicBezTo>
                  <a:cubicBezTo>
                    <a:pt x="6239" y="5859"/>
                    <a:pt x="5944" y="6218"/>
                    <a:pt x="5564" y="6470"/>
                  </a:cubicBezTo>
                  <a:cubicBezTo>
                    <a:pt x="5179" y="6746"/>
                    <a:pt x="4866" y="6886"/>
                    <a:pt x="4636" y="6886"/>
                  </a:cubicBezTo>
                  <a:cubicBezTo>
                    <a:pt x="4514" y="6886"/>
                    <a:pt x="4415" y="6846"/>
                    <a:pt x="4342" y="6766"/>
                  </a:cubicBezTo>
                  <a:cubicBezTo>
                    <a:pt x="4215" y="6639"/>
                    <a:pt x="4194" y="6449"/>
                    <a:pt x="4258" y="6281"/>
                  </a:cubicBezTo>
                  <a:cubicBezTo>
                    <a:pt x="4363" y="6260"/>
                    <a:pt x="4447" y="6218"/>
                    <a:pt x="4553" y="6196"/>
                  </a:cubicBezTo>
                  <a:cubicBezTo>
                    <a:pt x="4953" y="6028"/>
                    <a:pt x="5311" y="5775"/>
                    <a:pt x="5628" y="5480"/>
                  </a:cubicBezTo>
                  <a:cubicBezTo>
                    <a:pt x="5880" y="5248"/>
                    <a:pt x="6091" y="4974"/>
                    <a:pt x="6281" y="4700"/>
                  </a:cubicBezTo>
                  <a:close/>
                  <a:moveTo>
                    <a:pt x="1159" y="5185"/>
                  </a:moveTo>
                  <a:lnTo>
                    <a:pt x="1138" y="5227"/>
                  </a:lnTo>
                  <a:cubicBezTo>
                    <a:pt x="885" y="5901"/>
                    <a:pt x="991" y="6639"/>
                    <a:pt x="1391" y="7229"/>
                  </a:cubicBezTo>
                  <a:cubicBezTo>
                    <a:pt x="1391" y="7377"/>
                    <a:pt x="1412" y="7524"/>
                    <a:pt x="1454" y="7672"/>
                  </a:cubicBezTo>
                  <a:lnTo>
                    <a:pt x="1265" y="7735"/>
                  </a:lnTo>
                  <a:cubicBezTo>
                    <a:pt x="1223" y="7742"/>
                    <a:pt x="1178" y="7747"/>
                    <a:pt x="1134" y="7747"/>
                  </a:cubicBezTo>
                  <a:cubicBezTo>
                    <a:pt x="1045" y="7747"/>
                    <a:pt x="956" y="7728"/>
                    <a:pt x="885" y="7672"/>
                  </a:cubicBezTo>
                  <a:cubicBezTo>
                    <a:pt x="780" y="7609"/>
                    <a:pt x="696" y="7482"/>
                    <a:pt x="675" y="7356"/>
                  </a:cubicBezTo>
                  <a:cubicBezTo>
                    <a:pt x="569" y="6744"/>
                    <a:pt x="569" y="6133"/>
                    <a:pt x="696" y="5543"/>
                  </a:cubicBezTo>
                  <a:cubicBezTo>
                    <a:pt x="759" y="5332"/>
                    <a:pt x="949" y="5185"/>
                    <a:pt x="1159" y="5185"/>
                  </a:cubicBezTo>
                  <a:close/>
                  <a:moveTo>
                    <a:pt x="6281" y="6555"/>
                  </a:moveTo>
                  <a:cubicBezTo>
                    <a:pt x="6386" y="6597"/>
                    <a:pt x="6449" y="6660"/>
                    <a:pt x="6492" y="6766"/>
                  </a:cubicBezTo>
                  <a:cubicBezTo>
                    <a:pt x="6513" y="6871"/>
                    <a:pt x="6449" y="7040"/>
                    <a:pt x="6302" y="7208"/>
                  </a:cubicBezTo>
                  <a:cubicBezTo>
                    <a:pt x="5931" y="7672"/>
                    <a:pt x="5380" y="7940"/>
                    <a:pt x="5009" y="7940"/>
                  </a:cubicBezTo>
                  <a:cubicBezTo>
                    <a:pt x="4959" y="7940"/>
                    <a:pt x="4912" y="7935"/>
                    <a:pt x="4869" y="7925"/>
                  </a:cubicBezTo>
                  <a:cubicBezTo>
                    <a:pt x="4763" y="7904"/>
                    <a:pt x="4700" y="7840"/>
                    <a:pt x="4658" y="7735"/>
                  </a:cubicBezTo>
                  <a:cubicBezTo>
                    <a:pt x="4658" y="7630"/>
                    <a:pt x="4679" y="7524"/>
                    <a:pt x="4742" y="7440"/>
                  </a:cubicBezTo>
                  <a:cubicBezTo>
                    <a:pt x="5164" y="7356"/>
                    <a:pt x="5564" y="7166"/>
                    <a:pt x="5880" y="6913"/>
                  </a:cubicBezTo>
                  <a:cubicBezTo>
                    <a:pt x="6028" y="6808"/>
                    <a:pt x="6154" y="6681"/>
                    <a:pt x="6281" y="6555"/>
                  </a:cubicBezTo>
                  <a:close/>
                  <a:moveTo>
                    <a:pt x="2192" y="665"/>
                  </a:moveTo>
                  <a:cubicBezTo>
                    <a:pt x="2234" y="665"/>
                    <a:pt x="2276" y="675"/>
                    <a:pt x="2319" y="675"/>
                  </a:cubicBezTo>
                  <a:cubicBezTo>
                    <a:pt x="2888" y="780"/>
                    <a:pt x="3372" y="1159"/>
                    <a:pt x="3625" y="1707"/>
                  </a:cubicBezTo>
                  <a:cubicBezTo>
                    <a:pt x="3836" y="2276"/>
                    <a:pt x="3836" y="2909"/>
                    <a:pt x="3604" y="3478"/>
                  </a:cubicBezTo>
                  <a:lnTo>
                    <a:pt x="3351" y="4257"/>
                  </a:lnTo>
                  <a:lnTo>
                    <a:pt x="4068" y="3857"/>
                  </a:lnTo>
                  <a:cubicBezTo>
                    <a:pt x="4384" y="3667"/>
                    <a:pt x="4721" y="3541"/>
                    <a:pt x="5080" y="3436"/>
                  </a:cubicBezTo>
                  <a:cubicBezTo>
                    <a:pt x="5248" y="3383"/>
                    <a:pt x="5427" y="3351"/>
                    <a:pt x="5580" y="3351"/>
                  </a:cubicBezTo>
                  <a:cubicBezTo>
                    <a:pt x="5733" y="3351"/>
                    <a:pt x="5859" y="3383"/>
                    <a:pt x="5923" y="3457"/>
                  </a:cubicBezTo>
                  <a:cubicBezTo>
                    <a:pt x="5986" y="3541"/>
                    <a:pt x="6028" y="3646"/>
                    <a:pt x="6028" y="3773"/>
                  </a:cubicBezTo>
                  <a:cubicBezTo>
                    <a:pt x="6007" y="3920"/>
                    <a:pt x="5965" y="4068"/>
                    <a:pt x="5880" y="4215"/>
                  </a:cubicBezTo>
                  <a:cubicBezTo>
                    <a:pt x="5712" y="4531"/>
                    <a:pt x="5501" y="4827"/>
                    <a:pt x="5227" y="5058"/>
                  </a:cubicBezTo>
                  <a:cubicBezTo>
                    <a:pt x="4974" y="5311"/>
                    <a:pt x="4679" y="5522"/>
                    <a:pt x="4342" y="5670"/>
                  </a:cubicBezTo>
                  <a:cubicBezTo>
                    <a:pt x="4215" y="5733"/>
                    <a:pt x="4068" y="5754"/>
                    <a:pt x="3920" y="5754"/>
                  </a:cubicBezTo>
                  <a:cubicBezTo>
                    <a:pt x="3857" y="5754"/>
                    <a:pt x="3815" y="5733"/>
                    <a:pt x="3794" y="5712"/>
                  </a:cubicBezTo>
                  <a:cubicBezTo>
                    <a:pt x="3773" y="5691"/>
                    <a:pt x="3773" y="5691"/>
                    <a:pt x="3752" y="5627"/>
                  </a:cubicBezTo>
                  <a:cubicBezTo>
                    <a:pt x="3773" y="5480"/>
                    <a:pt x="3815" y="5332"/>
                    <a:pt x="3899" y="5185"/>
                  </a:cubicBezTo>
                  <a:cubicBezTo>
                    <a:pt x="3984" y="5016"/>
                    <a:pt x="4068" y="4869"/>
                    <a:pt x="4173" y="4700"/>
                  </a:cubicBezTo>
                  <a:cubicBezTo>
                    <a:pt x="4384" y="4384"/>
                    <a:pt x="4616" y="4068"/>
                    <a:pt x="4848" y="3731"/>
                  </a:cubicBezTo>
                  <a:lnTo>
                    <a:pt x="4827" y="3709"/>
                  </a:lnTo>
                  <a:cubicBezTo>
                    <a:pt x="4489" y="3920"/>
                    <a:pt x="4173" y="4194"/>
                    <a:pt x="3899" y="4489"/>
                  </a:cubicBezTo>
                  <a:cubicBezTo>
                    <a:pt x="3752" y="4637"/>
                    <a:pt x="3604" y="4784"/>
                    <a:pt x="3499" y="4974"/>
                  </a:cubicBezTo>
                  <a:cubicBezTo>
                    <a:pt x="3351" y="5164"/>
                    <a:pt x="3267" y="5375"/>
                    <a:pt x="3246" y="5627"/>
                  </a:cubicBezTo>
                  <a:cubicBezTo>
                    <a:pt x="3225" y="5796"/>
                    <a:pt x="3288" y="5965"/>
                    <a:pt x="3415" y="6091"/>
                  </a:cubicBezTo>
                  <a:cubicBezTo>
                    <a:pt x="3478" y="6154"/>
                    <a:pt x="3583" y="6218"/>
                    <a:pt x="3667" y="6260"/>
                  </a:cubicBezTo>
                  <a:cubicBezTo>
                    <a:pt x="3646" y="6281"/>
                    <a:pt x="3625" y="6323"/>
                    <a:pt x="3583" y="6344"/>
                  </a:cubicBezTo>
                  <a:cubicBezTo>
                    <a:pt x="3478" y="6492"/>
                    <a:pt x="3351" y="6597"/>
                    <a:pt x="3225" y="6702"/>
                  </a:cubicBezTo>
                  <a:cubicBezTo>
                    <a:pt x="3077" y="6808"/>
                    <a:pt x="2930" y="6913"/>
                    <a:pt x="2782" y="6976"/>
                  </a:cubicBezTo>
                  <a:cubicBezTo>
                    <a:pt x="2614" y="7061"/>
                    <a:pt x="2445" y="7124"/>
                    <a:pt x="2276" y="7166"/>
                  </a:cubicBezTo>
                  <a:cubicBezTo>
                    <a:pt x="2327" y="7172"/>
                    <a:pt x="2378" y="7174"/>
                    <a:pt x="2428" y="7174"/>
                  </a:cubicBezTo>
                  <a:cubicBezTo>
                    <a:pt x="2566" y="7174"/>
                    <a:pt x="2701" y="7155"/>
                    <a:pt x="2824" y="7124"/>
                  </a:cubicBezTo>
                  <a:cubicBezTo>
                    <a:pt x="3014" y="7082"/>
                    <a:pt x="3183" y="6997"/>
                    <a:pt x="3351" y="6892"/>
                  </a:cubicBezTo>
                  <a:cubicBezTo>
                    <a:pt x="3478" y="6829"/>
                    <a:pt x="3583" y="6723"/>
                    <a:pt x="3689" y="6639"/>
                  </a:cubicBezTo>
                  <a:cubicBezTo>
                    <a:pt x="3710" y="6829"/>
                    <a:pt x="3794" y="6997"/>
                    <a:pt x="3941" y="7145"/>
                  </a:cubicBezTo>
                  <a:cubicBezTo>
                    <a:pt x="4005" y="7208"/>
                    <a:pt x="4089" y="7271"/>
                    <a:pt x="4173" y="7314"/>
                  </a:cubicBezTo>
                  <a:cubicBezTo>
                    <a:pt x="4089" y="7482"/>
                    <a:pt x="4089" y="7693"/>
                    <a:pt x="4131" y="7861"/>
                  </a:cubicBezTo>
                  <a:cubicBezTo>
                    <a:pt x="4131" y="7883"/>
                    <a:pt x="4131" y="7904"/>
                    <a:pt x="4152" y="7925"/>
                  </a:cubicBezTo>
                  <a:cubicBezTo>
                    <a:pt x="3984" y="7988"/>
                    <a:pt x="3836" y="8051"/>
                    <a:pt x="3667" y="8093"/>
                  </a:cubicBezTo>
                  <a:cubicBezTo>
                    <a:pt x="3499" y="8150"/>
                    <a:pt x="3311" y="8178"/>
                    <a:pt x="3124" y="8178"/>
                  </a:cubicBezTo>
                  <a:cubicBezTo>
                    <a:pt x="3030" y="8178"/>
                    <a:pt x="2937" y="8171"/>
                    <a:pt x="2845" y="8157"/>
                  </a:cubicBezTo>
                  <a:cubicBezTo>
                    <a:pt x="2593" y="8135"/>
                    <a:pt x="2361" y="8030"/>
                    <a:pt x="2213" y="7840"/>
                  </a:cubicBezTo>
                  <a:cubicBezTo>
                    <a:pt x="2129" y="7735"/>
                    <a:pt x="2087" y="7630"/>
                    <a:pt x="2045" y="7524"/>
                  </a:cubicBezTo>
                  <a:cubicBezTo>
                    <a:pt x="2023" y="7398"/>
                    <a:pt x="2002" y="7292"/>
                    <a:pt x="2002" y="7166"/>
                  </a:cubicBezTo>
                  <a:lnTo>
                    <a:pt x="2002" y="7061"/>
                  </a:lnTo>
                  <a:lnTo>
                    <a:pt x="1939" y="6955"/>
                  </a:lnTo>
                  <a:cubicBezTo>
                    <a:pt x="1792" y="6744"/>
                    <a:pt x="1686" y="6492"/>
                    <a:pt x="1644" y="6218"/>
                  </a:cubicBezTo>
                  <a:cubicBezTo>
                    <a:pt x="1623" y="5965"/>
                    <a:pt x="1644" y="5691"/>
                    <a:pt x="1749" y="5459"/>
                  </a:cubicBezTo>
                  <a:cubicBezTo>
                    <a:pt x="1855" y="5185"/>
                    <a:pt x="1981" y="4953"/>
                    <a:pt x="2171" y="4721"/>
                  </a:cubicBezTo>
                  <a:cubicBezTo>
                    <a:pt x="2340" y="4510"/>
                    <a:pt x="2550" y="4300"/>
                    <a:pt x="2761" y="4131"/>
                  </a:cubicBezTo>
                  <a:lnTo>
                    <a:pt x="2909" y="4005"/>
                  </a:lnTo>
                  <a:lnTo>
                    <a:pt x="2888" y="3836"/>
                  </a:lnTo>
                  <a:cubicBezTo>
                    <a:pt x="2867" y="3478"/>
                    <a:pt x="2803" y="3119"/>
                    <a:pt x="2740" y="2761"/>
                  </a:cubicBezTo>
                  <a:cubicBezTo>
                    <a:pt x="2656" y="2403"/>
                    <a:pt x="2529" y="2044"/>
                    <a:pt x="2361" y="1707"/>
                  </a:cubicBezTo>
                  <a:cubicBezTo>
                    <a:pt x="2213" y="1454"/>
                    <a:pt x="2108" y="1159"/>
                    <a:pt x="2066" y="864"/>
                  </a:cubicBezTo>
                  <a:cubicBezTo>
                    <a:pt x="2045" y="801"/>
                    <a:pt x="2066" y="738"/>
                    <a:pt x="2087" y="675"/>
                  </a:cubicBezTo>
                  <a:lnTo>
                    <a:pt x="2129" y="675"/>
                  </a:lnTo>
                  <a:cubicBezTo>
                    <a:pt x="2150" y="668"/>
                    <a:pt x="2171" y="665"/>
                    <a:pt x="2192" y="665"/>
                  </a:cubicBezTo>
                  <a:close/>
                  <a:moveTo>
                    <a:pt x="2087" y="0"/>
                  </a:moveTo>
                  <a:cubicBezTo>
                    <a:pt x="1918" y="0"/>
                    <a:pt x="1771" y="63"/>
                    <a:pt x="1665" y="169"/>
                  </a:cubicBezTo>
                  <a:cubicBezTo>
                    <a:pt x="1539" y="274"/>
                    <a:pt x="1476" y="422"/>
                    <a:pt x="1433" y="569"/>
                  </a:cubicBezTo>
                  <a:cubicBezTo>
                    <a:pt x="1412" y="696"/>
                    <a:pt x="1391" y="801"/>
                    <a:pt x="1412" y="927"/>
                  </a:cubicBezTo>
                  <a:cubicBezTo>
                    <a:pt x="1454" y="1307"/>
                    <a:pt x="1581" y="1686"/>
                    <a:pt x="1792" y="2023"/>
                  </a:cubicBezTo>
                  <a:cubicBezTo>
                    <a:pt x="2023" y="2550"/>
                    <a:pt x="2171" y="3140"/>
                    <a:pt x="2234" y="3709"/>
                  </a:cubicBezTo>
                  <a:cubicBezTo>
                    <a:pt x="2023" y="3899"/>
                    <a:pt x="1813" y="4110"/>
                    <a:pt x="1644" y="4321"/>
                  </a:cubicBezTo>
                  <a:cubicBezTo>
                    <a:pt x="1560" y="4426"/>
                    <a:pt x="1476" y="4553"/>
                    <a:pt x="1412" y="4679"/>
                  </a:cubicBezTo>
                  <a:lnTo>
                    <a:pt x="1370" y="4679"/>
                  </a:lnTo>
                  <a:cubicBezTo>
                    <a:pt x="1299" y="4665"/>
                    <a:pt x="1229" y="4659"/>
                    <a:pt x="1160" y="4659"/>
                  </a:cubicBezTo>
                  <a:cubicBezTo>
                    <a:pt x="693" y="4659"/>
                    <a:pt x="279" y="4958"/>
                    <a:pt x="169" y="5417"/>
                  </a:cubicBezTo>
                  <a:cubicBezTo>
                    <a:pt x="21" y="6091"/>
                    <a:pt x="0" y="6787"/>
                    <a:pt x="127" y="7461"/>
                  </a:cubicBezTo>
                  <a:cubicBezTo>
                    <a:pt x="190" y="7756"/>
                    <a:pt x="358" y="7988"/>
                    <a:pt x="590" y="8157"/>
                  </a:cubicBezTo>
                  <a:cubicBezTo>
                    <a:pt x="759" y="8241"/>
                    <a:pt x="949" y="8304"/>
                    <a:pt x="1117" y="8304"/>
                  </a:cubicBezTo>
                  <a:cubicBezTo>
                    <a:pt x="1223" y="8304"/>
                    <a:pt x="1307" y="8283"/>
                    <a:pt x="1412" y="8262"/>
                  </a:cubicBezTo>
                  <a:lnTo>
                    <a:pt x="1686" y="8178"/>
                  </a:lnTo>
                  <a:cubicBezTo>
                    <a:pt x="1707" y="8199"/>
                    <a:pt x="1707" y="8220"/>
                    <a:pt x="1728" y="8241"/>
                  </a:cubicBezTo>
                  <a:cubicBezTo>
                    <a:pt x="1981" y="8536"/>
                    <a:pt x="2361" y="8726"/>
                    <a:pt x="2761" y="8768"/>
                  </a:cubicBezTo>
                  <a:cubicBezTo>
                    <a:pt x="2848" y="8779"/>
                    <a:pt x="2937" y="8784"/>
                    <a:pt x="3026" y="8784"/>
                  </a:cubicBezTo>
                  <a:cubicBezTo>
                    <a:pt x="3283" y="8784"/>
                    <a:pt x="3549" y="8741"/>
                    <a:pt x="3815" y="8662"/>
                  </a:cubicBezTo>
                  <a:cubicBezTo>
                    <a:pt x="4047" y="8599"/>
                    <a:pt x="4300" y="8494"/>
                    <a:pt x="4532" y="8388"/>
                  </a:cubicBezTo>
                  <a:cubicBezTo>
                    <a:pt x="4595" y="8409"/>
                    <a:pt x="4658" y="8452"/>
                    <a:pt x="4721" y="8452"/>
                  </a:cubicBezTo>
                  <a:cubicBezTo>
                    <a:pt x="4796" y="8467"/>
                    <a:pt x="4860" y="8481"/>
                    <a:pt x="4921" y="8481"/>
                  </a:cubicBezTo>
                  <a:cubicBezTo>
                    <a:pt x="4946" y="8481"/>
                    <a:pt x="4971" y="8479"/>
                    <a:pt x="4995" y="8473"/>
                  </a:cubicBezTo>
                  <a:cubicBezTo>
                    <a:pt x="5670" y="8431"/>
                    <a:pt x="6302" y="8093"/>
                    <a:pt x="6723" y="7566"/>
                  </a:cubicBezTo>
                  <a:cubicBezTo>
                    <a:pt x="6976" y="7314"/>
                    <a:pt x="7082" y="6955"/>
                    <a:pt x="6997" y="6618"/>
                  </a:cubicBezTo>
                  <a:cubicBezTo>
                    <a:pt x="6934" y="6428"/>
                    <a:pt x="6808" y="6260"/>
                    <a:pt x="6639" y="6154"/>
                  </a:cubicBezTo>
                  <a:cubicBezTo>
                    <a:pt x="6745" y="6007"/>
                    <a:pt x="6829" y="5838"/>
                    <a:pt x="6913" y="5670"/>
                  </a:cubicBezTo>
                  <a:cubicBezTo>
                    <a:pt x="7082" y="5332"/>
                    <a:pt x="7103" y="4953"/>
                    <a:pt x="6955" y="4637"/>
                  </a:cubicBezTo>
                  <a:cubicBezTo>
                    <a:pt x="6850" y="4447"/>
                    <a:pt x="6702" y="4300"/>
                    <a:pt x="6513" y="4215"/>
                  </a:cubicBezTo>
                  <a:cubicBezTo>
                    <a:pt x="6576" y="4089"/>
                    <a:pt x="6597" y="3941"/>
                    <a:pt x="6618" y="3794"/>
                  </a:cubicBezTo>
                  <a:cubicBezTo>
                    <a:pt x="6639" y="3520"/>
                    <a:pt x="6534" y="3225"/>
                    <a:pt x="6344" y="3035"/>
                  </a:cubicBezTo>
                  <a:cubicBezTo>
                    <a:pt x="6133" y="2845"/>
                    <a:pt x="5859" y="2740"/>
                    <a:pt x="5585" y="2740"/>
                  </a:cubicBezTo>
                  <a:cubicBezTo>
                    <a:pt x="5354" y="2740"/>
                    <a:pt x="5143" y="2782"/>
                    <a:pt x="4911" y="2845"/>
                  </a:cubicBezTo>
                  <a:cubicBezTo>
                    <a:pt x="4742" y="2888"/>
                    <a:pt x="4553" y="2951"/>
                    <a:pt x="4363" y="3014"/>
                  </a:cubicBezTo>
                  <a:cubicBezTo>
                    <a:pt x="4405" y="2888"/>
                    <a:pt x="4405" y="2740"/>
                    <a:pt x="4426" y="2592"/>
                  </a:cubicBezTo>
                  <a:cubicBezTo>
                    <a:pt x="4447" y="2192"/>
                    <a:pt x="4384" y="1813"/>
                    <a:pt x="4236" y="1433"/>
                  </a:cubicBezTo>
                  <a:cubicBezTo>
                    <a:pt x="4068" y="1075"/>
                    <a:pt x="3815" y="759"/>
                    <a:pt x="3499" y="506"/>
                  </a:cubicBezTo>
                  <a:cubicBezTo>
                    <a:pt x="3183" y="253"/>
                    <a:pt x="2824" y="84"/>
                    <a:pt x="2424" y="21"/>
                  </a:cubicBezTo>
                  <a:cubicBezTo>
                    <a:pt x="2319" y="0"/>
                    <a:pt x="2192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7"/>
            <p:cNvSpPr/>
            <p:nvPr/>
          </p:nvSpPr>
          <p:spPr>
            <a:xfrm>
              <a:off x="-2635224" y="2265962"/>
              <a:ext cx="248085" cy="255069"/>
            </a:xfrm>
            <a:custGeom>
              <a:avLst/>
              <a:gdLst/>
              <a:ahLst/>
              <a:cxnLst/>
              <a:rect l="l" t="t" r="r" b="b"/>
              <a:pathLst>
                <a:path w="6430" h="6611" extrusionOk="0">
                  <a:moveTo>
                    <a:pt x="3963" y="565"/>
                  </a:moveTo>
                  <a:cubicBezTo>
                    <a:pt x="4422" y="565"/>
                    <a:pt x="4880" y="623"/>
                    <a:pt x="5333" y="739"/>
                  </a:cubicBezTo>
                  <a:cubicBezTo>
                    <a:pt x="5438" y="781"/>
                    <a:pt x="5523" y="844"/>
                    <a:pt x="5586" y="928"/>
                  </a:cubicBezTo>
                  <a:cubicBezTo>
                    <a:pt x="5628" y="1034"/>
                    <a:pt x="5649" y="1139"/>
                    <a:pt x="5607" y="1223"/>
                  </a:cubicBezTo>
                  <a:lnTo>
                    <a:pt x="5502" y="1582"/>
                  </a:lnTo>
                  <a:cubicBezTo>
                    <a:pt x="5310" y="1512"/>
                    <a:pt x="5118" y="1471"/>
                    <a:pt x="4914" y="1471"/>
                  </a:cubicBezTo>
                  <a:cubicBezTo>
                    <a:pt x="4871" y="1471"/>
                    <a:pt x="4828" y="1473"/>
                    <a:pt x="4785" y="1476"/>
                  </a:cubicBezTo>
                  <a:cubicBezTo>
                    <a:pt x="5017" y="1518"/>
                    <a:pt x="5270" y="1582"/>
                    <a:pt x="5481" y="1708"/>
                  </a:cubicBezTo>
                  <a:cubicBezTo>
                    <a:pt x="5502" y="1750"/>
                    <a:pt x="5544" y="1750"/>
                    <a:pt x="5586" y="1792"/>
                  </a:cubicBezTo>
                  <a:cubicBezTo>
                    <a:pt x="5797" y="1961"/>
                    <a:pt x="5944" y="2193"/>
                    <a:pt x="6007" y="2467"/>
                  </a:cubicBezTo>
                  <a:cubicBezTo>
                    <a:pt x="6092" y="2994"/>
                    <a:pt x="6050" y="3563"/>
                    <a:pt x="5860" y="4069"/>
                  </a:cubicBezTo>
                  <a:cubicBezTo>
                    <a:pt x="5712" y="4617"/>
                    <a:pt x="5481" y="5122"/>
                    <a:pt x="5143" y="5586"/>
                  </a:cubicBezTo>
                  <a:cubicBezTo>
                    <a:pt x="5017" y="5776"/>
                    <a:pt x="4827" y="5923"/>
                    <a:pt x="4616" y="6008"/>
                  </a:cubicBezTo>
                  <a:cubicBezTo>
                    <a:pt x="4574" y="6018"/>
                    <a:pt x="4532" y="6023"/>
                    <a:pt x="4490" y="6023"/>
                  </a:cubicBezTo>
                  <a:cubicBezTo>
                    <a:pt x="4448" y="6023"/>
                    <a:pt x="4406" y="6018"/>
                    <a:pt x="4364" y="6008"/>
                  </a:cubicBezTo>
                  <a:cubicBezTo>
                    <a:pt x="4300" y="5987"/>
                    <a:pt x="4258" y="5965"/>
                    <a:pt x="4195" y="5923"/>
                  </a:cubicBezTo>
                  <a:cubicBezTo>
                    <a:pt x="4364" y="5691"/>
                    <a:pt x="4469" y="5417"/>
                    <a:pt x="4532" y="5143"/>
                  </a:cubicBezTo>
                  <a:cubicBezTo>
                    <a:pt x="4595" y="4848"/>
                    <a:pt x="4638" y="4532"/>
                    <a:pt x="4616" y="4195"/>
                  </a:cubicBezTo>
                  <a:lnTo>
                    <a:pt x="4616" y="4195"/>
                  </a:lnTo>
                  <a:cubicBezTo>
                    <a:pt x="4511" y="4490"/>
                    <a:pt x="4385" y="4785"/>
                    <a:pt x="4258" y="5059"/>
                  </a:cubicBezTo>
                  <a:cubicBezTo>
                    <a:pt x="4132" y="5312"/>
                    <a:pt x="3963" y="5544"/>
                    <a:pt x="3752" y="5755"/>
                  </a:cubicBezTo>
                  <a:cubicBezTo>
                    <a:pt x="3584" y="5923"/>
                    <a:pt x="3352" y="6029"/>
                    <a:pt x="3099" y="6071"/>
                  </a:cubicBezTo>
                  <a:cubicBezTo>
                    <a:pt x="2951" y="6071"/>
                    <a:pt x="2783" y="6050"/>
                    <a:pt x="2635" y="6008"/>
                  </a:cubicBezTo>
                  <a:cubicBezTo>
                    <a:pt x="2656" y="5987"/>
                    <a:pt x="2677" y="5944"/>
                    <a:pt x="2699" y="5923"/>
                  </a:cubicBezTo>
                  <a:cubicBezTo>
                    <a:pt x="3015" y="5354"/>
                    <a:pt x="3183" y="4701"/>
                    <a:pt x="3183" y="4026"/>
                  </a:cubicBezTo>
                  <a:lnTo>
                    <a:pt x="3183" y="4026"/>
                  </a:lnTo>
                  <a:cubicBezTo>
                    <a:pt x="3120" y="4343"/>
                    <a:pt x="3015" y="4659"/>
                    <a:pt x="2909" y="4954"/>
                  </a:cubicBezTo>
                  <a:cubicBezTo>
                    <a:pt x="2804" y="5228"/>
                    <a:pt x="2656" y="5502"/>
                    <a:pt x="2467" y="5755"/>
                  </a:cubicBezTo>
                  <a:cubicBezTo>
                    <a:pt x="2298" y="5987"/>
                    <a:pt x="2045" y="6113"/>
                    <a:pt x="1771" y="6134"/>
                  </a:cubicBezTo>
                  <a:cubicBezTo>
                    <a:pt x="1708" y="6134"/>
                    <a:pt x="1645" y="6113"/>
                    <a:pt x="1582" y="6113"/>
                  </a:cubicBezTo>
                  <a:cubicBezTo>
                    <a:pt x="1497" y="6092"/>
                    <a:pt x="1434" y="6071"/>
                    <a:pt x="1371" y="6050"/>
                  </a:cubicBezTo>
                  <a:cubicBezTo>
                    <a:pt x="1223" y="6008"/>
                    <a:pt x="1118" y="5944"/>
                    <a:pt x="991" y="5881"/>
                  </a:cubicBezTo>
                  <a:cubicBezTo>
                    <a:pt x="886" y="5797"/>
                    <a:pt x="802" y="5713"/>
                    <a:pt x="738" y="5607"/>
                  </a:cubicBezTo>
                  <a:cubicBezTo>
                    <a:pt x="675" y="5502"/>
                    <a:pt x="633" y="5375"/>
                    <a:pt x="612" y="5249"/>
                  </a:cubicBezTo>
                  <a:cubicBezTo>
                    <a:pt x="570" y="4975"/>
                    <a:pt x="612" y="4701"/>
                    <a:pt x="696" y="4469"/>
                  </a:cubicBezTo>
                  <a:cubicBezTo>
                    <a:pt x="802" y="4195"/>
                    <a:pt x="949" y="3963"/>
                    <a:pt x="1160" y="3795"/>
                  </a:cubicBezTo>
                  <a:cubicBezTo>
                    <a:pt x="1286" y="3668"/>
                    <a:pt x="1434" y="3584"/>
                    <a:pt x="1603" y="3521"/>
                  </a:cubicBezTo>
                  <a:cubicBezTo>
                    <a:pt x="1624" y="3626"/>
                    <a:pt x="1624" y="3731"/>
                    <a:pt x="1645" y="3837"/>
                  </a:cubicBezTo>
                  <a:cubicBezTo>
                    <a:pt x="1645" y="3963"/>
                    <a:pt x="1645" y="4069"/>
                    <a:pt x="1645" y="4174"/>
                  </a:cubicBezTo>
                  <a:lnTo>
                    <a:pt x="1582" y="4237"/>
                  </a:lnTo>
                  <a:lnTo>
                    <a:pt x="1560" y="4237"/>
                  </a:lnTo>
                  <a:lnTo>
                    <a:pt x="1455" y="4216"/>
                  </a:lnTo>
                  <a:lnTo>
                    <a:pt x="1244" y="4216"/>
                  </a:lnTo>
                  <a:cubicBezTo>
                    <a:pt x="1286" y="4279"/>
                    <a:pt x="1329" y="4343"/>
                    <a:pt x="1392" y="4385"/>
                  </a:cubicBezTo>
                  <a:lnTo>
                    <a:pt x="1455" y="4406"/>
                  </a:lnTo>
                  <a:cubicBezTo>
                    <a:pt x="1455" y="4406"/>
                    <a:pt x="1413" y="4427"/>
                    <a:pt x="1413" y="4448"/>
                  </a:cubicBezTo>
                  <a:cubicBezTo>
                    <a:pt x="1286" y="4574"/>
                    <a:pt x="1139" y="4680"/>
                    <a:pt x="991" y="4785"/>
                  </a:cubicBezTo>
                  <a:cubicBezTo>
                    <a:pt x="1076" y="4764"/>
                    <a:pt x="1160" y="4743"/>
                    <a:pt x="1244" y="4701"/>
                  </a:cubicBezTo>
                  <a:cubicBezTo>
                    <a:pt x="1350" y="4680"/>
                    <a:pt x="1434" y="4617"/>
                    <a:pt x="1518" y="4574"/>
                  </a:cubicBezTo>
                  <a:cubicBezTo>
                    <a:pt x="1560" y="4532"/>
                    <a:pt x="1603" y="4511"/>
                    <a:pt x="1645" y="4469"/>
                  </a:cubicBezTo>
                  <a:lnTo>
                    <a:pt x="1645" y="5122"/>
                  </a:lnTo>
                  <a:cubicBezTo>
                    <a:pt x="1856" y="4743"/>
                    <a:pt x="2003" y="4300"/>
                    <a:pt x="2045" y="3858"/>
                  </a:cubicBezTo>
                  <a:cubicBezTo>
                    <a:pt x="2087" y="3626"/>
                    <a:pt x="2066" y="3394"/>
                    <a:pt x="2024" y="3162"/>
                  </a:cubicBezTo>
                  <a:lnTo>
                    <a:pt x="1982" y="2973"/>
                  </a:lnTo>
                  <a:cubicBezTo>
                    <a:pt x="1982" y="2952"/>
                    <a:pt x="1961" y="2909"/>
                    <a:pt x="1961" y="2867"/>
                  </a:cubicBezTo>
                  <a:cubicBezTo>
                    <a:pt x="1940" y="2783"/>
                    <a:pt x="1940" y="2699"/>
                    <a:pt x="1961" y="2614"/>
                  </a:cubicBezTo>
                  <a:cubicBezTo>
                    <a:pt x="2003" y="2256"/>
                    <a:pt x="2214" y="1961"/>
                    <a:pt x="2509" y="1792"/>
                  </a:cubicBezTo>
                  <a:cubicBezTo>
                    <a:pt x="2888" y="1624"/>
                    <a:pt x="3289" y="1497"/>
                    <a:pt x="3689" y="1476"/>
                  </a:cubicBezTo>
                  <a:cubicBezTo>
                    <a:pt x="3450" y="1376"/>
                    <a:pt x="3196" y="1328"/>
                    <a:pt x="2940" y="1328"/>
                  </a:cubicBezTo>
                  <a:cubicBezTo>
                    <a:pt x="2768" y="1328"/>
                    <a:pt x="2594" y="1349"/>
                    <a:pt x="2425" y="1392"/>
                  </a:cubicBezTo>
                  <a:lnTo>
                    <a:pt x="2361" y="1223"/>
                  </a:lnTo>
                  <a:cubicBezTo>
                    <a:pt x="2319" y="1139"/>
                    <a:pt x="2319" y="1034"/>
                    <a:pt x="2361" y="928"/>
                  </a:cubicBezTo>
                  <a:cubicBezTo>
                    <a:pt x="2403" y="844"/>
                    <a:pt x="2488" y="760"/>
                    <a:pt x="2593" y="739"/>
                  </a:cubicBezTo>
                  <a:cubicBezTo>
                    <a:pt x="3046" y="623"/>
                    <a:pt x="3505" y="565"/>
                    <a:pt x="3963" y="565"/>
                  </a:cubicBezTo>
                  <a:close/>
                  <a:moveTo>
                    <a:pt x="3953" y="1"/>
                  </a:moveTo>
                  <a:cubicBezTo>
                    <a:pt x="3447" y="1"/>
                    <a:pt x="2941" y="64"/>
                    <a:pt x="2446" y="191"/>
                  </a:cubicBezTo>
                  <a:cubicBezTo>
                    <a:pt x="2193" y="254"/>
                    <a:pt x="1982" y="422"/>
                    <a:pt x="1877" y="654"/>
                  </a:cubicBezTo>
                  <a:cubicBezTo>
                    <a:pt x="1750" y="886"/>
                    <a:pt x="1750" y="1160"/>
                    <a:pt x="1856" y="1413"/>
                  </a:cubicBezTo>
                  <a:lnTo>
                    <a:pt x="1919" y="1582"/>
                  </a:lnTo>
                  <a:cubicBezTo>
                    <a:pt x="1834" y="1645"/>
                    <a:pt x="1771" y="1729"/>
                    <a:pt x="1708" y="1792"/>
                  </a:cubicBezTo>
                  <a:cubicBezTo>
                    <a:pt x="1539" y="2003"/>
                    <a:pt x="1434" y="2256"/>
                    <a:pt x="1413" y="2530"/>
                  </a:cubicBezTo>
                  <a:cubicBezTo>
                    <a:pt x="1392" y="2657"/>
                    <a:pt x="1392" y="2783"/>
                    <a:pt x="1434" y="2909"/>
                  </a:cubicBezTo>
                  <a:cubicBezTo>
                    <a:pt x="1434" y="2930"/>
                    <a:pt x="1434" y="2952"/>
                    <a:pt x="1434" y="2952"/>
                  </a:cubicBezTo>
                  <a:cubicBezTo>
                    <a:pt x="1181" y="3036"/>
                    <a:pt x="970" y="3162"/>
                    <a:pt x="781" y="3331"/>
                  </a:cubicBezTo>
                  <a:cubicBezTo>
                    <a:pt x="486" y="3563"/>
                    <a:pt x="296" y="3879"/>
                    <a:pt x="169" y="4237"/>
                  </a:cubicBezTo>
                  <a:cubicBezTo>
                    <a:pt x="22" y="4574"/>
                    <a:pt x="1" y="4954"/>
                    <a:pt x="64" y="5312"/>
                  </a:cubicBezTo>
                  <a:cubicBezTo>
                    <a:pt x="148" y="5713"/>
                    <a:pt x="380" y="6050"/>
                    <a:pt x="717" y="6239"/>
                  </a:cubicBezTo>
                  <a:cubicBezTo>
                    <a:pt x="886" y="6345"/>
                    <a:pt x="1055" y="6408"/>
                    <a:pt x="1223" y="6450"/>
                  </a:cubicBezTo>
                  <a:cubicBezTo>
                    <a:pt x="1308" y="6471"/>
                    <a:pt x="1413" y="6471"/>
                    <a:pt x="1497" y="6492"/>
                  </a:cubicBezTo>
                  <a:lnTo>
                    <a:pt x="1771" y="6492"/>
                  </a:lnTo>
                  <a:cubicBezTo>
                    <a:pt x="1898" y="6471"/>
                    <a:pt x="2003" y="6450"/>
                    <a:pt x="2108" y="6387"/>
                  </a:cubicBezTo>
                  <a:cubicBezTo>
                    <a:pt x="2379" y="6539"/>
                    <a:pt x="2664" y="6610"/>
                    <a:pt x="2952" y="6610"/>
                  </a:cubicBezTo>
                  <a:cubicBezTo>
                    <a:pt x="3022" y="6610"/>
                    <a:pt x="3092" y="6606"/>
                    <a:pt x="3162" y="6598"/>
                  </a:cubicBezTo>
                  <a:cubicBezTo>
                    <a:pt x="3415" y="6556"/>
                    <a:pt x="3647" y="6450"/>
                    <a:pt x="3837" y="6303"/>
                  </a:cubicBezTo>
                  <a:cubicBezTo>
                    <a:pt x="3921" y="6387"/>
                    <a:pt x="4047" y="6471"/>
                    <a:pt x="4174" y="6513"/>
                  </a:cubicBezTo>
                  <a:cubicBezTo>
                    <a:pt x="4284" y="6550"/>
                    <a:pt x="4401" y="6573"/>
                    <a:pt x="4518" y="6573"/>
                  </a:cubicBezTo>
                  <a:cubicBezTo>
                    <a:pt x="4601" y="6573"/>
                    <a:pt x="4685" y="6561"/>
                    <a:pt x="4764" y="6535"/>
                  </a:cubicBezTo>
                  <a:cubicBezTo>
                    <a:pt x="4954" y="6492"/>
                    <a:pt x="5122" y="6387"/>
                    <a:pt x="5270" y="6282"/>
                  </a:cubicBezTo>
                  <a:cubicBezTo>
                    <a:pt x="5333" y="6218"/>
                    <a:pt x="5396" y="6155"/>
                    <a:pt x="5438" y="6092"/>
                  </a:cubicBezTo>
                  <a:cubicBezTo>
                    <a:pt x="5502" y="6029"/>
                    <a:pt x="5565" y="5965"/>
                    <a:pt x="5607" y="5902"/>
                  </a:cubicBezTo>
                  <a:cubicBezTo>
                    <a:pt x="5797" y="5649"/>
                    <a:pt x="5944" y="5354"/>
                    <a:pt x="6050" y="5059"/>
                  </a:cubicBezTo>
                  <a:cubicBezTo>
                    <a:pt x="6176" y="4785"/>
                    <a:pt x="6260" y="4490"/>
                    <a:pt x="6324" y="4174"/>
                  </a:cubicBezTo>
                  <a:cubicBezTo>
                    <a:pt x="6408" y="3879"/>
                    <a:pt x="6429" y="3563"/>
                    <a:pt x="6429" y="3268"/>
                  </a:cubicBezTo>
                  <a:cubicBezTo>
                    <a:pt x="6429" y="2952"/>
                    <a:pt x="6387" y="2635"/>
                    <a:pt x="6281" y="2340"/>
                  </a:cubicBezTo>
                  <a:cubicBezTo>
                    <a:pt x="6197" y="2130"/>
                    <a:pt x="6071" y="1961"/>
                    <a:pt x="5923" y="1813"/>
                  </a:cubicBezTo>
                  <a:lnTo>
                    <a:pt x="5923" y="1813"/>
                  </a:lnTo>
                  <a:lnTo>
                    <a:pt x="5986" y="1835"/>
                  </a:lnTo>
                  <a:lnTo>
                    <a:pt x="6134" y="1350"/>
                  </a:lnTo>
                  <a:cubicBezTo>
                    <a:pt x="6260" y="844"/>
                    <a:pt x="5965" y="317"/>
                    <a:pt x="5460" y="191"/>
                  </a:cubicBezTo>
                  <a:cubicBezTo>
                    <a:pt x="4964" y="64"/>
                    <a:pt x="4458" y="1"/>
                    <a:pt x="3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7"/>
            <p:cNvSpPr/>
            <p:nvPr/>
          </p:nvSpPr>
          <p:spPr>
            <a:xfrm>
              <a:off x="-2123705" y="1870551"/>
              <a:ext cx="182187" cy="210853"/>
            </a:xfrm>
            <a:custGeom>
              <a:avLst/>
              <a:gdLst/>
              <a:ahLst/>
              <a:cxnLst/>
              <a:rect l="l" t="t" r="r" b="b"/>
              <a:pathLst>
                <a:path w="4722" h="5465" extrusionOk="0">
                  <a:moveTo>
                    <a:pt x="2575" y="550"/>
                  </a:moveTo>
                  <a:cubicBezTo>
                    <a:pt x="2781" y="550"/>
                    <a:pt x="2993" y="615"/>
                    <a:pt x="3141" y="744"/>
                  </a:cubicBezTo>
                  <a:cubicBezTo>
                    <a:pt x="3204" y="786"/>
                    <a:pt x="3246" y="849"/>
                    <a:pt x="3310" y="891"/>
                  </a:cubicBezTo>
                  <a:cubicBezTo>
                    <a:pt x="4111" y="1818"/>
                    <a:pt x="4026" y="4263"/>
                    <a:pt x="3984" y="4896"/>
                  </a:cubicBezTo>
                  <a:cubicBezTo>
                    <a:pt x="3815" y="4832"/>
                    <a:pt x="3647" y="4790"/>
                    <a:pt x="3478" y="4748"/>
                  </a:cubicBezTo>
                  <a:cubicBezTo>
                    <a:pt x="3373" y="4727"/>
                    <a:pt x="3267" y="4706"/>
                    <a:pt x="3162" y="4685"/>
                  </a:cubicBezTo>
                  <a:cubicBezTo>
                    <a:pt x="3394" y="4305"/>
                    <a:pt x="3520" y="3842"/>
                    <a:pt x="3499" y="3378"/>
                  </a:cubicBezTo>
                  <a:cubicBezTo>
                    <a:pt x="3478" y="3231"/>
                    <a:pt x="3478" y="3083"/>
                    <a:pt x="3436" y="2936"/>
                  </a:cubicBezTo>
                  <a:lnTo>
                    <a:pt x="2424" y="2914"/>
                  </a:lnTo>
                  <a:lnTo>
                    <a:pt x="3141" y="2135"/>
                  </a:lnTo>
                  <a:cubicBezTo>
                    <a:pt x="3015" y="1861"/>
                    <a:pt x="2741" y="1671"/>
                    <a:pt x="2424" y="1650"/>
                  </a:cubicBezTo>
                  <a:cubicBezTo>
                    <a:pt x="1855" y="1650"/>
                    <a:pt x="1413" y="2472"/>
                    <a:pt x="1434" y="3420"/>
                  </a:cubicBezTo>
                  <a:cubicBezTo>
                    <a:pt x="1434" y="3884"/>
                    <a:pt x="1560" y="4348"/>
                    <a:pt x="1813" y="4727"/>
                  </a:cubicBezTo>
                  <a:cubicBezTo>
                    <a:pt x="1560" y="4769"/>
                    <a:pt x="1328" y="4832"/>
                    <a:pt x="1076" y="4917"/>
                  </a:cubicBezTo>
                  <a:cubicBezTo>
                    <a:pt x="1012" y="4938"/>
                    <a:pt x="928" y="4959"/>
                    <a:pt x="844" y="5001"/>
                  </a:cubicBezTo>
                  <a:cubicBezTo>
                    <a:pt x="802" y="3610"/>
                    <a:pt x="991" y="659"/>
                    <a:pt x="2509" y="554"/>
                  </a:cubicBezTo>
                  <a:lnTo>
                    <a:pt x="2488" y="554"/>
                  </a:lnTo>
                  <a:cubicBezTo>
                    <a:pt x="2517" y="551"/>
                    <a:pt x="2546" y="550"/>
                    <a:pt x="2575" y="550"/>
                  </a:cubicBezTo>
                  <a:close/>
                  <a:moveTo>
                    <a:pt x="2293" y="1"/>
                  </a:moveTo>
                  <a:cubicBezTo>
                    <a:pt x="2245" y="1"/>
                    <a:pt x="2197" y="2"/>
                    <a:pt x="2150" y="6"/>
                  </a:cubicBezTo>
                  <a:cubicBezTo>
                    <a:pt x="1876" y="27"/>
                    <a:pt x="1602" y="90"/>
                    <a:pt x="1350" y="175"/>
                  </a:cubicBezTo>
                  <a:cubicBezTo>
                    <a:pt x="1118" y="259"/>
                    <a:pt x="886" y="385"/>
                    <a:pt x="675" y="533"/>
                  </a:cubicBezTo>
                  <a:cubicBezTo>
                    <a:pt x="907" y="470"/>
                    <a:pt x="1160" y="449"/>
                    <a:pt x="1413" y="406"/>
                  </a:cubicBezTo>
                  <a:lnTo>
                    <a:pt x="1666" y="406"/>
                  </a:lnTo>
                  <a:cubicBezTo>
                    <a:pt x="211" y="1418"/>
                    <a:pt x="359" y="4832"/>
                    <a:pt x="401" y="5212"/>
                  </a:cubicBezTo>
                  <a:cubicBezTo>
                    <a:pt x="254" y="5296"/>
                    <a:pt x="127" y="5380"/>
                    <a:pt x="1" y="5465"/>
                  </a:cubicBezTo>
                  <a:cubicBezTo>
                    <a:pt x="422" y="5359"/>
                    <a:pt x="802" y="5296"/>
                    <a:pt x="1181" y="5233"/>
                  </a:cubicBezTo>
                  <a:cubicBezTo>
                    <a:pt x="1560" y="5170"/>
                    <a:pt x="1919" y="5127"/>
                    <a:pt x="2319" y="5106"/>
                  </a:cubicBezTo>
                  <a:cubicBezTo>
                    <a:pt x="2498" y="5096"/>
                    <a:pt x="2688" y="5091"/>
                    <a:pt x="2880" y="5091"/>
                  </a:cubicBezTo>
                  <a:cubicBezTo>
                    <a:pt x="3073" y="5091"/>
                    <a:pt x="3267" y="5096"/>
                    <a:pt x="3457" y="5106"/>
                  </a:cubicBezTo>
                  <a:cubicBezTo>
                    <a:pt x="3837" y="5106"/>
                    <a:pt x="4216" y="5170"/>
                    <a:pt x="4616" y="5191"/>
                  </a:cubicBezTo>
                  <a:cubicBezTo>
                    <a:pt x="4553" y="5148"/>
                    <a:pt x="4490" y="5127"/>
                    <a:pt x="4427" y="5085"/>
                  </a:cubicBezTo>
                  <a:cubicBezTo>
                    <a:pt x="4448" y="4959"/>
                    <a:pt x="4722" y="1818"/>
                    <a:pt x="3647" y="617"/>
                  </a:cubicBezTo>
                  <a:cubicBezTo>
                    <a:pt x="3478" y="385"/>
                    <a:pt x="3246" y="217"/>
                    <a:pt x="2972" y="111"/>
                  </a:cubicBezTo>
                  <a:cubicBezTo>
                    <a:pt x="2763" y="41"/>
                    <a:pt x="2524" y="1"/>
                    <a:pt x="2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7"/>
            <p:cNvSpPr/>
            <p:nvPr/>
          </p:nvSpPr>
          <p:spPr>
            <a:xfrm>
              <a:off x="-2327009" y="1919051"/>
              <a:ext cx="201709" cy="211162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1942" y="644"/>
                  </a:moveTo>
                  <a:cubicBezTo>
                    <a:pt x="3234" y="644"/>
                    <a:pt x="4082" y="3134"/>
                    <a:pt x="4342" y="4334"/>
                  </a:cubicBezTo>
                  <a:cubicBezTo>
                    <a:pt x="4258" y="4334"/>
                    <a:pt x="4195" y="4313"/>
                    <a:pt x="4110" y="4313"/>
                  </a:cubicBezTo>
                  <a:cubicBezTo>
                    <a:pt x="4036" y="4307"/>
                    <a:pt x="3964" y="4304"/>
                    <a:pt x="3893" y="4304"/>
                  </a:cubicBezTo>
                  <a:cubicBezTo>
                    <a:pt x="3720" y="4304"/>
                    <a:pt x="3552" y="4319"/>
                    <a:pt x="3373" y="4334"/>
                  </a:cubicBezTo>
                  <a:cubicBezTo>
                    <a:pt x="3520" y="3913"/>
                    <a:pt x="3520" y="3470"/>
                    <a:pt x="3415" y="3027"/>
                  </a:cubicBezTo>
                  <a:cubicBezTo>
                    <a:pt x="3203" y="2218"/>
                    <a:pt x="2692" y="1620"/>
                    <a:pt x="2203" y="1620"/>
                  </a:cubicBezTo>
                  <a:cubicBezTo>
                    <a:pt x="2157" y="1620"/>
                    <a:pt x="2111" y="1626"/>
                    <a:pt x="2066" y="1636"/>
                  </a:cubicBezTo>
                  <a:cubicBezTo>
                    <a:pt x="1771" y="1742"/>
                    <a:pt x="1560" y="1974"/>
                    <a:pt x="1497" y="2269"/>
                  </a:cubicBezTo>
                  <a:lnTo>
                    <a:pt x="2382" y="2817"/>
                  </a:lnTo>
                  <a:lnTo>
                    <a:pt x="1434" y="3091"/>
                  </a:lnTo>
                  <a:cubicBezTo>
                    <a:pt x="1455" y="3238"/>
                    <a:pt x="1476" y="3365"/>
                    <a:pt x="1497" y="3512"/>
                  </a:cubicBezTo>
                  <a:cubicBezTo>
                    <a:pt x="1602" y="3934"/>
                    <a:pt x="1813" y="4334"/>
                    <a:pt x="2129" y="4650"/>
                  </a:cubicBezTo>
                  <a:cubicBezTo>
                    <a:pt x="2045" y="4692"/>
                    <a:pt x="1940" y="4735"/>
                    <a:pt x="1855" y="4777"/>
                  </a:cubicBezTo>
                  <a:cubicBezTo>
                    <a:pt x="1708" y="4861"/>
                    <a:pt x="1560" y="4945"/>
                    <a:pt x="1434" y="5051"/>
                  </a:cubicBezTo>
                  <a:cubicBezTo>
                    <a:pt x="1223" y="4482"/>
                    <a:pt x="549" y="2248"/>
                    <a:pt x="1054" y="1173"/>
                  </a:cubicBezTo>
                  <a:lnTo>
                    <a:pt x="1118" y="1088"/>
                  </a:lnTo>
                  <a:cubicBezTo>
                    <a:pt x="1244" y="857"/>
                    <a:pt x="1476" y="709"/>
                    <a:pt x="1729" y="667"/>
                  </a:cubicBezTo>
                  <a:cubicBezTo>
                    <a:pt x="1801" y="652"/>
                    <a:pt x="1872" y="644"/>
                    <a:pt x="1942" y="644"/>
                  </a:cubicBezTo>
                  <a:close/>
                  <a:moveTo>
                    <a:pt x="2379" y="1"/>
                  </a:moveTo>
                  <a:cubicBezTo>
                    <a:pt x="2218" y="1"/>
                    <a:pt x="2058" y="16"/>
                    <a:pt x="1898" y="56"/>
                  </a:cubicBezTo>
                  <a:cubicBezTo>
                    <a:pt x="1645" y="98"/>
                    <a:pt x="1392" y="182"/>
                    <a:pt x="1160" y="351"/>
                  </a:cubicBezTo>
                  <a:cubicBezTo>
                    <a:pt x="949" y="498"/>
                    <a:pt x="780" y="730"/>
                    <a:pt x="675" y="983"/>
                  </a:cubicBezTo>
                  <a:cubicBezTo>
                    <a:pt x="1" y="2374"/>
                    <a:pt x="1033" y="5198"/>
                    <a:pt x="1076" y="5325"/>
                  </a:cubicBezTo>
                  <a:cubicBezTo>
                    <a:pt x="1012" y="5367"/>
                    <a:pt x="970" y="5409"/>
                    <a:pt x="928" y="5472"/>
                  </a:cubicBezTo>
                  <a:cubicBezTo>
                    <a:pt x="1286" y="5346"/>
                    <a:pt x="1624" y="5198"/>
                    <a:pt x="1982" y="5093"/>
                  </a:cubicBezTo>
                  <a:cubicBezTo>
                    <a:pt x="2319" y="4987"/>
                    <a:pt x="2677" y="4903"/>
                    <a:pt x="3036" y="4840"/>
                  </a:cubicBezTo>
                  <a:cubicBezTo>
                    <a:pt x="3394" y="4756"/>
                    <a:pt x="3752" y="4692"/>
                    <a:pt x="4110" y="4671"/>
                  </a:cubicBezTo>
                  <a:cubicBezTo>
                    <a:pt x="4469" y="4629"/>
                    <a:pt x="4848" y="4587"/>
                    <a:pt x="5228" y="4566"/>
                  </a:cubicBezTo>
                  <a:cubicBezTo>
                    <a:pt x="5080" y="4503"/>
                    <a:pt x="4954" y="4461"/>
                    <a:pt x="4806" y="4439"/>
                  </a:cubicBezTo>
                  <a:cubicBezTo>
                    <a:pt x="4722" y="4081"/>
                    <a:pt x="4026" y="878"/>
                    <a:pt x="2424" y="287"/>
                  </a:cubicBezTo>
                  <a:cubicBezTo>
                    <a:pt x="2509" y="287"/>
                    <a:pt x="2593" y="266"/>
                    <a:pt x="2656" y="245"/>
                  </a:cubicBezTo>
                  <a:cubicBezTo>
                    <a:pt x="2909" y="203"/>
                    <a:pt x="3141" y="182"/>
                    <a:pt x="3394" y="161"/>
                  </a:cubicBezTo>
                  <a:cubicBezTo>
                    <a:pt x="3162" y="77"/>
                    <a:pt x="2909" y="35"/>
                    <a:pt x="2656" y="13"/>
                  </a:cubicBezTo>
                  <a:cubicBezTo>
                    <a:pt x="2564" y="6"/>
                    <a:pt x="2471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7"/>
          <p:cNvGrpSpPr/>
          <p:nvPr/>
        </p:nvGrpSpPr>
        <p:grpSpPr>
          <a:xfrm rot="1258294" flipH="1">
            <a:off x="3376670" y="1211590"/>
            <a:ext cx="713512" cy="525759"/>
            <a:chOff x="-1254400" y="-302350"/>
            <a:chExt cx="142800" cy="105225"/>
          </a:xfrm>
        </p:grpSpPr>
        <p:sp>
          <p:nvSpPr>
            <p:cNvPr id="953" name="Google Shape;953;p57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7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7"/>
          <p:cNvGrpSpPr/>
          <p:nvPr/>
        </p:nvGrpSpPr>
        <p:grpSpPr>
          <a:xfrm rot="-3599852">
            <a:off x="702553" y="2749278"/>
            <a:ext cx="713519" cy="525760"/>
            <a:chOff x="-1254400" y="-302350"/>
            <a:chExt cx="142800" cy="105225"/>
          </a:xfrm>
        </p:grpSpPr>
        <p:sp>
          <p:nvSpPr>
            <p:cNvPr id="956" name="Google Shape;956;p57"/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7"/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4D0009-9E93-4A18-889D-2CE2B30F8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1" y="634572"/>
            <a:ext cx="1692656" cy="534318"/>
          </a:xfrm>
          <a:prstGeom prst="rect">
            <a:avLst/>
          </a:prstGeom>
        </p:spPr>
      </p:pic>
      <p:grpSp>
        <p:nvGrpSpPr>
          <p:cNvPr id="20" name="Google Shape;706;p48">
            <a:extLst>
              <a:ext uri="{FF2B5EF4-FFF2-40B4-BE49-F238E27FC236}">
                <a16:creationId xmlns:a16="http://schemas.microsoft.com/office/drawing/2014/main" id="{000B0697-6A1D-4E15-8723-3C8F9E31450B}"/>
              </a:ext>
            </a:extLst>
          </p:cNvPr>
          <p:cNvGrpSpPr/>
          <p:nvPr/>
        </p:nvGrpSpPr>
        <p:grpSpPr>
          <a:xfrm>
            <a:off x="3854585" y="3149544"/>
            <a:ext cx="1598448" cy="1023121"/>
            <a:chOff x="4005313" y="311400"/>
            <a:chExt cx="1133375" cy="1032225"/>
          </a:xfrm>
        </p:grpSpPr>
        <p:sp>
          <p:nvSpPr>
            <p:cNvPr id="21" name="Google Shape;707;p48">
              <a:extLst>
                <a:ext uri="{FF2B5EF4-FFF2-40B4-BE49-F238E27FC236}">
                  <a16:creationId xmlns:a16="http://schemas.microsoft.com/office/drawing/2014/main" id="{4C6F4406-25CC-45A0-9433-A90C16484899}"/>
                </a:ext>
              </a:extLst>
            </p:cNvPr>
            <p:cNvSpPr/>
            <p:nvPr/>
          </p:nvSpPr>
          <p:spPr>
            <a:xfrm>
              <a:off x="4444213" y="1247175"/>
              <a:ext cx="242400" cy="49825"/>
            </a:xfrm>
            <a:custGeom>
              <a:avLst/>
              <a:gdLst/>
              <a:ahLst/>
              <a:cxnLst/>
              <a:rect l="l" t="t" r="r" b="b"/>
              <a:pathLst>
                <a:path w="9696" h="1993" extrusionOk="0">
                  <a:moveTo>
                    <a:pt x="9696" y="0"/>
                  </a:moveTo>
                  <a:cubicBezTo>
                    <a:pt x="9577" y="79"/>
                    <a:pt x="7090" y="1047"/>
                    <a:pt x="5303" y="1047"/>
                  </a:cubicBezTo>
                  <a:cubicBezTo>
                    <a:pt x="5183" y="1047"/>
                    <a:pt x="5066" y="1042"/>
                    <a:pt x="4953" y="1033"/>
                  </a:cubicBezTo>
                  <a:cubicBezTo>
                    <a:pt x="3206" y="889"/>
                    <a:pt x="2802" y="83"/>
                    <a:pt x="2157" y="83"/>
                  </a:cubicBezTo>
                  <a:cubicBezTo>
                    <a:pt x="2141" y="83"/>
                    <a:pt x="2125" y="84"/>
                    <a:pt x="2108" y="85"/>
                  </a:cubicBezTo>
                  <a:cubicBezTo>
                    <a:pt x="1413" y="127"/>
                    <a:pt x="1" y="1623"/>
                    <a:pt x="1" y="1623"/>
                  </a:cubicBezTo>
                  <a:cubicBezTo>
                    <a:pt x="86" y="1626"/>
                    <a:pt x="172" y="1627"/>
                    <a:pt x="257" y="1627"/>
                  </a:cubicBezTo>
                  <a:cubicBezTo>
                    <a:pt x="820" y="1627"/>
                    <a:pt x="1369" y="1570"/>
                    <a:pt x="1918" y="1497"/>
                  </a:cubicBezTo>
                  <a:cubicBezTo>
                    <a:pt x="2039" y="1478"/>
                    <a:pt x="2180" y="1469"/>
                    <a:pt x="2339" y="1469"/>
                  </a:cubicBezTo>
                  <a:cubicBezTo>
                    <a:pt x="3405" y="1469"/>
                    <a:pt x="5253" y="1853"/>
                    <a:pt x="6703" y="1982"/>
                  </a:cubicBezTo>
                  <a:cubicBezTo>
                    <a:pt x="6789" y="1989"/>
                    <a:pt x="6875" y="1993"/>
                    <a:pt x="6959" y="1993"/>
                  </a:cubicBezTo>
                  <a:cubicBezTo>
                    <a:pt x="8474" y="1993"/>
                    <a:pt x="9590" y="802"/>
                    <a:pt x="9590" y="801"/>
                  </a:cubicBezTo>
                  <a:lnTo>
                    <a:pt x="9590" y="801"/>
                  </a:lnTo>
                  <a:cubicBezTo>
                    <a:pt x="8891" y="1254"/>
                    <a:pt x="7851" y="1342"/>
                    <a:pt x="7152" y="1342"/>
                  </a:cubicBezTo>
                  <a:cubicBezTo>
                    <a:pt x="6712" y="1342"/>
                    <a:pt x="6408" y="1307"/>
                    <a:pt x="6408" y="1307"/>
                  </a:cubicBezTo>
                  <a:cubicBezTo>
                    <a:pt x="7609" y="1223"/>
                    <a:pt x="8768" y="759"/>
                    <a:pt x="9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708;p48">
              <a:extLst>
                <a:ext uri="{FF2B5EF4-FFF2-40B4-BE49-F238E27FC236}">
                  <a16:creationId xmlns:a16="http://schemas.microsoft.com/office/drawing/2014/main" id="{39A99055-647F-4844-B5BD-47B901AEE290}"/>
                </a:ext>
              </a:extLst>
            </p:cNvPr>
            <p:cNvGrpSpPr/>
            <p:nvPr/>
          </p:nvGrpSpPr>
          <p:grpSpPr>
            <a:xfrm>
              <a:off x="4005313" y="311400"/>
              <a:ext cx="1133375" cy="1032225"/>
              <a:chOff x="4005313" y="311400"/>
              <a:chExt cx="1133375" cy="1032225"/>
            </a:xfrm>
          </p:grpSpPr>
          <p:sp>
            <p:nvSpPr>
              <p:cNvPr id="23" name="Google Shape;709;p48">
                <a:extLst>
                  <a:ext uri="{FF2B5EF4-FFF2-40B4-BE49-F238E27FC236}">
                    <a16:creationId xmlns:a16="http://schemas.microsoft.com/office/drawing/2014/main" id="{DE10F6A6-9A16-4D6B-993F-45D3E5A224A1}"/>
                  </a:ext>
                </a:extLst>
              </p:cNvPr>
              <p:cNvSpPr/>
              <p:nvPr/>
            </p:nvSpPr>
            <p:spPr>
              <a:xfrm>
                <a:off x="4601763" y="477800"/>
                <a:ext cx="137550" cy="150825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6033" extrusionOk="0">
                    <a:moveTo>
                      <a:pt x="2130" y="490"/>
                    </a:moveTo>
                    <a:cubicBezTo>
                      <a:pt x="2199" y="490"/>
                      <a:pt x="2270" y="497"/>
                      <a:pt x="2340" y="510"/>
                    </a:cubicBezTo>
                    <a:cubicBezTo>
                      <a:pt x="2403" y="531"/>
                      <a:pt x="2466" y="552"/>
                      <a:pt x="2529" y="573"/>
                    </a:cubicBezTo>
                    <a:cubicBezTo>
                      <a:pt x="3646" y="1079"/>
                      <a:pt x="4595" y="3292"/>
                      <a:pt x="4827" y="3861"/>
                    </a:cubicBezTo>
                    <a:cubicBezTo>
                      <a:pt x="4658" y="3882"/>
                      <a:pt x="4490" y="3903"/>
                      <a:pt x="4321" y="3946"/>
                    </a:cubicBezTo>
                    <a:cubicBezTo>
                      <a:pt x="4216" y="3967"/>
                      <a:pt x="4110" y="3988"/>
                      <a:pt x="4005" y="4030"/>
                    </a:cubicBezTo>
                    <a:cubicBezTo>
                      <a:pt x="4047" y="3566"/>
                      <a:pt x="3963" y="3124"/>
                      <a:pt x="3752" y="2723"/>
                    </a:cubicBezTo>
                    <a:cubicBezTo>
                      <a:pt x="3689" y="2576"/>
                      <a:pt x="3604" y="2470"/>
                      <a:pt x="3520" y="2344"/>
                    </a:cubicBezTo>
                    <a:lnTo>
                      <a:pt x="2593" y="2744"/>
                    </a:lnTo>
                    <a:cubicBezTo>
                      <a:pt x="2593" y="2744"/>
                      <a:pt x="2761" y="2175"/>
                      <a:pt x="2909" y="1733"/>
                    </a:cubicBezTo>
                    <a:cubicBezTo>
                      <a:pt x="2766" y="1616"/>
                      <a:pt x="2583" y="1555"/>
                      <a:pt x="2400" y="1555"/>
                    </a:cubicBezTo>
                    <a:cubicBezTo>
                      <a:pt x="2286" y="1555"/>
                      <a:pt x="2171" y="1579"/>
                      <a:pt x="2066" y="1627"/>
                    </a:cubicBezTo>
                    <a:cubicBezTo>
                      <a:pt x="1560" y="1880"/>
                      <a:pt x="1497" y="2765"/>
                      <a:pt x="1939" y="3608"/>
                    </a:cubicBezTo>
                    <a:cubicBezTo>
                      <a:pt x="2129" y="4030"/>
                      <a:pt x="2424" y="4367"/>
                      <a:pt x="2824" y="4620"/>
                    </a:cubicBezTo>
                    <a:cubicBezTo>
                      <a:pt x="2614" y="4746"/>
                      <a:pt x="2403" y="4915"/>
                      <a:pt x="2234" y="5084"/>
                    </a:cubicBezTo>
                    <a:lnTo>
                      <a:pt x="2066" y="5252"/>
                    </a:lnTo>
                    <a:cubicBezTo>
                      <a:pt x="1433" y="4072"/>
                      <a:pt x="380" y="1353"/>
                      <a:pt x="1686" y="637"/>
                    </a:cubicBezTo>
                    <a:lnTo>
                      <a:pt x="1686" y="616"/>
                    </a:lnTo>
                    <a:cubicBezTo>
                      <a:pt x="1819" y="527"/>
                      <a:pt x="1971" y="490"/>
                      <a:pt x="2130" y="490"/>
                    </a:cubicBezTo>
                    <a:close/>
                    <a:moveTo>
                      <a:pt x="2021" y="0"/>
                    </a:moveTo>
                    <a:cubicBezTo>
                      <a:pt x="1987" y="0"/>
                      <a:pt x="1952" y="2"/>
                      <a:pt x="1918" y="4"/>
                    </a:cubicBezTo>
                    <a:cubicBezTo>
                      <a:pt x="1644" y="46"/>
                      <a:pt x="1370" y="131"/>
                      <a:pt x="1138" y="278"/>
                    </a:cubicBezTo>
                    <a:cubicBezTo>
                      <a:pt x="907" y="405"/>
                      <a:pt x="696" y="573"/>
                      <a:pt x="506" y="763"/>
                    </a:cubicBezTo>
                    <a:cubicBezTo>
                      <a:pt x="338" y="932"/>
                      <a:pt x="169" y="1142"/>
                      <a:pt x="42" y="1353"/>
                    </a:cubicBezTo>
                    <a:cubicBezTo>
                      <a:pt x="253" y="1206"/>
                      <a:pt x="443" y="1058"/>
                      <a:pt x="654" y="932"/>
                    </a:cubicBezTo>
                    <a:cubicBezTo>
                      <a:pt x="738" y="889"/>
                      <a:pt x="801" y="868"/>
                      <a:pt x="864" y="826"/>
                    </a:cubicBezTo>
                    <a:lnTo>
                      <a:pt x="864" y="826"/>
                    </a:lnTo>
                    <a:cubicBezTo>
                      <a:pt x="0" y="2323"/>
                      <a:pt x="1581" y="5315"/>
                      <a:pt x="1750" y="5653"/>
                    </a:cubicBezTo>
                    <a:cubicBezTo>
                      <a:pt x="1665" y="5779"/>
                      <a:pt x="1581" y="5906"/>
                      <a:pt x="1518" y="6032"/>
                    </a:cubicBezTo>
                    <a:cubicBezTo>
                      <a:pt x="1834" y="5800"/>
                      <a:pt x="2129" y="5568"/>
                      <a:pt x="2445" y="5358"/>
                    </a:cubicBezTo>
                    <a:cubicBezTo>
                      <a:pt x="2761" y="5147"/>
                      <a:pt x="3077" y="4957"/>
                      <a:pt x="3415" y="4767"/>
                    </a:cubicBezTo>
                    <a:cubicBezTo>
                      <a:pt x="3731" y="4599"/>
                      <a:pt x="4068" y="4430"/>
                      <a:pt x="4426" y="4283"/>
                    </a:cubicBezTo>
                    <a:cubicBezTo>
                      <a:pt x="4763" y="4135"/>
                      <a:pt x="5122" y="4030"/>
                      <a:pt x="5501" y="3882"/>
                    </a:cubicBezTo>
                    <a:lnTo>
                      <a:pt x="5290" y="3882"/>
                    </a:lnTo>
                    <a:cubicBezTo>
                      <a:pt x="5248" y="3735"/>
                      <a:pt x="4173" y="826"/>
                      <a:pt x="2719" y="194"/>
                    </a:cubicBezTo>
                    <a:cubicBezTo>
                      <a:pt x="2498" y="65"/>
                      <a:pt x="2260" y="0"/>
                      <a:pt x="2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10;p48">
                <a:extLst>
                  <a:ext uri="{FF2B5EF4-FFF2-40B4-BE49-F238E27FC236}">
                    <a16:creationId xmlns:a16="http://schemas.microsoft.com/office/drawing/2014/main" id="{C54EDFBA-3EDF-4FFB-B61B-D0AAB87992C2}"/>
                  </a:ext>
                </a:extLst>
              </p:cNvPr>
              <p:cNvSpPr/>
              <p:nvPr/>
            </p:nvSpPr>
            <p:spPr>
              <a:xfrm>
                <a:off x="4066413" y="311400"/>
                <a:ext cx="1001675" cy="1032225"/>
              </a:xfrm>
              <a:custGeom>
                <a:avLst/>
                <a:gdLst/>
                <a:ahLst/>
                <a:cxnLst/>
                <a:rect l="l" t="t" r="r" b="b"/>
                <a:pathLst>
                  <a:path w="40067" h="41289" extrusionOk="0">
                    <a:moveTo>
                      <a:pt x="15850" y="1012"/>
                    </a:moveTo>
                    <a:cubicBezTo>
                      <a:pt x="17283" y="1286"/>
                      <a:pt x="18695" y="1644"/>
                      <a:pt x="20065" y="2108"/>
                    </a:cubicBezTo>
                    <a:lnTo>
                      <a:pt x="20086" y="2108"/>
                    </a:lnTo>
                    <a:cubicBezTo>
                      <a:pt x="20065" y="3309"/>
                      <a:pt x="19349" y="4363"/>
                      <a:pt x="18232" y="4806"/>
                    </a:cubicBezTo>
                    <a:cubicBezTo>
                      <a:pt x="16419" y="4574"/>
                      <a:pt x="15260" y="2761"/>
                      <a:pt x="15850" y="1012"/>
                    </a:cubicBezTo>
                    <a:close/>
                    <a:moveTo>
                      <a:pt x="14586" y="822"/>
                    </a:moveTo>
                    <a:lnTo>
                      <a:pt x="14586" y="822"/>
                    </a:lnTo>
                    <a:cubicBezTo>
                      <a:pt x="14796" y="843"/>
                      <a:pt x="15049" y="885"/>
                      <a:pt x="15302" y="928"/>
                    </a:cubicBezTo>
                    <a:cubicBezTo>
                      <a:pt x="15197" y="1244"/>
                      <a:pt x="15155" y="1560"/>
                      <a:pt x="15155" y="1897"/>
                    </a:cubicBezTo>
                    <a:cubicBezTo>
                      <a:pt x="15134" y="3204"/>
                      <a:pt x="15892" y="4405"/>
                      <a:pt x="17052" y="4995"/>
                    </a:cubicBezTo>
                    <a:cubicBezTo>
                      <a:pt x="14965" y="4911"/>
                      <a:pt x="13637" y="2698"/>
                      <a:pt x="14586" y="822"/>
                    </a:cubicBezTo>
                    <a:close/>
                    <a:moveTo>
                      <a:pt x="17178" y="5037"/>
                    </a:moveTo>
                    <a:lnTo>
                      <a:pt x="17178" y="5248"/>
                    </a:lnTo>
                    <a:lnTo>
                      <a:pt x="17178" y="5269"/>
                    </a:lnTo>
                    <a:lnTo>
                      <a:pt x="17157" y="5037"/>
                    </a:lnTo>
                    <a:close/>
                    <a:moveTo>
                      <a:pt x="10413" y="5944"/>
                    </a:moveTo>
                    <a:cubicBezTo>
                      <a:pt x="12731" y="6091"/>
                      <a:pt x="13405" y="6239"/>
                      <a:pt x="13574" y="6323"/>
                    </a:cubicBezTo>
                    <a:cubicBezTo>
                      <a:pt x="13490" y="6808"/>
                      <a:pt x="13363" y="7272"/>
                      <a:pt x="13195" y="7735"/>
                    </a:cubicBezTo>
                    <a:cubicBezTo>
                      <a:pt x="12857" y="7672"/>
                      <a:pt x="12183" y="7545"/>
                      <a:pt x="11466" y="7440"/>
                    </a:cubicBezTo>
                    <a:cubicBezTo>
                      <a:pt x="11150" y="6913"/>
                      <a:pt x="10813" y="6428"/>
                      <a:pt x="10413" y="5944"/>
                    </a:cubicBezTo>
                    <a:close/>
                    <a:moveTo>
                      <a:pt x="33617" y="20950"/>
                    </a:moveTo>
                    <a:cubicBezTo>
                      <a:pt x="34186" y="21203"/>
                      <a:pt x="35683" y="21835"/>
                      <a:pt x="36947" y="22383"/>
                    </a:cubicBezTo>
                    <a:cubicBezTo>
                      <a:pt x="37137" y="22994"/>
                      <a:pt x="37306" y="23605"/>
                      <a:pt x="37432" y="24196"/>
                    </a:cubicBezTo>
                    <a:cubicBezTo>
                      <a:pt x="34587" y="23289"/>
                      <a:pt x="33322" y="22805"/>
                      <a:pt x="33090" y="22636"/>
                    </a:cubicBezTo>
                    <a:cubicBezTo>
                      <a:pt x="33048" y="22425"/>
                      <a:pt x="33301" y="21688"/>
                      <a:pt x="33617" y="20950"/>
                    </a:cubicBezTo>
                    <a:close/>
                    <a:moveTo>
                      <a:pt x="22257" y="26999"/>
                    </a:moveTo>
                    <a:cubicBezTo>
                      <a:pt x="24491" y="27020"/>
                      <a:pt x="26325" y="28769"/>
                      <a:pt x="26473" y="31003"/>
                    </a:cubicBezTo>
                    <a:cubicBezTo>
                      <a:pt x="26241" y="31066"/>
                      <a:pt x="26030" y="31130"/>
                      <a:pt x="25798" y="31193"/>
                    </a:cubicBezTo>
                    <a:cubicBezTo>
                      <a:pt x="25292" y="29064"/>
                      <a:pt x="23395" y="27547"/>
                      <a:pt x="21204" y="27526"/>
                    </a:cubicBezTo>
                    <a:lnTo>
                      <a:pt x="21161" y="27526"/>
                    </a:lnTo>
                    <a:cubicBezTo>
                      <a:pt x="20740" y="27526"/>
                      <a:pt x="20297" y="27589"/>
                      <a:pt x="19897" y="27715"/>
                    </a:cubicBezTo>
                    <a:cubicBezTo>
                      <a:pt x="20571" y="27252"/>
                      <a:pt x="21393" y="26999"/>
                      <a:pt x="22215" y="26999"/>
                    </a:cubicBezTo>
                    <a:close/>
                    <a:moveTo>
                      <a:pt x="10476" y="485"/>
                    </a:moveTo>
                    <a:cubicBezTo>
                      <a:pt x="11677" y="485"/>
                      <a:pt x="12857" y="548"/>
                      <a:pt x="14059" y="717"/>
                    </a:cubicBezTo>
                    <a:cubicBezTo>
                      <a:pt x="13848" y="1138"/>
                      <a:pt x="13743" y="1602"/>
                      <a:pt x="13743" y="2066"/>
                    </a:cubicBezTo>
                    <a:lnTo>
                      <a:pt x="13764" y="2066"/>
                    </a:lnTo>
                    <a:cubicBezTo>
                      <a:pt x="13743" y="3963"/>
                      <a:pt x="15260" y="5501"/>
                      <a:pt x="17157" y="5522"/>
                    </a:cubicBezTo>
                    <a:lnTo>
                      <a:pt x="17494" y="5522"/>
                    </a:lnTo>
                    <a:lnTo>
                      <a:pt x="17663" y="5501"/>
                    </a:lnTo>
                    <a:lnTo>
                      <a:pt x="17789" y="5480"/>
                    </a:lnTo>
                    <a:cubicBezTo>
                      <a:pt x="17874" y="5480"/>
                      <a:pt x="17937" y="5459"/>
                      <a:pt x="18000" y="5438"/>
                    </a:cubicBezTo>
                    <a:lnTo>
                      <a:pt x="18084" y="5417"/>
                    </a:lnTo>
                    <a:cubicBezTo>
                      <a:pt x="18147" y="5396"/>
                      <a:pt x="18232" y="5375"/>
                      <a:pt x="18316" y="5333"/>
                    </a:cubicBezTo>
                    <a:lnTo>
                      <a:pt x="18337" y="5333"/>
                    </a:lnTo>
                    <a:cubicBezTo>
                      <a:pt x="19644" y="4869"/>
                      <a:pt x="20529" y="3667"/>
                      <a:pt x="20592" y="2298"/>
                    </a:cubicBezTo>
                    <a:cubicBezTo>
                      <a:pt x="23164" y="3183"/>
                      <a:pt x="25566" y="4532"/>
                      <a:pt x="27653" y="6260"/>
                    </a:cubicBezTo>
                    <a:cubicBezTo>
                      <a:pt x="31973" y="9927"/>
                      <a:pt x="35093" y="16334"/>
                      <a:pt x="36737" y="21709"/>
                    </a:cubicBezTo>
                    <a:cubicBezTo>
                      <a:pt x="35240" y="21076"/>
                      <a:pt x="33617" y="20360"/>
                      <a:pt x="33596" y="20360"/>
                    </a:cubicBezTo>
                    <a:cubicBezTo>
                      <a:pt x="33562" y="20343"/>
                      <a:pt x="33527" y="20335"/>
                      <a:pt x="33492" y="20335"/>
                    </a:cubicBezTo>
                    <a:cubicBezTo>
                      <a:pt x="33397" y="20335"/>
                      <a:pt x="33305" y="20394"/>
                      <a:pt x="33259" y="20486"/>
                    </a:cubicBezTo>
                    <a:cubicBezTo>
                      <a:pt x="32922" y="21224"/>
                      <a:pt x="32374" y="22510"/>
                      <a:pt x="32648" y="22931"/>
                    </a:cubicBezTo>
                    <a:cubicBezTo>
                      <a:pt x="32690" y="22994"/>
                      <a:pt x="32732" y="23036"/>
                      <a:pt x="32964" y="23163"/>
                    </a:cubicBezTo>
                    <a:cubicBezTo>
                      <a:pt x="33027" y="23353"/>
                      <a:pt x="33280" y="24153"/>
                      <a:pt x="33702" y="24196"/>
                    </a:cubicBezTo>
                    <a:cubicBezTo>
                      <a:pt x="34144" y="24217"/>
                      <a:pt x="35746" y="24680"/>
                      <a:pt x="36378" y="24807"/>
                    </a:cubicBezTo>
                    <a:cubicBezTo>
                      <a:pt x="33786" y="27568"/>
                      <a:pt x="30561" y="29654"/>
                      <a:pt x="26957" y="30835"/>
                    </a:cubicBezTo>
                    <a:cubicBezTo>
                      <a:pt x="26747" y="28390"/>
                      <a:pt x="24702" y="26514"/>
                      <a:pt x="22236" y="26472"/>
                    </a:cubicBezTo>
                    <a:lnTo>
                      <a:pt x="22215" y="26472"/>
                    </a:lnTo>
                    <a:cubicBezTo>
                      <a:pt x="22068" y="26472"/>
                      <a:pt x="21920" y="26472"/>
                      <a:pt x="21794" y="26493"/>
                    </a:cubicBezTo>
                    <a:lnTo>
                      <a:pt x="21688" y="26493"/>
                    </a:lnTo>
                    <a:cubicBezTo>
                      <a:pt x="21562" y="26514"/>
                      <a:pt x="21435" y="26535"/>
                      <a:pt x="21309" y="26556"/>
                    </a:cubicBezTo>
                    <a:lnTo>
                      <a:pt x="21204" y="26577"/>
                    </a:lnTo>
                    <a:cubicBezTo>
                      <a:pt x="21077" y="26619"/>
                      <a:pt x="20972" y="26640"/>
                      <a:pt x="20845" y="26683"/>
                    </a:cubicBezTo>
                    <a:lnTo>
                      <a:pt x="20740" y="26704"/>
                    </a:lnTo>
                    <a:cubicBezTo>
                      <a:pt x="20634" y="26746"/>
                      <a:pt x="20550" y="26788"/>
                      <a:pt x="20445" y="26809"/>
                    </a:cubicBezTo>
                    <a:lnTo>
                      <a:pt x="20318" y="26872"/>
                    </a:lnTo>
                    <a:cubicBezTo>
                      <a:pt x="20213" y="26914"/>
                      <a:pt x="20108" y="26978"/>
                      <a:pt x="19981" y="27020"/>
                    </a:cubicBezTo>
                    <a:lnTo>
                      <a:pt x="19897" y="27083"/>
                    </a:lnTo>
                    <a:cubicBezTo>
                      <a:pt x="19791" y="27146"/>
                      <a:pt x="19686" y="27209"/>
                      <a:pt x="19560" y="27273"/>
                    </a:cubicBezTo>
                    <a:cubicBezTo>
                      <a:pt x="19454" y="27357"/>
                      <a:pt x="19328" y="27441"/>
                      <a:pt x="19222" y="27547"/>
                    </a:cubicBezTo>
                    <a:lnTo>
                      <a:pt x="19180" y="27568"/>
                    </a:lnTo>
                    <a:cubicBezTo>
                      <a:pt x="18969" y="27757"/>
                      <a:pt x="18759" y="27968"/>
                      <a:pt x="18569" y="28200"/>
                    </a:cubicBezTo>
                    <a:cubicBezTo>
                      <a:pt x="18485" y="28284"/>
                      <a:pt x="18421" y="28369"/>
                      <a:pt x="18337" y="28474"/>
                    </a:cubicBezTo>
                    <a:lnTo>
                      <a:pt x="18337" y="28495"/>
                    </a:lnTo>
                    <a:cubicBezTo>
                      <a:pt x="17789" y="29275"/>
                      <a:pt x="17473" y="30223"/>
                      <a:pt x="17473" y="31193"/>
                    </a:cubicBezTo>
                    <a:cubicBezTo>
                      <a:pt x="17473" y="31446"/>
                      <a:pt x="17494" y="31699"/>
                      <a:pt x="17515" y="31952"/>
                    </a:cubicBezTo>
                    <a:cubicBezTo>
                      <a:pt x="16293" y="31867"/>
                      <a:pt x="15091" y="31678"/>
                      <a:pt x="13890" y="31404"/>
                    </a:cubicBezTo>
                    <a:cubicBezTo>
                      <a:pt x="13848" y="31361"/>
                      <a:pt x="13806" y="31340"/>
                      <a:pt x="13743" y="31298"/>
                    </a:cubicBezTo>
                    <a:cubicBezTo>
                      <a:pt x="13110" y="30982"/>
                      <a:pt x="13279" y="27736"/>
                      <a:pt x="13426" y="24301"/>
                    </a:cubicBezTo>
                    <a:cubicBezTo>
                      <a:pt x="13553" y="21940"/>
                      <a:pt x="13679" y="19285"/>
                      <a:pt x="13658" y="16440"/>
                    </a:cubicBezTo>
                    <a:cubicBezTo>
                      <a:pt x="13658" y="12920"/>
                      <a:pt x="13005" y="10349"/>
                      <a:pt x="12014" y="8367"/>
                    </a:cubicBezTo>
                    <a:lnTo>
                      <a:pt x="12014" y="8367"/>
                    </a:lnTo>
                    <a:cubicBezTo>
                      <a:pt x="12373" y="8452"/>
                      <a:pt x="13005" y="8641"/>
                      <a:pt x="13089" y="8641"/>
                    </a:cubicBezTo>
                    <a:cubicBezTo>
                      <a:pt x="13195" y="8641"/>
                      <a:pt x="13237" y="8452"/>
                      <a:pt x="13300" y="8283"/>
                    </a:cubicBezTo>
                    <a:lnTo>
                      <a:pt x="13384" y="8283"/>
                    </a:lnTo>
                    <a:cubicBezTo>
                      <a:pt x="13490" y="8283"/>
                      <a:pt x="13595" y="8199"/>
                      <a:pt x="13616" y="8115"/>
                    </a:cubicBezTo>
                    <a:cubicBezTo>
                      <a:pt x="13679" y="7967"/>
                      <a:pt x="14143" y="6702"/>
                      <a:pt x="14143" y="6197"/>
                    </a:cubicBezTo>
                    <a:cubicBezTo>
                      <a:pt x="14143" y="5902"/>
                      <a:pt x="14143" y="5585"/>
                      <a:pt x="9970" y="5375"/>
                    </a:cubicBezTo>
                    <a:cubicBezTo>
                      <a:pt x="9169" y="4511"/>
                      <a:pt x="8284" y="3710"/>
                      <a:pt x="7314" y="3014"/>
                    </a:cubicBezTo>
                    <a:cubicBezTo>
                      <a:pt x="6640" y="2550"/>
                      <a:pt x="6176" y="1834"/>
                      <a:pt x="6029" y="1033"/>
                    </a:cubicBezTo>
                    <a:cubicBezTo>
                      <a:pt x="7061" y="675"/>
                      <a:pt x="8642" y="485"/>
                      <a:pt x="10476" y="485"/>
                    </a:cubicBezTo>
                    <a:close/>
                    <a:moveTo>
                      <a:pt x="21182" y="28053"/>
                    </a:moveTo>
                    <a:cubicBezTo>
                      <a:pt x="23143" y="28074"/>
                      <a:pt x="24829" y="29422"/>
                      <a:pt x="25271" y="31319"/>
                    </a:cubicBezTo>
                    <a:cubicBezTo>
                      <a:pt x="23374" y="31762"/>
                      <a:pt x="21435" y="31994"/>
                      <a:pt x="19475" y="31994"/>
                    </a:cubicBezTo>
                    <a:cubicBezTo>
                      <a:pt x="19012" y="31994"/>
                      <a:pt x="18527" y="31994"/>
                      <a:pt x="18042" y="31952"/>
                    </a:cubicBezTo>
                    <a:cubicBezTo>
                      <a:pt x="18000" y="31720"/>
                      <a:pt x="17979" y="31467"/>
                      <a:pt x="17979" y="31214"/>
                    </a:cubicBezTo>
                    <a:cubicBezTo>
                      <a:pt x="17979" y="30371"/>
                      <a:pt x="18253" y="29528"/>
                      <a:pt x="18738" y="28832"/>
                    </a:cubicBezTo>
                    <a:cubicBezTo>
                      <a:pt x="19454" y="28327"/>
                      <a:pt x="20297" y="28053"/>
                      <a:pt x="21161" y="28053"/>
                    </a:cubicBezTo>
                    <a:close/>
                    <a:moveTo>
                      <a:pt x="9485" y="31151"/>
                    </a:moveTo>
                    <a:cubicBezTo>
                      <a:pt x="10497" y="31151"/>
                      <a:pt x="10834" y="31193"/>
                      <a:pt x="10897" y="31193"/>
                    </a:cubicBezTo>
                    <a:cubicBezTo>
                      <a:pt x="10602" y="31467"/>
                      <a:pt x="10244" y="31657"/>
                      <a:pt x="9844" y="31762"/>
                    </a:cubicBezTo>
                    <a:cubicBezTo>
                      <a:pt x="9245" y="31906"/>
                      <a:pt x="2065" y="32374"/>
                      <a:pt x="653" y="32374"/>
                    </a:cubicBezTo>
                    <a:cubicBezTo>
                      <a:pt x="623" y="32374"/>
                      <a:pt x="595" y="32374"/>
                      <a:pt x="570" y="32373"/>
                    </a:cubicBezTo>
                    <a:cubicBezTo>
                      <a:pt x="675" y="32036"/>
                      <a:pt x="865" y="31720"/>
                      <a:pt x="1118" y="31467"/>
                    </a:cubicBezTo>
                    <a:cubicBezTo>
                      <a:pt x="1518" y="31361"/>
                      <a:pt x="6682" y="31151"/>
                      <a:pt x="9485" y="31151"/>
                    </a:cubicBezTo>
                    <a:close/>
                    <a:moveTo>
                      <a:pt x="9907" y="35682"/>
                    </a:moveTo>
                    <a:cubicBezTo>
                      <a:pt x="10012" y="35682"/>
                      <a:pt x="10117" y="35703"/>
                      <a:pt x="10202" y="35766"/>
                    </a:cubicBezTo>
                    <a:cubicBezTo>
                      <a:pt x="10349" y="35956"/>
                      <a:pt x="10413" y="36209"/>
                      <a:pt x="10391" y="36441"/>
                    </a:cubicBezTo>
                    <a:cubicBezTo>
                      <a:pt x="10160" y="36230"/>
                      <a:pt x="9991" y="35977"/>
                      <a:pt x="9907" y="35682"/>
                    </a:cubicBezTo>
                    <a:close/>
                    <a:moveTo>
                      <a:pt x="12984" y="35598"/>
                    </a:moveTo>
                    <a:lnTo>
                      <a:pt x="12984" y="35598"/>
                    </a:lnTo>
                    <a:cubicBezTo>
                      <a:pt x="12857" y="35998"/>
                      <a:pt x="12626" y="36335"/>
                      <a:pt x="12309" y="36588"/>
                    </a:cubicBezTo>
                    <a:cubicBezTo>
                      <a:pt x="12309" y="36525"/>
                      <a:pt x="12309" y="36462"/>
                      <a:pt x="12330" y="36399"/>
                    </a:cubicBezTo>
                    <a:cubicBezTo>
                      <a:pt x="12457" y="35787"/>
                      <a:pt x="12794" y="35640"/>
                      <a:pt x="12984" y="35598"/>
                    </a:cubicBezTo>
                    <a:close/>
                    <a:moveTo>
                      <a:pt x="5481" y="1265"/>
                    </a:moveTo>
                    <a:cubicBezTo>
                      <a:pt x="5692" y="2150"/>
                      <a:pt x="6218" y="2930"/>
                      <a:pt x="6977" y="3457"/>
                    </a:cubicBezTo>
                    <a:cubicBezTo>
                      <a:pt x="7926" y="4173"/>
                      <a:pt x="8811" y="4953"/>
                      <a:pt x="9633" y="5838"/>
                    </a:cubicBezTo>
                    <a:cubicBezTo>
                      <a:pt x="9759" y="5986"/>
                      <a:pt x="9886" y="6133"/>
                      <a:pt x="10033" y="6281"/>
                    </a:cubicBezTo>
                    <a:cubicBezTo>
                      <a:pt x="10413" y="6766"/>
                      <a:pt x="10771" y="7272"/>
                      <a:pt x="11087" y="7798"/>
                    </a:cubicBezTo>
                    <a:cubicBezTo>
                      <a:pt x="12267" y="9801"/>
                      <a:pt x="13089" y="12519"/>
                      <a:pt x="13110" y="16419"/>
                    </a:cubicBezTo>
                    <a:cubicBezTo>
                      <a:pt x="13110" y="19264"/>
                      <a:pt x="12984" y="21919"/>
                      <a:pt x="12878" y="24259"/>
                    </a:cubicBezTo>
                    <a:cubicBezTo>
                      <a:pt x="12668" y="28516"/>
                      <a:pt x="12604" y="30813"/>
                      <a:pt x="13237" y="31572"/>
                    </a:cubicBezTo>
                    <a:cubicBezTo>
                      <a:pt x="13237" y="31657"/>
                      <a:pt x="13300" y="31762"/>
                      <a:pt x="13384" y="31804"/>
                    </a:cubicBezTo>
                    <a:cubicBezTo>
                      <a:pt x="14038" y="32141"/>
                      <a:pt x="15070" y="34080"/>
                      <a:pt x="14817" y="35956"/>
                    </a:cubicBezTo>
                    <a:cubicBezTo>
                      <a:pt x="14670" y="36926"/>
                      <a:pt x="14101" y="38148"/>
                      <a:pt x="12352" y="38759"/>
                    </a:cubicBezTo>
                    <a:cubicBezTo>
                      <a:pt x="12352" y="38464"/>
                      <a:pt x="12330" y="38148"/>
                      <a:pt x="12309" y="37853"/>
                    </a:cubicBezTo>
                    <a:cubicBezTo>
                      <a:pt x="12309" y="37621"/>
                      <a:pt x="12288" y="37389"/>
                      <a:pt x="12288" y="37178"/>
                    </a:cubicBezTo>
                    <a:cubicBezTo>
                      <a:pt x="13110" y="36757"/>
                      <a:pt x="13616" y="35893"/>
                      <a:pt x="13595" y="34965"/>
                    </a:cubicBezTo>
                    <a:cubicBezTo>
                      <a:pt x="13616" y="34333"/>
                      <a:pt x="13405" y="33722"/>
                      <a:pt x="12984" y="33237"/>
                    </a:cubicBezTo>
                    <a:cubicBezTo>
                      <a:pt x="12604" y="32774"/>
                      <a:pt x="12035" y="32521"/>
                      <a:pt x="11445" y="32521"/>
                    </a:cubicBezTo>
                    <a:cubicBezTo>
                      <a:pt x="10244" y="32521"/>
                      <a:pt x="9274" y="33596"/>
                      <a:pt x="9253" y="34923"/>
                    </a:cubicBezTo>
                    <a:cubicBezTo>
                      <a:pt x="9232" y="35745"/>
                      <a:pt x="9633" y="36525"/>
                      <a:pt x="10286" y="37010"/>
                    </a:cubicBezTo>
                    <a:cubicBezTo>
                      <a:pt x="10286" y="37073"/>
                      <a:pt x="10265" y="37115"/>
                      <a:pt x="10244" y="37178"/>
                    </a:cubicBezTo>
                    <a:cubicBezTo>
                      <a:pt x="10181" y="37474"/>
                      <a:pt x="10117" y="37811"/>
                      <a:pt x="10054" y="38169"/>
                    </a:cubicBezTo>
                    <a:cubicBezTo>
                      <a:pt x="9190" y="37579"/>
                      <a:pt x="8474" y="36799"/>
                      <a:pt x="8326" y="35766"/>
                    </a:cubicBezTo>
                    <a:cubicBezTo>
                      <a:pt x="8115" y="34333"/>
                      <a:pt x="8326" y="33279"/>
                      <a:pt x="9022" y="32373"/>
                    </a:cubicBezTo>
                    <a:cubicBezTo>
                      <a:pt x="9506" y="32310"/>
                      <a:pt x="9844" y="32268"/>
                      <a:pt x="9970" y="32247"/>
                    </a:cubicBezTo>
                    <a:cubicBezTo>
                      <a:pt x="10413" y="32141"/>
                      <a:pt x="11403" y="31720"/>
                      <a:pt x="11466" y="31172"/>
                    </a:cubicBezTo>
                    <a:cubicBezTo>
                      <a:pt x="11487" y="30961"/>
                      <a:pt x="11361" y="30771"/>
                      <a:pt x="11171" y="30687"/>
                    </a:cubicBezTo>
                    <a:cubicBezTo>
                      <a:pt x="11108" y="30666"/>
                      <a:pt x="11045" y="30645"/>
                      <a:pt x="10560" y="30624"/>
                    </a:cubicBezTo>
                    <a:cubicBezTo>
                      <a:pt x="11403" y="28748"/>
                      <a:pt x="12183" y="23690"/>
                      <a:pt x="11888" y="18589"/>
                    </a:cubicBezTo>
                    <a:cubicBezTo>
                      <a:pt x="11593" y="13489"/>
                      <a:pt x="10139" y="6808"/>
                      <a:pt x="4975" y="3857"/>
                    </a:cubicBezTo>
                    <a:cubicBezTo>
                      <a:pt x="4975" y="3857"/>
                      <a:pt x="4111" y="3457"/>
                      <a:pt x="4069" y="2824"/>
                    </a:cubicBezTo>
                    <a:cubicBezTo>
                      <a:pt x="4026" y="2424"/>
                      <a:pt x="4406" y="1939"/>
                      <a:pt x="5186" y="1433"/>
                    </a:cubicBezTo>
                    <a:cubicBezTo>
                      <a:pt x="5270" y="1370"/>
                      <a:pt x="5375" y="1307"/>
                      <a:pt x="5481" y="1265"/>
                    </a:cubicBezTo>
                    <a:close/>
                    <a:moveTo>
                      <a:pt x="37200" y="24659"/>
                    </a:moveTo>
                    <a:lnTo>
                      <a:pt x="37432" y="24744"/>
                    </a:lnTo>
                    <a:cubicBezTo>
                      <a:pt x="37622" y="25587"/>
                      <a:pt x="37769" y="26430"/>
                      <a:pt x="37875" y="27294"/>
                    </a:cubicBezTo>
                    <a:cubicBezTo>
                      <a:pt x="37411" y="27315"/>
                      <a:pt x="36673" y="27420"/>
                      <a:pt x="36294" y="27863"/>
                    </a:cubicBezTo>
                    <a:cubicBezTo>
                      <a:pt x="36020" y="28284"/>
                      <a:pt x="35809" y="28748"/>
                      <a:pt x="35662" y="29233"/>
                    </a:cubicBezTo>
                    <a:cubicBezTo>
                      <a:pt x="35514" y="29675"/>
                      <a:pt x="35346" y="30160"/>
                      <a:pt x="35177" y="30287"/>
                    </a:cubicBezTo>
                    <a:cubicBezTo>
                      <a:pt x="35008" y="30392"/>
                      <a:pt x="34819" y="30434"/>
                      <a:pt x="34608" y="30455"/>
                    </a:cubicBezTo>
                    <a:cubicBezTo>
                      <a:pt x="34144" y="30518"/>
                      <a:pt x="33470" y="30624"/>
                      <a:pt x="33133" y="31298"/>
                    </a:cubicBezTo>
                    <a:cubicBezTo>
                      <a:pt x="33027" y="31509"/>
                      <a:pt x="32943" y="31699"/>
                      <a:pt x="32880" y="31888"/>
                    </a:cubicBezTo>
                    <a:cubicBezTo>
                      <a:pt x="32627" y="32415"/>
                      <a:pt x="32437" y="32837"/>
                      <a:pt x="32184" y="32942"/>
                    </a:cubicBezTo>
                    <a:cubicBezTo>
                      <a:pt x="32058" y="32984"/>
                      <a:pt x="31995" y="33153"/>
                      <a:pt x="32037" y="33279"/>
                    </a:cubicBezTo>
                    <a:cubicBezTo>
                      <a:pt x="32079" y="33385"/>
                      <a:pt x="32184" y="33448"/>
                      <a:pt x="32290" y="33448"/>
                    </a:cubicBezTo>
                    <a:cubicBezTo>
                      <a:pt x="32311" y="33448"/>
                      <a:pt x="32353" y="33448"/>
                      <a:pt x="32374" y="33427"/>
                    </a:cubicBezTo>
                    <a:cubicBezTo>
                      <a:pt x="32816" y="33258"/>
                      <a:pt x="33048" y="32752"/>
                      <a:pt x="33343" y="32099"/>
                    </a:cubicBezTo>
                    <a:cubicBezTo>
                      <a:pt x="33428" y="31931"/>
                      <a:pt x="33512" y="31741"/>
                      <a:pt x="33617" y="31551"/>
                    </a:cubicBezTo>
                    <a:cubicBezTo>
                      <a:pt x="33828" y="31109"/>
                      <a:pt x="34250" y="31045"/>
                      <a:pt x="34713" y="30982"/>
                    </a:cubicBezTo>
                    <a:cubicBezTo>
                      <a:pt x="35008" y="30961"/>
                      <a:pt x="35282" y="30877"/>
                      <a:pt x="35535" y="30708"/>
                    </a:cubicBezTo>
                    <a:cubicBezTo>
                      <a:pt x="35809" y="30476"/>
                      <a:pt x="35978" y="29992"/>
                      <a:pt x="36189" y="29401"/>
                    </a:cubicBezTo>
                    <a:cubicBezTo>
                      <a:pt x="36294" y="28980"/>
                      <a:pt x="36463" y="28579"/>
                      <a:pt x="36716" y="28200"/>
                    </a:cubicBezTo>
                    <a:cubicBezTo>
                      <a:pt x="36968" y="27905"/>
                      <a:pt x="37580" y="27821"/>
                      <a:pt x="37980" y="27800"/>
                    </a:cubicBezTo>
                    <a:lnTo>
                      <a:pt x="37980" y="27800"/>
                    </a:lnTo>
                    <a:lnTo>
                      <a:pt x="37938" y="27863"/>
                    </a:lnTo>
                    <a:cubicBezTo>
                      <a:pt x="38043" y="29170"/>
                      <a:pt x="37938" y="30181"/>
                      <a:pt x="37643" y="30708"/>
                    </a:cubicBezTo>
                    <a:cubicBezTo>
                      <a:pt x="35915" y="33596"/>
                      <a:pt x="29444" y="39497"/>
                      <a:pt x="22447" y="40171"/>
                    </a:cubicBezTo>
                    <a:lnTo>
                      <a:pt x="22447" y="40150"/>
                    </a:lnTo>
                    <a:cubicBezTo>
                      <a:pt x="21414" y="40256"/>
                      <a:pt x="20360" y="40298"/>
                      <a:pt x="19349" y="40298"/>
                    </a:cubicBezTo>
                    <a:cubicBezTo>
                      <a:pt x="16714" y="40298"/>
                      <a:pt x="14291" y="39961"/>
                      <a:pt x="12373" y="39349"/>
                    </a:cubicBezTo>
                    <a:cubicBezTo>
                      <a:pt x="13279" y="39096"/>
                      <a:pt x="14080" y="38569"/>
                      <a:pt x="14628" y="37811"/>
                    </a:cubicBezTo>
                    <a:cubicBezTo>
                      <a:pt x="14691" y="37811"/>
                      <a:pt x="14754" y="37790"/>
                      <a:pt x="14796" y="37748"/>
                    </a:cubicBezTo>
                    <a:cubicBezTo>
                      <a:pt x="15312" y="37284"/>
                      <a:pt x="16597" y="36316"/>
                      <a:pt x="17511" y="36316"/>
                    </a:cubicBezTo>
                    <a:cubicBezTo>
                      <a:pt x="17719" y="36316"/>
                      <a:pt x="17907" y="36366"/>
                      <a:pt x="18063" y="36483"/>
                    </a:cubicBezTo>
                    <a:cubicBezTo>
                      <a:pt x="19158" y="37335"/>
                      <a:pt x="20286" y="37780"/>
                      <a:pt x="21249" y="37780"/>
                    </a:cubicBezTo>
                    <a:cubicBezTo>
                      <a:pt x="21620" y="37780"/>
                      <a:pt x="21967" y="37714"/>
                      <a:pt x="22278" y="37579"/>
                    </a:cubicBezTo>
                    <a:cubicBezTo>
                      <a:pt x="22763" y="37305"/>
                      <a:pt x="23185" y="36947"/>
                      <a:pt x="23522" y="36483"/>
                    </a:cubicBezTo>
                    <a:cubicBezTo>
                      <a:pt x="24015" y="35922"/>
                      <a:pt x="24384" y="35526"/>
                      <a:pt x="24873" y="35526"/>
                    </a:cubicBezTo>
                    <a:cubicBezTo>
                      <a:pt x="24991" y="35526"/>
                      <a:pt x="25115" y="35549"/>
                      <a:pt x="25250" y="35598"/>
                    </a:cubicBezTo>
                    <a:cubicBezTo>
                      <a:pt x="25886" y="35835"/>
                      <a:pt x="26484" y="35953"/>
                      <a:pt x="27052" y="35953"/>
                    </a:cubicBezTo>
                    <a:cubicBezTo>
                      <a:pt x="27896" y="35953"/>
                      <a:pt x="28672" y="35693"/>
                      <a:pt x="29402" y="35176"/>
                    </a:cubicBezTo>
                    <a:cubicBezTo>
                      <a:pt x="29529" y="35092"/>
                      <a:pt x="29550" y="34923"/>
                      <a:pt x="29465" y="34818"/>
                    </a:cubicBezTo>
                    <a:cubicBezTo>
                      <a:pt x="29414" y="34741"/>
                      <a:pt x="29331" y="34695"/>
                      <a:pt x="29246" y="34695"/>
                    </a:cubicBezTo>
                    <a:cubicBezTo>
                      <a:pt x="29191" y="34695"/>
                      <a:pt x="29135" y="34714"/>
                      <a:pt x="29086" y="34755"/>
                    </a:cubicBezTo>
                    <a:cubicBezTo>
                      <a:pt x="28664" y="35050"/>
                      <a:pt x="28180" y="35282"/>
                      <a:pt x="27653" y="35366"/>
                    </a:cubicBezTo>
                    <a:cubicBezTo>
                      <a:pt x="28011" y="35176"/>
                      <a:pt x="28306" y="34902"/>
                      <a:pt x="28538" y="34565"/>
                    </a:cubicBezTo>
                    <a:lnTo>
                      <a:pt x="28538" y="34565"/>
                    </a:lnTo>
                    <a:cubicBezTo>
                      <a:pt x="28180" y="34881"/>
                      <a:pt x="26768" y="34965"/>
                      <a:pt x="26768" y="34965"/>
                    </a:cubicBezTo>
                    <a:cubicBezTo>
                      <a:pt x="27126" y="34797"/>
                      <a:pt x="27421" y="34544"/>
                      <a:pt x="27611" y="34207"/>
                    </a:cubicBezTo>
                    <a:lnTo>
                      <a:pt x="27611" y="34207"/>
                    </a:lnTo>
                    <a:cubicBezTo>
                      <a:pt x="27094" y="34551"/>
                      <a:pt x="26473" y="34739"/>
                      <a:pt x="25842" y="34739"/>
                    </a:cubicBezTo>
                    <a:cubicBezTo>
                      <a:pt x="25778" y="34739"/>
                      <a:pt x="25714" y="34738"/>
                      <a:pt x="25651" y="34734"/>
                    </a:cubicBezTo>
                    <a:cubicBezTo>
                      <a:pt x="25313" y="34734"/>
                      <a:pt x="24976" y="34818"/>
                      <a:pt x="24702" y="35008"/>
                    </a:cubicBezTo>
                    <a:cubicBezTo>
                      <a:pt x="24028" y="35092"/>
                      <a:pt x="23564" y="35640"/>
                      <a:pt x="23121" y="36125"/>
                    </a:cubicBezTo>
                    <a:cubicBezTo>
                      <a:pt x="22826" y="36525"/>
                      <a:pt x="22468" y="36841"/>
                      <a:pt x="22047" y="37094"/>
                    </a:cubicBezTo>
                    <a:cubicBezTo>
                      <a:pt x="21789" y="37206"/>
                      <a:pt x="21511" y="37254"/>
                      <a:pt x="21223" y="37254"/>
                    </a:cubicBezTo>
                    <a:cubicBezTo>
                      <a:pt x="20803" y="37254"/>
                      <a:pt x="20364" y="37151"/>
                      <a:pt x="19939" y="36989"/>
                    </a:cubicBezTo>
                    <a:cubicBezTo>
                      <a:pt x="20508" y="36926"/>
                      <a:pt x="21056" y="36715"/>
                      <a:pt x="21520" y="36399"/>
                    </a:cubicBezTo>
                    <a:lnTo>
                      <a:pt x="21520" y="36399"/>
                    </a:lnTo>
                    <a:cubicBezTo>
                      <a:pt x="21358" y="36495"/>
                      <a:pt x="21148" y="36529"/>
                      <a:pt x="20933" y="36529"/>
                    </a:cubicBezTo>
                    <a:cubicBezTo>
                      <a:pt x="20446" y="36529"/>
                      <a:pt x="19939" y="36357"/>
                      <a:pt x="19939" y="36357"/>
                    </a:cubicBezTo>
                    <a:cubicBezTo>
                      <a:pt x="20487" y="36335"/>
                      <a:pt x="21035" y="36167"/>
                      <a:pt x="21499" y="35851"/>
                    </a:cubicBezTo>
                    <a:lnTo>
                      <a:pt x="21499" y="35851"/>
                    </a:lnTo>
                    <a:cubicBezTo>
                      <a:pt x="21225" y="35996"/>
                      <a:pt x="20830" y="36058"/>
                      <a:pt x="20414" y="36058"/>
                    </a:cubicBezTo>
                    <a:cubicBezTo>
                      <a:pt x="19804" y="36058"/>
                      <a:pt x="19147" y="35925"/>
                      <a:pt x="18759" y="35724"/>
                    </a:cubicBezTo>
                    <a:cubicBezTo>
                      <a:pt x="18577" y="35633"/>
                      <a:pt x="18384" y="35600"/>
                      <a:pt x="18198" y="35600"/>
                    </a:cubicBezTo>
                    <a:cubicBezTo>
                      <a:pt x="17867" y="35600"/>
                      <a:pt x="17557" y="35706"/>
                      <a:pt x="17368" y="35787"/>
                    </a:cubicBezTo>
                    <a:cubicBezTo>
                      <a:pt x="16588" y="35830"/>
                      <a:pt x="15745" y="36335"/>
                      <a:pt x="15155" y="36757"/>
                    </a:cubicBezTo>
                    <a:cubicBezTo>
                      <a:pt x="15218" y="36525"/>
                      <a:pt x="15281" y="36272"/>
                      <a:pt x="15323" y="36040"/>
                    </a:cubicBezTo>
                    <a:cubicBezTo>
                      <a:pt x="15492" y="34628"/>
                      <a:pt x="15155" y="33216"/>
                      <a:pt x="14354" y="32057"/>
                    </a:cubicBezTo>
                    <a:lnTo>
                      <a:pt x="14354" y="32057"/>
                    </a:lnTo>
                    <a:cubicBezTo>
                      <a:pt x="15906" y="32375"/>
                      <a:pt x="17496" y="32543"/>
                      <a:pt x="19070" y="32543"/>
                    </a:cubicBezTo>
                    <a:cubicBezTo>
                      <a:pt x="19163" y="32543"/>
                      <a:pt x="19256" y="32543"/>
                      <a:pt x="19349" y="32542"/>
                    </a:cubicBezTo>
                    <a:cubicBezTo>
                      <a:pt x="24302" y="32542"/>
                      <a:pt x="31341" y="31151"/>
                      <a:pt x="37200" y="24659"/>
                    </a:cubicBezTo>
                    <a:close/>
                    <a:moveTo>
                      <a:pt x="11445" y="33069"/>
                    </a:moveTo>
                    <a:cubicBezTo>
                      <a:pt x="11888" y="33069"/>
                      <a:pt x="12309" y="33279"/>
                      <a:pt x="12583" y="33617"/>
                    </a:cubicBezTo>
                    <a:cubicBezTo>
                      <a:pt x="12921" y="33996"/>
                      <a:pt x="13089" y="34481"/>
                      <a:pt x="13068" y="34987"/>
                    </a:cubicBezTo>
                    <a:lnTo>
                      <a:pt x="13068" y="35071"/>
                    </a:lnTo>
                    <a:cubicBezTo>
                      <a:pt x="12668" y="35071"/>
                      <a:pt x="12014" y="35324"/>
                      <a:pt x="11825" y="36272"/>
                    </a:cubicBezTo>
                    <a:cubicBezTo>
                      <a:pt x="11740" y="36820"/>
                      <a:pt x="11740" y="37368"/>
                      <a:pt x="11804" y="37895"/>
                    </a:cubicBezTo>
                    <a:cubicBezTo>
                      <a:pt x="11846" y="38928"/>
                      <a:pt x="11909" y="40213"/>
                      <a:pt x="11487" y="40614"/>
                    </a:cubicBezTo>
                    <a:cubicBezTo>
                      <a:pt x="11403" y="40698"/>
                      <a:pt x="11298" y="40740"/>
                      <a:pt x="11171" y="40740"/>
                    </a:cubicBezTo>
                    <a:cubicBezTo>
                      <a:pt x="11445" y="40635"/>
                      <a:pt x="11445" y="40298"/>
                      <a:pt x="11509" y="40045"/>
                    </a:cubicBezTo>
                    <a:cubicBezTo>
                      <a:pt x="11614" y="39708"/>
                      <a:pt x="11466" y="38717"/>
                      <a:pt x="11466" y="38717"/>
                    </a:cubicBezTo>
                    <a:cubicBezTo>
                      <a:pt x="11466" y="38717"/>
                      <a:pt x="11424" y="40087"/>
                      <a:pt x="11150" y="40319"/>
                    </a:cubicBezTo>
                    <a:cubicBezTo>
                      <a:pt x="11116" y="40344"/>
                      <a:pt x="11077" y="40355"/>
                      <a:pt x="11034" y="40355"/>
                    </a:cubicBezTo>
                    <a:cubicBezTo>
                      <a:pt x="10861" y="40355"/>
                      <a:pt x="10632" y="40180"/>
                      <a:pt x="10497" y="40045"/>
                    </a:cubicBezTo>
                    <a:cubicBezTo>
                      <a:pt x="10370" y="39286"/>
                      <a:pt x="10602" y="38106"/>
                      <a:pt x="10750" y="37326"/>
                    </a:cubicBezTo>
                    <a:cubicBezTo>
                      <a:pt x="10834" y="37031"/>
                      <a:pt x="10876" y="36757"/>
                      <a:pt x="10897" y="36462"/>
                    </a:cubicBezTo>
                    <a:cubicBezTo>
                      <a:pt x="10961" y="36061"/>
                      <a:pt x="10813" y="35640"/>
                      <a:pt x="10518" y="35366"/>
                    </a:cubicBezTo>
                    <a:cubicBezTo>
                      <a:pt x="10333" y="35218"/>
                      <a:pt x="10116" y="35151"/>
                      <a:pt x="9880" y="35151"/>
                    </a:cubicBezTo>
                    <a:cubicBezTo>
                      <a:pt x="9847" y="35151"/>
                      <a:pt x="9814" y="35153"/>
                      <a:pt x="9780" y="35155"/>
                    </a:cubicBezTo>
                    <a:lnTo>
                      <a:pt x="9780" y="34965"/>
                    </a:lnTo>
                    <a:cubicBezTo>
                      <a:pt x="9780" y="33912"/>
                      <a:pt x="10539" y="33069"/>
                      <a:pt x="11445" y="33069"/>
                    </a:cubicBezTo>
                    <a:close/>
                    <a:moveTo>
                      <a:pt x="10455" y="0"/>
                    </a:moveTo>
                    <a:cubicBezTo>
                      <a:pt x="8452" y="0"/>
                      <a:pt x="6724" y="232"/>
                      <a:pt x="5628" y="654"/>
                    </a:cubicBezTo>
                    <a:lnTo>
                      <a:pt x="5586" y="675"/>
                    </a:lnTo>
                    <a:lnTo>
                      <a:pt x="5523" y="675"/>
                    </a:lnTo>
                    <a:lnTo>
                      <a:pt x="5354" y="759"/>
                    </a:lnTo>
                    <a:lnTo>
                      <a:pt x="5291" y="780"/>
                    </a:lnTo>
                    <a:cubicBezTo>
                      <a:pt x="5228" y="822"/>
                      <a:pt x="5186" y="843"/>
                      <a:pt x="5144" y="864"/>
                    </a:cubicBezTo>
                    <a:lnTo>
                      <a:pt x="5080" y="885"/>
                    </a:lnTo>
                    <a:cubicBezTo>
                      <a:pt x="5017" y="928"/>
                      <a:pt x="4954" y="970"/>
                      <a:pt x="4912" y="991"/>
                    </a:cubicBezTo>
                    <a:cubicBezTo>
                      <a:pt x="4069" y="1539"/>
                      <a:pt x="3626" y="2108"/>
                      <a:pt x="3563" y="2677"/>
                    </a:cubicBezTo>
                    <a:cubicBezTo>
                      <a:pt x="3542" y="2761"/>
                      <a:pt x="3542" y="2846"/>
                      <a:pt x="3563" y="2909"/>
                    </a:cubicBezTo>
                    <a:cubicBezTo>
                      <a:pt x="3626" y="3836"/>
                      <a:pt x="4722" y="4363"/>
                      <a:pt x="4743" y="4363"/>
                    </a:cubicBezTo>
                    <a:cubicBezTo>
                      <a:pt x="9696" y="7187"/>
                      <a:pt x="11066" y="13700"/>
                      <a:pt x="11382" y="18653"/>
                    </a:cubicBezTo>
                    <a:cubicBezTo>
                      <a:pt x="11424" y="19432"/>
                      <a:pt x="11445" y="20191"/>
                      <a:pt x="11445" y="20929"/>
                    </a:cubicBezTo>
                    <a:cubicBezTo>
                      <a:pt x="11445" y="25566"/>
                      <a:pt x="10602" y="29528"/>
                      <a:pt x="10033" y="30645"/>
                    </a:cubicBezTo>
                    <a:lnTo>
                      <a:pt x="9506" y="30645"/>
                    </a:lnTo>
                    <a:cubicBezTo>
                      <a:pt x="7293" y="30645"/>
                      <a:pt x="1287" y="30813"/>
                      <a:pt x="907" y="31003"/>
                    </a:cubicBezTo>
                    <a:cubicBezTo>
                      <a:pt x="528" y="31193"/>
                      <a:pt x="1" y="32078"/>
                      <a:pt x="64" y="32542"/>
                    </a:cubicBezTo>
                    <a:cubicBezTo>
                      <a:pt x="64" y="32710"/>
                      <a:pt x="191" y="32858"/>
                      <a:pt x="359" y="32900"/>
                    </a:cubicBezTo>
                    <a:cubicBezTo>
                      <a:pt x="444" y="32921"/>
                      <a:pt x="528" y="32921"/>
                      <a:pt x="612" y="32921"/>
                    </a:cubicBezTo>
                    <a:cubicBezTo>
                      <a:pt x="1540" y="32921"/>
                      <a:pt x="5881" y="32668"/>
                      <a:pt x="8326" y="32457"/>
                    </a:cubicBezTo>
                    <a:lnTo>
                      <a:pt x="8326" y="32457"/>
                    </a:lnTo>
                    <a:cubicBezTo>
                      <a:pt x="7926" y="33153"/>
                      <a:pt x="7715" y="33933"/>
                      <a:pt x="7715" y="34713"/>
                    </a:cubicBezTo>
                    <a:lnTo>
                      <a:pt x="7715" y="35092"/>
                    </a:lnTo>
                    <a:cubicBezTo>
                      <a:pt x="7736" y="35366"/>
                      <a:pt x="7757" y="35619"/>
                      <a:pt x="7799" y="35893"/>
                    </a:cubicBezTo>
                    <a:cubicBezTo>
                      <a:pt x="7799" y="35977"/>
                      <a:pt x="7820" y="36061"/>
                      <a:pt x="7841" y="36167"/>
                    </a:cubicBezTo>
                    <a:lnTo>
                      <a:pt x="7862" y="36251"/>
                    </a:lnTo>
                    <a:cubicBezTo>
                      <a:pt x="7883" y="36314"/>
                      <a:pt x="7904" y="36378"/>
                      <a:pt x="7926" y="36441"/>
                    </a:cubicBezTo>
                    <a:lnTo>
                      <a:pt x="7947" y="36483"/>
                    </a:lnTo>
                    <a:cubicBezTo>
                      <a:pt x="7968" y="36546"/>
                      <a:pt x="7989" y="36630"/>
                      <a:pt x="8031" y="36715"/>
                    </a:cubicBezTo>
                    <a:cubicBezTo>
                      <a:pt x="8452" y="37579"/>
                      <a:pt x="9127" y="38317"/>
                      <a:pt x="9970" y="38801"/>
                    </a:cubicBezTo>
                    <a:cubicBezTo>
                      <a:pt x="9886" y="39602"/>
                      <a:pt x="9907" y="40403"/>
                      <a:pt x="10244" y="40867"/>
                    </a:cubicBezTo>
                    <a:cubicBezTo>
                      <a:pt x="10434" y="41120"/>
                      <a:pt x="10729" y="41267"/>
                      <a:pt x="11045" y="41288"/>
                    </a:cubicBezTo>
                    <a:lnTo>
                      <a:pt x="11150" y="41288"/>
                    </a:lnTo>
                    <a:cubicBezTo>
                      <a:pt x="11403" y="41288"/>
                      <a:pt x="11656" y="41183"/>
                      <a:pt x="11867" y="41014"/>
                    </a:cubicBezTo>
                    <a:cubicBezTo>
                      <a:pt x="12120" y="40698"/>
                      <a:pt x="12288" y="40298"/>
                      <a:pt x="12309" y="39897"/>
                    </a:cubicBezTo>
                    <a:cubicBezTo>
                      <a:pt x="14459" y="40514"/>
                      <a:pt x="16702" y="40849"/>
                      <a:pt x="18950" y="40849"/>
                    </a:cubicBezTo>
                    <a:cubicBezTo>
                      <a:pt x="19083" y="40849"/>
                      <a:pt x="19216" y="40848"/>
                      <a:pt x="19349" y="40846"/>
                    </a:cubicBezTo>
                    <a:cubicBezTo>
                      <a:pt x="20382" y="40846"/>
                      <a:pt x="21435" y="40804"/>
                      <a:pt x="22489" y="40698"/>
                    </a:cubicBezTo>
                    <a:cubicBezTo>
                      <a:pt x="23838" y="40551"/>
                      <a:pt x="25187" y="40256"/>
                      <a:pt x="26473" y="39792"/>
                    </a:cubicBezTo>
                    <a:cubicBezTo>
                      <a:pt x="32079" y="37895"/>
                      <a:pt x="36673" y="33448"/>
                      <a:pt x="38191" y="30982"/>
                    </a:cubicBezTo>
                    <a:cubicBezTo>
                      <a:pt x="40067" y="27905"/>
                      <a:pt x="35662" y="12372"/>
                      <a:pt x="28011" y="5859"/>
                    </a:cubicBezTo>
                    <a:cubicBezTo>
                      <a:pt x="25777" y="4005"/>
                      <a:pt x="23206" y="2593"/>
                      <a:pt x="20445" y="1686"/>
                    </a:cubicBezTo>
                    <a:cubicBezTo>
                      <a:pt x="20065" y="1560"/>
                      <a:pt x="19707" y="1433"/>
                      <a:pt x="19328" y="1328"/>
                    </a:cubicBezTo>
                    <a:cubicBezTo>
                      <a:pt x="19307" y="1328"/>
                      <a:pt x="19265" y="1307"/>
                      <a:pt x="19222" y="1286"/>
                    </a:cubicBezTo>
                    <a:lnTo>
                      <a:pt x="18717" y="1138"/>
                    </a:lnTo>
                    <a:lnTo>
                      <a:pt x="18611" y="1117"/>
                    </a:lnTo>
                    <a:cubicBezTo>
                      <a:pt x="17916" y="928"/>
                      <a:pt x="17199" y="759"/>
                      <a:pt x="16461" y="611"/>
                    </a:cubicBezTo>
                    <a:lnTo>
                      <a:pt x="16272" y="569"/>
                    </a:lnTo>
                    <a:lnTo>
                      <a:pt x="15850" y="485"/>
                    </a:lnTo>
                    <a:lnTo>
                      <a:pt x="15534" y="443"/>
                    </a:lnTo>
                    <a:lnTo>
                      <a:pt x="15113" y="380"/>
                    </a:lnTo>
                    <a:cubicBezTo>
                      <a:pt x="14881" y="337"/>
                      <a:pt x="14670" y="295"/>
                      <a:pt x="14459" y="274"/>
                    </a:cubicBezTo>
                    <a:cubicBezTo>
                      <a:pt x="13131" y="85"/>
                      <a:pt x="11783" y="0"/>
                      <a:pt x="10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11;p48">
                <a:extLst>
                  <a:ext uri="{FF2B5EF4-FFF2-40B4-BE49-F238E27FC236}">
                    <a16:creationId xmlns:a16="http://schemas.microsoft.com/office/drawing/2014/main" id="{AB020DF2-B029-421C-BC98-41C5B7A4E4D8}"/>
                  </a:ext>
                </a:extLst>
              </p:cNvPr>
              <p:cNvSpPr/>
              <p:nvPr/>
            </p:nvSpPr>
            <p:spPr>
              <a:xfrm>
                <a:off x="4005313" y="763925"/>
                <a:ext cx="338825" cy="289375"/>
              </a:xfrm>
              <a:custGeom>
                <a:avLst/>
                <a:gdLst/>
                <a:ahLst/>
                <a:cxnLst/>
                <a:rect l="l" t="t" r="r" b="b"/>
                <a:pathLst>
                  <a:path w="13553" h="11575" extrusionOk="0">
                    <a:moveTo>
                      <a:pt x="7292" y="552"/>
                    </a:moveTo>
                    <a:cubicBezTo>
                      <a:pt x="8325" y="615"/>
                      <a:pt x="9421" y="1626"/>
                      <a:pt x="9569" y="2111"/>
                    </a:cubicBezTo>
                    <a:cubicBezTo>
                      <a:pt x="9590" y="2322"/>
                      <a:pt x="9548" y="2533"/>
                      <a:pt x="9442" y="2722"/>
                    </a:cubicBezTo>
                    <a:lnTo>
                      <a:pt x="9442" y="2744"/>
                    </a:lnTo>
                    <a:cubicBezTo>
                      <a:pt x="8768" y="1858"/>
                      <a:pt x="7609" y="1015"/>
                      <a:pt x="6344" y="868"/>
                    </a:cubicBezTo>
                    <a:cubicBezTo>
                      <a:pt x="6618" y="699"/>
                      <a:pt x="6934" y="594"/>
                      <a:pt x="7271" y="552"/>
                    </a:cubicBezTo>
                    <a:close/>
                    <a:moveTo>
                      <a:pt x="10032" y="4978"/>
                    </a:moveTo>
                    <a:cubicBezTo>
                      <a:pt x="10243" y="5209"/>
                      <a:pt x="10517" y="5399"/>
                      <a:pt x="10812" y="5504"/>
                    </a:cubicBezTo>
                    <a:cubicBezTo>
                      <a:pt x="10939" y="5547"/>
                      <a:pt x="11065" y="5547"/>
                      <a:pt x="11192" y="5547"/>
                    </a:cubicBezTo>
                    <a:lnTo>
                      <a:pt x="11192" y="5568"/>
                    </a:lnTo>
                    <a:cubicBezTo>
                      <a:pt x="11550" y="5526"/>
                      <a:pt x="11887" y="5420"/>
                      <a:pt x="12182" y="5230"/>
                    </a:cubicBezTo>
                    <a:cubicBezTo>
                      <a:pt x="12351" y="5125"/>
                      <a:pt x="12519" y="5062"/>
                      <a:pt x="12709" y="5020"/>
                    </a:cubicBezTo>
                    <a:cubicBezTo>
                      <a:pt x="12772" y="5020"/>
                      <a:pt x="12814" y="5041"/>
                      <a:pt x="12857" y="5083"/>
                    </a:cubicBezTo>
                    <a:cubicBezTo>
                      <a:pt x="12941" y="5146"/>
                      <a:pt x="12983" y="5441"/>
                      <a:pt x="12814" y="5989"/>
                    </a:cubicBezTo>
                    <a:cubicBezTo>
                      <a:pt x="12540" y="6895"/>
                      <a:pt x="11824" y="7907"/>
                      <a:pt x="11213" y="7991"/>
                    </a:cubicBezTo>
                    <a:cubicBezTo>
                      <a:pt x="11086" y="7991"/>
                      <a:pt x="10981" y="8013"/>
                      <a:pt x="10875" y="8013"/>
                    </a:cubicBezTo>
                    <a:cubicBezTo>
                      <a:pt x="10412" y="8013"/>
                      <a:pt x="9990" y="7865"/>
                      <a:pt x="9611" y="7633"/>
                    </a:cubicBezTo>
                    <a:lnTo>
                      <a:pt x="9463" y="7549"/>
                    </a:lnTo>
                    <a:cubicBezTo>
                      <a:pt x="9400" y="7296"/>
                      <a:pt x="9548" y="6748"/>
                      <a:pt x="9716" y="6200"/>
                    </a:cubicBezTo>
                    <a:cubicBezTo>
                      <a:pt x="9758" y="6031"/>
                      <a:pt x="9822" y="5842"/>
                      <a:pt x="9864" y="5673"/>
                    </a:cubicBezTo>
                    <a:cubicBezTo>
                      <a:pt x="9885" y="5631"/>
                      <a:pt x="9885" y="5610"/>
                      <a:pt x="9885" y="5589"/>
                    </a:cubicBezTo>
                    <a:cubicBezTo>
                      <a:pt x="9906" y="5547"/>
                      <a:pt x="9906" y="5504"/>
                      <a:pt x="9927" y="5462"/>
                    </a:cubicBezTo>
                    <a:cubicBezTo>
                      <a:pt x="9927" y="5420"/>
                      <a:pt x="9948" y="5336"/>
                      <a:pt x="9969" y="5273"/>
                    </a:cubicBezTo>
                    <a:cubicBezTo>
                      <a:pt x="9990" y="5209"/>
                      <a:pt x="9969" y="5209"/>
                      <a:pt x="9990" y="5167"/>
                    </a:cubicBezTo>
                    <a:cubicBezTo>
                      <a:pt x="10011" y="5146"/>
                      <a:pt x="10011" y="5041"/>
                      <a:pt x="10032" y="4978"/>
                    </a:cubicBezTo>
                    <a:close/>
                    <a:moveTo>
                      <a:pt x="6218" y="1374"/>
                    </a:moveTo>
                    <a:cubicBezTo>
                      <a:pt x="6323" y="1395"/>
                      <a:pt x="6407" y="1395"/>
                      <a:pt x="6492" y="1416"/>
                    </a:cubicBezTo>
                    <a:cubicBezTo>
                      <a:pt x="7503" y="1669"/>
                      <a:pt x="8388" y="2238"/>
                      <a:pt x="9021" y="3060"/>
                    </a:cubicBezTo>
                    <a:lnTo>
                      <a:pt x="9084" y="3165"/>
                    </a:lnTo>
                    <a:lnTo>
                      <a:pt x="9147" y="3228"/>
                    </a:lnTo>
                    <a:cubicBezTo>
                      <a:pt x="9295" y="3439"/>
                      <a:pt x="9421" y="3671"/>
                      <a:pt x="9505" y="3945"/>
                    </a:cubicBezTo>
                    <a:cubicBezTo>
                      <a:pt x="9632" y="4514"/>
                      <a:pt x="9400" y="5315"/>
                      <a:pt x="9189" y="6031"/>
                    </a:cubicBezTo>
                    <a:cubicBezTo>
                      <a:pt x="9168" y="6116"/>
                      <a:pt x="9147" y="6200"/>
                      <a:pt x="9126" y="6284"/>
                    </a:cubicBezTo>
                    <a:cubicBezTo>
                      <a:pt x="8957" y="6874"/>
                      <a:pt x="8831" y="7359"/>
                      <a:pt x="8957" y="7717"/>
                    </a:cubicBezTo>
                    <a:cubicBezTo>
                      <a:pt x="9126" y="8223"/>
                      <a:pt x="9147" y="9593"/>
                      <a:pt x="8683" y="10310"/>
                    </a:cubicBezTo>
                    <a:cubicBezTo>
                      <a:pt x="8557" y="10563"/>
                      <a:pt x="8325" y="10731"/>
                      <a:pt x="8072" y="10795"/>
                    </a:cubicBezTo>
                    <a:cubicBezTo>
                      <a:pt x="8009" y="10795"/>
                      <a:pt x="7946" y="10816"/>
                      <a:pt x="7904" y="10816"/>
                    </a:cubicBezTo>
                    <a:cubicBezTo>
                      <a:pt x="6913" y="10816"/>
                      <a:pt x="6576" y="9193"/>
                      <a:pt x="6576" y="9172"/>
                    </a:cubicBezTo>
                    <a:cubicBezTo>
                      <a:pt x="6470" y="8708"/>
                      <a:pt x="6660" y="7633"/>
                      <a:pt x="6766" y="7254"/>
                    </a:cubicBezTo>
                    <a:cubicBezTo>
                      <a:pt x="6802" y="7045"/>
                      <a:pt x="6647" y="6923"/>
                      <a:pt x="6493" y="6923"/>
                    </a:cubicBezTo>
                    <a:cubicBezTo>
                      <a:pt x="6383" y="6923"/>
                      <a:pt x="6274" y="6986"/>
                      <a:pt x="6239" y="7127"/>
                    </a:cubicBezTo>
                    <a:cubicBezTo>
                      <a:pt x="6218" y="7275"/>
                      <a:pt x="5901" y="8603"/>
                      <a:pt x="6070" y="9277"/>
                    </a:cubicBezTo>
                    <a:cubicBezTo>
                      <a:pt x="6112" y="9572"/>
                      <a:pt x="6112" y="10457"/>
                      <a:pt x="5775" y="10858"/>
                    </a:cubicBezTo>
                    <a:cubicBezTo>
                      <a:pt x="5670" y="10984"/>
                      <a:pt x="5522" y="11069"/>
                      <a:pt x="5353" y="11069"/>
                    </a:cubicBezTo>
                    <a:cubicBezTo>
                      <a:pt x="5319" y="11072"/>
                      <a:pt x="5285" y="11073"/>
                      <a:pt x="5252" y="11073"/>
                    </a:cubicBezTo>
                    <a:cubicBezTo>
                      <a:pt x="4211" y="11073"/>
                      <a:pt x="3814" y="9524"/>
                      <a:pt x="3773" y="9340"/>
                    </a:cubicBezTo>
                    <a:lnTo>
                      <a:pt x="3773" y="9319"/>
                    </a:lnTo>
                    <a:lnTo>
                      <a:pt x="3773" y="9298"/>
                    </a:lnTo>
                    <a:cubicBezTo>
                      <a:pt x="3773" y="9298"/>
                      <a:pt x="3773" y="9277"/>
                      <a:pt x="3773" y="9277"/>
                    </a:cubicBezTo>
                    <a:cubicBezTo>
                      <a:pt x="3330" y="8265"/>
                      <a:pt x="3815" y="7064"/>
                      <a:pt x="3815" y="7043"/>
                    </a:cubicBezTo>
                    <a:cubicBezTo>
                      <a:pt x="3909" y="6841"/>
                      <a:pt x="3745" y="6682"/>
                      <a:pt x="3575" y="6682"/>
                    </a:cubicBezTo>
                    <a:cubicBezTo>
                      <a:pt x="3480" y="6682"/>
                      <a:pt x="3383" y="6732"/>
                      <a:pt x="3330" y="6853"/>
                    </a:cubicBezTo>
                    <a:cubicBezTo>
                      <a:pt x="3309" y="6895"/>
                      <a:pt x="2761" y="8244"/>
                      <a:pt x="3267" y="9467"/>
                    </a:cubicBezTo>
                    <a:cubicBezTo>
                      <a:pt x="3372" y="9888"/>
                      <a:pt x="3288" y="10310"/>
                      <a:pt x="3077" y="10689"/>
                    </a:cubicBezTo>
                    <a:cubicBezTo>
                      <a:pt x="3004" y="10781"/>
                      <a:pt x="2914" y="10841"/>
                      <a:pt x="2809" y="10841"/>
                    </a:cubicBezTo>
                    <a:cubicBezTo>
                      <a:pt x="2793" y="10841"/>
                      <a:pt x="2777" y="10839"/>
                      <a:pt x="2761" y="10837"/>
                    </a:cubicBezTo>
                    <a:cubicBezTo>
                      <a:pt x="2466" y="10816"/>
                      <a:pt x="2213" y="10689"/>
                      <a:pt x="2002" y="10500"/>
                    </a:cubicBezTo>
                    <a:cubicBezTo>
                      <a:pt x="506" y="9382"/>
                      <a:pt x="632" y="6811"/>
                      <a:pt x="1012" y="5694"/>
                    </a:cubicBezTo>
                    <a:cubicBezTo>
                      <a:pt x="1370" y="4704"/>
                      <a:pt x="3583" y="2596"/>
                      <a:pt x="4426" y="1837"/>
                    </a:cubicBezTo>
                    <a:cubicBezTo>
                      <a:pt x="4827" y="1584"/>
                      <a:pt x="5290" y="1416"/>
                      <a:pt x="5775" y="1374"/>
                    </a:cubicBezTo>
                    <a:close/>
                    <a:moveTo>
                      <a:pt x="7260" y="1"/>
                    </a:moveTo>
                    <a:cubicBezTo>
                      <a:pt x="6709" y="1"/>
                      <a:pt x="5884" y="424"/>
                      <a:pt x="5501" y="847"/>
                    </a:cubicBezTo>
                    <a:cubicBezTo>
                      <a:pt x="4995" y="931"/>
                      <a:pt x="4531" y="1121"/>
                      <a:pt x="4110" y="1374"/>
                    </a:cubicBezTo>
                    <a:cubicBezTo>
                      <a:pt x="4089" y="1395"/>
                      <a:pt x="4089" y="1395"/>
                      <a:pt x="4068" y="1416"/>
                    </a:cubicBezTo>
                    <a:cubicBezTo>
                      <a:pt x="3941" y="1521"/>
                      <a:pt x="970" y="4156"/>
                      <a:pt x="506" y="5504"/>
                    </a:cubicBezTo>
                    <a:cubicBezTo>
                      <a:pt x="0" y="6938"/>
                      <a:pt x="0" y="9656"/>
                      <a:pt x="1665" y="10900"/>
                    </a:cubicBezTo>
                    <a:cubicBezTo>
                      <a:pt x="2049" y="11196"/>
                      <a:pt x="2415" y="11338"/>
                      <a:pt x="2732" y="11338"/>
                    </a:cubicBezTo>
                    <a:cubicBezTo>
                      <a:pt x="3024" y="11338"/>
                      <a:pt x="3275" y="11217"/>
                      <a:pt x="3457" y="10984"/>
                    </a:cubicBezTo>
                    <a:cubicBezTo>
                      <a:pt x="3562" y="10858"/>
                      <a:pt x="3646" y="10689"/>
                      <a:pt x="3688" y="10542"/>
                    </a:cubicBezTo>
                    <a:cubicBezTo>
                      <a:pt x="4005" y="11069"/>
                      <a:pt x="4510" y="11574"/>
                      <a:pt x="5269" y="11574"/>
                    </a:cubicBezTo>
                    <a:lnTo>
                      <a:pt x="5396" y="11574"/>
                    </a:lnTo>
                    <a:cubicBezTo>
                      <a:pt x="5712" y="11553"/>
                      <a:pt x="5986" y="11406"/>
                      <a:pt x="6197" y="11153"/>
                    </a:cubicBezTo>
                    <a:cubicBezTo>
                      <a:pt x="6344" y="10942"/>
                      <a:pt x="6470" y="10710"/>
                      <a:pt x="6513" y="10436"/>
                    </a:cubicBezTo>
                    <a:cubicBezTo>
                      <a:pt x="6787" y="10963"/>
                      <a:pt x="7314" y="11300"/>
                      <a:pt x="7904" y="11321"/>
                    </a:cubicBezTo>
                    <a:cubicBezTo>
                      <a:pt x="7967" y="11321"/>
                      <a:pt x="8051" y="11321"/>
                      <a:pt x="8136" y="11300"/>
                    </a:cubicBezTo>
                    <a:cubicBezTo>
                      <a:pt x="8578" y="11237"/>
                      <a:pt x="8957" y="10963"/>
                      <a:pt x="9168" y="10584"/>
                    </a:cubicBezTo>
                    <a:cubicBezTo>
                      <a:pt x="9569" y="9930"/>
                      <a:pt x="9653" y="8940"/>
                      <a:pt x="9590" y="8202"/>
                    </a:cubicBezTo>
                    <a:lnTo>
                      <a:pt x="9590" y="8202"/>
                    </a:lnTo>
                    <a:cubicBezTo>
                      <a:pt x="9990" y="8413"/>
                      <a:pt x="10433" y="8518"/>
                      <a:pt x="10875" y="8518"/>
                    </a:cubicBezTo>
                    <a:cubicBezTo>
                      <a:pt x="11002" y="8518"/>
                      <a:pt x="11149" y="8518"/>
                      <a:pt x="11276" y="8497"/>
                    </a:cubicBezTo>
                    <a:cubicBezTo>
                      <a:pt x="12161" y="8392"/>
                      <a:pt x="13004" y="7191"/>
                      <a:pt x="13320" y="6137"/>
                    </a:cubicBezTo>
                    <a:cubicBezTo>
                      <a:pt x="13552" y="5441"/>
                      <a:pt x="13510" y="4935"/>
                      <a:pt x="13215" y="4683"/>
                    </a:cubicBezTo>
                    <a:cubicBezTo>
                      <a:pt x="13067" y="4556"/>
                      <a:pt x="12899" y="4493"/>
                      <a:pt x="12709" y="4493"/>
                    </a:cubicBezTo>
                    <a:cubicBezTo>
                      <a:pt x="12435" y="4514"/>
                      <a:pt x="12182" y="4598"/>
                      <a:pt x="11950" y="4746"/>
                    </a:cubicBezTo>
                    <a:cubicBezTo>
                      <a:pt x="11702" y="4878"/>
                      <a:pt x="11441" y="5010"/>
                      <a:pt x="11188" y="5010"/>
                    </a:cubicBezTo>
                    <a:cubicBezTo>
                      <a:pt x="11118" y="5010"/>
                      <a:pt x="11049" y="5000"/>
                      <a:pt x="10981" y="4978"/>
                    </a:cubicBezTo>
                    <a:cubicBezTo>
                      <a:pt x="10306" y="4767"/>
                      <a:pt x="10096" y="3987"/>
                      <a:pt x="10053" y="3839"/>
                    </a:cubicBezTo>
                    <a:lnTo>
                      <a:pt x="10053" y="3797"/>
                    </a:lnTo>
                    <a:cubicBezTo>
                      <a:pt x="9990" y="3608"/>
                      <a:pt x="9906" y="3418"/>
                      <a:pt x="9822" y="3249"/>
                    </a:cubicBezTo>
                    <a:cubicBezTo>
                      <a:pt x="10075" y="2659"/>
                      <a:pt x="10180" y="2217"/>
                      <a:pt x="10075" y="1922"/>
                    </a:cubicBezTo>
                    <a:cubicBezTo>
                      <a:pt x="9864" y="1226"/>
                      <a:pt x="8578" y="88"/>
                      <a:pt x="7335" y="4"/>
                    </a:cubicBezTo>
                    <a:cubicBezTo>
                      <a:pt x="7310" y="2"/>
                      <a:pt x="7285" y="1"/>
                      <a:pt x="7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12;p48">
                <a:extLst>
                  <a:ext uri="{FF2B5EF4-FFF2-40B4-BE49-F238E27FC236}">
                    <a16:creationId xmlns:a16="http://schemas.microsoft.com/office/drawing/2014/main" id="{29AA78ED-209B-429F-8343-FF0F9AA9261A}"/>
                  </a:ext>
                </a:extLst>
              </p:cNvPr>
              <p:cNvSpPr/>
              <p:nvPr/>
            </p:nvSpPr>
            <p:spPr>
              <a:xfrm>
                <a:off x="4440338" y="540025"/>
                <a:ext cx="137725" cy="1523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6094" extrusionOk="0">
                    <a:moveTo>
                      <a:pt x="516" y="1"/>
                    </a:moveTo>
                    <a:cubicBezTo>
                      <a:pt x="27" y="1"/>
                      <a:pt x="0" y="762"/>
                      <a:pt x="514" y="782"/>
                    </a:cubicBezTo>
                    <a:cubicBezTo>
                      <a:pt x="1273" y="824"/>
                      <a:pt x="3127" y="1056"/>
                      <a:pt x="4055" y="1667"/>
                    </a:cubicBezTo>
                    <a:cubicBezTo>
                      <a:pt x="3773" y="1627"/>
                      <a:pt x="3508" y="1608"/>
                      <a:pt x="3261" y="1608"/>
                    </a:cubicBezTo>
                    <a:cubicBezTo>
                      <a:pt x="1065" y="1608"/>
                      <a:pt x="191" y="3046"/>
                      <a:pt x="134" y="3122"/>
                    </a:cubicBezTo>
                    <a:cubicBezTo>
                      <a:pt x="29" y="3290"/>
                      <a:pt x="92" y="3522"/>
                      <a:pt x="282" y="3627"/>
                    </a:cubicBezTo>
                    <a:cubicBezTo>
                      <a:pt x="345" y="3670"/>
                      <a:pt x="408" y="3691"/>
                      <a:pt x="472" y="3691"/>
                    </a:cubicBezTo>
                    <a:cubicBezTo>
                      <a:pt x="619" y="3691"/>
                      <a:pt x="746" y="3627"/>
                      <a:pt x="830" y="3501"/>
                    </a:cubicBezTo>
                    <a:cubicBezTo>
                      <a:pt x="847" y="3449"/>
                      <a:pt x="1518" y="2403"/>
                      <a:pt x="3250" y="2403"/>
                    </a:cubicBezTo>
                    <a:cubicBezTo>
                      <a:pt x="3628" y="2403"/>
                      <a:pt x="4056" y="2453"/>
                      <a:pt x="4539" y="2574"/>
                    </a:cubicBezTo>
                    <a:cubicBezTo>
                      <a:pt x="4392" y="2700"/>
                      <a:pt x="4223" y="2826"/>
                      <a:pt x="4055" y="2932"/>
                    </a:cubicBezTo>
                    <a:cubicBezTo>
                      <a:pt x="3064" y="3585"/>
                      <a:pt x="2242" y="4470"/>
                      <a:pt x="1673" y="5524"/>
                    </a:cubicBezTo>
                    <a:cubicBezTo>
                      <a:pt x="1568" y="5714"/>
                      <a:pt x="1631" y="5946"/>
                      <a:pt x="1821" y="6051"/>
                    </a:cubicBezTo>
                    <a:cubicBezTo>
                      <a:pt x="1884" y="6093"/>
                      <a:pt x="1947" y="6093"/>
                      <a:pt x="2010" y="6093"/>
                    </a:cubicBezTo>
                    <a:cubicBezTo>
                      <a:pt x="2158" y="6093"/>
                      <a:pt x="2284" y="6030"/>
                      <a:pt x="2347" y="5904"/>
                    </a:cubicBezTo>
                    <a:cubicBezTo>
                      <a:pt x="2874" y="4955"/>
                      <a:pt x="3612" y="4154"/>
                      <a:pt x="4518" y="3585"/>
                    </a:cubicBezTo>
                    <a:cubicBezTo>
                      <a:pt x="5045" y="3206"/>
                      <a:pt x="5509" y="2869"/>
                      <a:pt x="5425" y="2300"/>
                    </a:cubicBezTo>
                    <a:cubicBezTo>
                      <a:pt x="5108" y="255"/>
                      <a:pt x="1020" y="2"/>
                      <a:pt x="556" y="2"/>
                    </a:cubicBezTo>
                    <a:cubicBezTo>
                      <a:pt x="542" y="1"/>
                      <a:pt x="529" y="1"/>
                      <a:pt x="5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13;p48">
                <a:extLst>
                  <a:ext uri="{FF2B5EF4-FFF2-40B4-BE49-F238E27FC236}">
                    <a16:creationId xmlns:a16="http://schemas.microsoft.com/office/drawing/2014/main" id="{BE26BA9B-7C94-4CCD-B6A5-F7FD993D466D}"/>
                  </a:ext>
                </a:extLst>
              </p:cNvPr>
              <p:cNvSpPr/>
              <p:nvPr/>
            </p:nvSpPr>
            <p:spPr>
              <a:xfrm>
                <a:off x="4438413" y="681275"/>
                <a:ext cx="416275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9086" extrusionOk="0">
                    <a:moveTo>
                      <a:pt x="14269" y="528"/>
                    </a:moveTo>
                    <a:cubicBezTo>
                      <a:pt x="14628" y="528"/>
                      <a:pt x="14965" y="633"/>
                      <a:pt x="15281" y="823"/>
                    </a:cubicBezTo>
                    <a:cubicBezTo>
                      <a:pt x="15871" y="1118"/>
                      <a:pt x="16082" y="2108"/>
                      <a:pt x="15808" y="3246"/>
                    </a:cubicBezTo>
                    <a:cubicBezTo>
                      <a:pt x="15323" y="5291"/>
                      <a:pt x="13405" y="7609"/>
                      <a:pt x="9611" y="8326"/>
                    </a:cubicBezTo>
                    <a:cubicBezTo>
                      <a:pt x="10813" y="7799"/>
                      <a:pt x="11867" y="6956"/>
                      <a:pt x="12625" y="5860"/>
                    </a:cubicBezTo>
                    <a:cubicBezTo>
                      <a:pt x="12759" y="5651"/>
                      <a:pt x="12588" y="5443"/>
                      <a:pt x="12401" y="5443"/>
                    </a:cubicBezTo>
                    <a:cubicBezTo>
                      <a:pt x="12324" y="5443"/>
                      <a:pt x="12244" y="5478"/>
                      <a:pt x="12183" y="5565"/>
                    </a:cubicBezTo>
                    <a:cubicBezTo>
                      <a:pt x="11466" y="6597"/>
                      <a:pt x="10454" y="7377"/>
                      <a:pt x="9316" y="7862"/>
                    </a:cubicBezTo>
                    <a:cubicBezTo>
                      <a:pt x="10138" y="7251"/>
                      <a:pt x="10813" y="6492"/>
                      <a:pt x="11297" y="5586"/>
                    </a:cubicBezTo>
                    <a:cubicBezTo>
                      <a:pt x="11698" y="4827"/>
                      <a:pt x="12035" y="4026"/>
                      <a:pt x="12309" y="3204"/>
                    </a:cubicBezTo>
                    <a:cubicBezTo>
                      <a:pt x="12920" y="1539"/>
                      <a:pt x="13342" y="528"/>
                      <a:pt x="14269" y="528"/>
                    </a:cubicBezTo>
                    <a:close/>
                    <a:moveTo>
                      <a:pt x="14269" y="1"/>
                    </a:moveTo>
                    <a:cubicBezTo>
                      <a:pt x="12920" y="1"/>
                      <a:pt x="12393" y="1476"/>
                      <a:pt x="11824" y="3036"/>
                    </a:cubicBezTo>
                    <a:cubicBezTo>
                      <a:pt x="11550" y="3837"/>
                      <a:pt x="11213" y="4595"/>
                      <a:pt x="10834" y="5354"/>
                    </a:cubicBezTo>
                    <a:cubicBezTo>
                      <a:pt x="9928" y="6956"/>
                      <a:pt x="8389" y="8115"/>
                      <a:pt x="6598" y="8558"/>
                    </a:cubicBezTo>
                    <a:cubicBezTo>
                      <a:pt x="5080" y="8558"/>
                      <a:pt x="3605" y="8094"/>
                      <a:pt x="2382" y="7209"/>
                    </a:cubicBezTo>
                    <a:cubicBezTo>
                      <a:pt x="2867" y="5902"/>
                      <a:pt x="2446" y="4448"/>
                      <a:pt x="2424" y="4363"/>
                    </a:cubicBezTo>
                    <a:cubicBezTo>
                      <a:pt x="2390" y="4259"/>
                      <a:pt x="2284" y="4184"/>
                      <a:pt x="2177" y="4184"/>
                    </a:cubicBezTo>
                    <a:cubicBezTo>
                      <a:pt x="2154" y="4184"/>
                      <a:pt x="2131" y="4187"/>
                      <a:pt x="2108" y="4195"/>
                    </a:cubicBezTo>
                    <a:cubicBezTo>
                      <a:pt x="1961" y="4237"/>
                      <a:pt x="1876" y="4384"/>
                      <a:pt x="1919" y="4511"/>
                    </a:cubicBezTo>
                    <a:cubicBezTo>
                      <a:pt x="1919" y="4532"/>
                      <a:pt x="2403" y="6176"/>
                      <a:pt x="1729" y="7377"/>
                    </a:cubicBezTo>
                    <a:cubicBezTo>
                      <a:pt x="1392" y="7925"/>
                      <a:pt x="844" y="8347"/>
                      <a:pt x="211" y="8473"/>
                    </a:cubicBezTo>
                    <a:cubicBezTo>
                      <a:pt x="64" y="8515"/>
                      <a:pt x="1" y="8663"/>
                      <a:pt x="22" y="8810"/>
                    </a:cubicBezTo>
                    <a:cubicBezTo>
                      <a:pt x="64" y="8916"/>
                      <a:pt x="169" y="9000"/>
                      <a:pt x="275" y="9000"/>
                    </a:cubicBezTo>
                    <a:lnTo>
                      <a:pt x="359" y="9000"/>
                    </a:lnTo>
                    <a:cubicBezTo>
                      <a:pt x="1097" y="8832"/>
                      <a:pt x="1750" y="8347"/>
                      <a:pt x="2150" y="7693"/>
                    </a:cubicBezTo>
                    <a:cubicBezTo>
                      <a:pt x="3430" y="8601"/>
                      <a:pt x="4952" y="9085"/>
                      <a:pt x="6518" y="9085"/>
                    </a:cubicBezTo>
                    <a:cubicBezTo>
                      <a:pt x="6552" y="9085"/>
                      <a:pt x="6585" y="9085"/>
                      <a:pt x="6619" y="9084"/>
                    </a:cubicBezTo>
                    <a:lnTo>
                      <a:pt x="7082" y="9084"/>
                    </a:lnTo>
                    <a:cubicBezTo>
                      <a:pt x="12878" y="9084"/>
                      <a:pt x="15681" y="6028"/>
                      <a:pt x="16314" y="3394"/>
                    </a:cubicBezTo>
                    <a:cubicBezTo>
                      <a:pt x="16651" y="1982"/>
                      <a:pt x="16335" y="759"/>
                      <a:pt x="15513" y="359"/>
                    </a:cubicBezTo>
                    <a:cubicBezTo>
                      <a:pt x="15133" y="148"/>
                      <a:pt x="14712" y="22"/>
                      <a:pt x="14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14;p48">
                <a:extLst>
                  <a:ext uri="{FF2B5EF4-FFF2-40B4-BE49-F238E27FC236}">
                    <a16:creationId xmlns:a16="http://schemas.microsoft.com/office/drawing/2014/main" id="{2A046FB9-72E4-420E-AEB5-F23562AD5E54}"/>
                  </a:ext>
                </a:extLst>
              </p:cNvPr>
              <p:cNvSpPr/>
              <p:nvPr/>
            </p:nvSpPr>
            <p:spPr>
              <a:xfrm>
                <a:off x="4844138" y="375675"/>
                <a:ext cx="294550" cy="302550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12102" extrusionOk="0">
                    <a:moveTo>
                      <a:pt x="3183" y="1455"/>
                    </a:moveTo>
                    <a:cubicBezTo>
                      <a:pt x="3710" y="1455"/>
                      <a:pt x="4173" y="2087"/>
                      <a:pt x="4405" y="2488"/>
                    </a:cubicBezTo>
                    <a:cubicBezTo>
                      <a:pt x="3689" y="2530"/>
                      <a:pt x="3014" y="2656"/>
                      <a:pt x="2340" y="2846"/>
                    </a:cubicBezTo>
                    <a:cubicBezTo>
                      <a:pt x="2382" y="2361"/>
                      <a:pt x="2529" y="1560"/>
                      <a:pt x="3077" y="1455"/>
                    </a:cubicBezTo>
                    <a:close/>
                    <a:moveTo>
                      <a:pt x="8779" y="544"/>
                    </a:moveTo>
                    <a:cubicBezTo>
                      <a:pt x="8853" y="544"/>
                      <a:pt x="8990" y="608"/>
                      <a:pt x="9189" y="844"/>
                    </a:cubicBezTo>
                    <a:cubicBezTo>
                      <a:pt x="9632" y="1413"/>
                      <a:pt x="9990" y="2024"/>
                      <a:pt x="10222" y="2698"/>
                    </a:cubicBezTo>
                    <a:cubicBezTo>
                      <a:pt x="10222" y="2740"/>
                      <a:pt x="10243" y="2762"/>
                      <a:pt x="10243" y="2804"/>
                    </a:cubicBezTo>
                    <a:cubicBezTo>
                      <a:pt x="10243" y="2804"/>
                      <a:pt x="10623" y="3647"/>
                      <a:pt x="10370" y="4195"/>
                    </a:cubicBezTo>
                    <a:cubicBezTo>
                      <a:pt x="10243" y="4427"/>
                      <a:pt x="10011" y="4595"/>
                      <a:pt x="9737" y="4637"/>
                    </a:cubicBezTo>
                    <a:cubicBezTo>
                      <a:pt x="9677" y="4652"/>
                      <a:pt x="9618" y="4658"/>
                      <a:pt x="9560" y="4658"/>
                    </a:cubicBezTo>
                    <a:cubicBezTo>
                      <a:pt x="8854" y="4658"/>
                      <a:pt x="8363" y="3660"/>
                      <a:pt x="8304" y="3562"/>
                    </a:cubicBezTo>
                    <a:cubicBezTo>
                      <a:pt x="8199" y="2888"/>
                      <a:pt x="8009" y="2235"/>
                      <a:pt x="7777" y="1602"/>
                    </a:cubicBezTo>
                    <a:cubicBezTo>
                      <a:pt x="7820" y="1370"/>
                      <a:pt x="8009" y="570"/>
                      <a:pt x="8747" y="549"/>
                    </a:cubicBezTo>
                    <a:cubicBezTo>
                      <a:pt x="8756" y="546"/>
                      <a:pt x="8766" y="544"/>
                      <a:pt x="8779" y="544"/>
                    </a:cubicBezTo>
                    <a:close/>
                    <a:moveTo>
                      <a:pt x="6003" y="537"/>
                    </a:moveTo>
                    <a:cubicBezTo>
                      <a:pt x="6604" y="537"/>
                      <a:pt x="7114" y="1372"/>
                      <a:pt x="7272" y="1708"/>
                    </a:cubicBezTo>
                    <a:cubicBezTo>
                      <a:pt x="7693" y="2846"/>
                      <a:pt x="8115" y="4616"/>
                      <a:pt x="7714" y="5017"/>
                    </a:cubicBezTo>
                    <a:cubicBezTo>
                      <a:pt x="7520" y="5210"/>
                      <a:pt x="7263" y="5313"/>
                      <a:pt x="7007" y="5313"/>
                    </a:cubicBezTo>
                    <a:cubicBezTo>
                      <a:pt x="6874" y="5313"/>
                      <a:pt x="6741" y="5285"/>
                      <a:pt x="6618" y="5227"/>
                    </a:cubicBezTo>
                    <a:cubicBezTo>
                      <a:pt x="6808" y="5122"/>
                      <a:pt x="6998" y="4996"/>
                      <a:pt x="7145" y="4806"/>
                    </a:cubicBezTo>
                    <a:cubicBezTo>
                      <a:pt x="7335" y="4574"/>
                      <a:pt x="7377" y="4258"/>
                      <a:pt x="7293" y="3963"/>
                    </a:cubicBezTo>
                    <a:cubicBezTo>
                      <a:pt x="7166" y="3457"/>
                      <a:pt x="6829" y="3035"/>
                      <a:pt x="6386" y="2804"/>
                    </a:cubicBezTo>
                    <a:cubicBezTo>
                      <a:pt x="5965" y="2593"/>
                      <a:pt x="5501" y="2488"/>
                      <a:pt x="5016" y="2488"/>
                    </a:cubicBezTo>
                    <a:cubicBezTo>
                      <a:pt x="5059" y="1918"/>
                      <a:pt x="5290" y="654"/>
                      <a:pt x="5881" y="549"/>
                    </a:cubicBezTo>
                    <a:cubicBezTo>
                      <a:pt x="5922" y="541"/>
                      <a:pt x="5963" y="537"/>
                      <a:pt x="6003" y="537"/>
                    </a:cubicBezTo>
                    <a:close/>
                    <a:moveTo>
                      <a:pt x="4787" y="2979"/>
                    </a:moveTo>
                    <a:cubicBezTo>
                      <a:pt x="5281" y="2979"/>
                      <a:pt x="5760" y="3050"/>
                      <a:pt x="6133" y="3246"/>
                    </a:cubicBezTo>
                    <a:cubicBezTo>
                      <a:pt x="6471" y="3415"/>
                      <a:pt x="6703" y="3710"/>
                      <a:pt x="6808" y="4068"/>
                    </a:cubicBezTo>
                    <a:cubicBezTo>
                      <a:pt x="6850" y="4195"/>
                      <a:pt x="6829" y="4342"/>
                      <a:pt x="6745" y="4469"/>
                    </a:cubicBezTo>
                    <a:cubicBezTo>
                      <a:pt x="6386" y="4911"/>
                      <a:pt x="5059" y="5101"/>
                      <a:pt x="4300" y="5101"/>
                    </a:cubicBezTo>
                    <a:cubicBezTo>
                      <a:pt x="4287" y="5099"/>
                      <a:pt x="4274" y="5098"/>
                      <a:pt x="4261" y="5098"/>
                    </a:cubicBezTo>
                    <a:cubicBezTo>
                      <a:pt x="4152" y="5098"/>
                      <a:pt x="4064" y="5175"/>
                      <a:pt x="4026" y="5270"/>
                    </a:cubicBezTo>
                    <a:cubicBezTo>
                      <a:pt x="4005" y="5396"/>
                      <a:pt x="4047" y="5501"/>
                      <a:pt x="4131" y="5565"/>
                    </a:cubicBezTo>
                    <a:cubicBezTo>
                      <a:pt x="4131" y="5565"/>
                      <a:pt x="4827" y="6049"/>
                      <a:pt x="4827" y="6618"/>
                    </a:cubicBezTo>
                    <a:cubicBezTo>
                      <a:pt x="4827" y="6956"/>
                      <a:pt x="4637" y="7272"/>
                      <a:pt x="4237" y="7567"/>
                    </a:cubicBezTo>
                    <a:cubicBezTo>
                      <a:pt x="4047" y="7714"/>
                      <a:pt x="4152" y="8052"/>
                      <a:pt x="4405" y="8052"/>
                    </a:cubicBezTo>
                    <a:cubicBezTo>
                      <a:pt x="4468" y="8052"/>
                      <a:pt x="4532" y="8031"/>
                      <a:pt x="4574" y="7988"/>
                    </a:cubicBezTo>
                    <a:cubicBezTo>
                      <a:pt x="5101" y="7567"/>
                      <a:pt x="5375" y="7103"/>
                      <a:pt x="5354" y="6618"/>
                    </a:cubicBezTo>
                    <a:cubicBezTo>
                      <a:pt x="5333" y="6239"/>
                      <a:pt x="5185" y="5860"/>
                      <a:pt x="4932" y="5586"/>
                    </a:cubicBezTo>
                    <a:cubicBezTo>
                      <a:pt x="5269" y="5565"/>
                      <a:pt x="5628" y="5501"/>
                      <a:pt x="5986" y="5417"/>
                    </a:cubicBezTo>
                    <a:cubicBezTo>
                      <a:pt x="6281" y="5649"/>
                      <a:pt x="6660" y="5796"/>
                      <a:pt x="7061" y="5796"/>
                    </a:cubicBezTo>
                    <a:cubicBezTo>
                      <a:pt x="7461" y="5796"/>
                      <a:pt x="7820" y="5628"/>
                      <a:pt x="8094" y="5354"/>
                    </a:cubicBezTo>
                    <a:cubicBezTo>
                      <a:pt x="8283" y="5122"/>
                      <a:pt x="8389" y="4848"/>
                      <a:pt x="8389" y="4553"/>
                    </a:cubicBezTo>
                    <a:cubicBezTo>
                      <a:pt x="8684" y="4911"/>
                      <a:pt x="9084" y="5143"/>
                      <a:pt x="9548" y="5164"/>
                    </a:cubicBezTo>
                    <a:cubicBezTo>
                      <a:pt x="10054" y="5164"/>
                      <a:pt x="10538" y="4890"/>
                      <a:pt x="10812" y="4469"/>
                    </a:cubicBezTo>
                    <a:cubicBezTo>
                      <a:pt x="11023" y="5206"/>
                      <a:pt x="11086" y="6007"/>
                      <a:pt x="11044" y="6787"/>
                    </a:cubicBezTo>
                    <a:cubicBezTo>
                      <a:pt x="10939" y="7609"/>
                      <a:pt x="10496" y="8368"/>
                      <a:pt x="9822" y="8895"/>
                    </a:cubicBezTo>
                    <a:cubicBezTo>
                      <a:pt x="9759" y="8937"/>
                      <a:pt x="9695" y="9000"/>
                      <a:pt x="9611" y="9042"/>
                    </a:cubicBezTo>
                    <a:cubicBezTo>
                      <a:pt x="9548" y="9084"/>
                      <a:pt x="9527" y="9126"/>
                      <a:pt x="9463" y="9148"/>
                    </a:cubicBezTo>
                    <a:cubicBezTo>
                      <a:pt x="9358" y="9211"/>
                      <a:pt x="9253" y="9274"/>
                      <a:pt x="9147" y="9337"/>
                    </a:cubicBezTo>
                    <a:lnTo>
                      <a:pt x="9000" y="9422"/>
                    </a:lnTo>
                    <a:cubicBezTo>
                      <a:pt x="8873" y="9485"/>
                      <a:pt x="8768" y="9548"/>
                      <a:pt x="8642" y="9611"/>
                    </a:cubicBezTo>
                    <a:lnTo>
                      <a:pt x="8452" y="9674"/>
                    </a:lnTo>
                    <a:cubicBezTo>
                      <a:pt x="8346" y="9717"/>
                      <a:pt x="8241" y="9759"/>
                      <a:pt x="8136" y="9801"/>
                    </a:cubicBezTo>
                    <a:cubicBezTo>
                      <a:pt x="8072" y="9822"/>
                      <a:pt x="8009" y="9843"/>
                      <a:pt x="7946" y="9864"/>
                    </a:cubicBezTo>
                    <a:cubicBezTo>
                      <a:pt x="7862" y="9885"/>
                      <a:pt x="7735" y="9927"/>
                      <a:pt x="7609" y="9970"/>
                    </a:cubicBezTo>
                    <a:lnTo>
                      <a:pt x="7398" y="10033"/>
                    </a:lnTo>
                    <a:lnTo>
                      <a:pt x="7040" y="10117"/>
                    </a:lnTo>
                    <a:cubicBezTo>
                      <a:pt x="6976" y="10117"/>
                      <a:pt x="6892" y="10138"/>
                      <a:pt x="6829" y="10159"/>
                    </a:cubicBezTo>
                    <a:cubicBezTo>
                      <a:pt x="6703" y="10180"/>
                      <a:pt x="6555" y="10201"/>
                      <a:pt x="6407" y="10222"/>
                    </a:cubicBezTo>
                    <a:lnTo>
                      <a:pt x="6218" y="10265"/>
                    </a:lnTo>
                    <a:cubicBezTo>
                      <a:pt x="6028" y="10286"/>
                      <a:pt x="5817" y="10307"/>
                      <a:pt x="5585" y="10328"/>
                    </a:cubicBezTo>
                    <a:lnTo>
                      <a:pt x="5037" y="10328"/>
                    </a:lnTo>
                    <a:cubicBezTo>
                      <a:pt x="2572" y="10201"/>
                      <a:pt x="1813" y="7651"/>
                      <a:pt x="1771" y="7546"/>
                    </a:cubicBezTo>
                    <a:lnTo>
                      <a:pt x="1771" y="7504"/>
                    </a:lnTo>
                    <a:cubicBezTo>
                      <a:pt x="548" y="4658"/>
                      <a:pt x="1981" y="3562"/>
                      <a:pt x="2192" y="3436"/>
                    </a:cubicBezTo>
                    <a:cubicBezTo>
                      <a:pt x="2399" y="3362"/>
                      <a:pt x="3636" y="2979"/>
                      <a:pt x="4787" y="2979"/>
                    </a:cubicBezTo>
                    <a:close/>
                    <a:moveTo>
                      <a:pt x="9864" y="9548"/>
                    </a:moveTo>
                    <a:cubicBezTo>
                      <a:pt x="9906" y="9991"/>
                      <a:pt x="9864" y="10307"/>
                      <a:pt x="9695" y="10454"/>
                    </a:cubicBezTo>
                    <a:cubicBezTo>
                      <a:pt x="8894" y="11108"/>
                      <a:pt x="7904" y="11508"/>
                      <a:pt x="6871" y="11571"/>
                    </a:cubicBezTo>
                    <a:cubicBezTo>
                      <a:pt x="6839" y="11574"/>
                      <a:pt x="6807" y="11575"/>
                      <a:pt x="6774" y="11575"/>
                    </a:cubicBezTo>
                    <a:cubicBezTo>
                      <a:pt x="6550" y="11575"/>
                      <a:pt x="6317" y="11513"/>
                      <a:pt x="6133" y="11403"/>
                    </a:cubicBezTo>
                    <a:cubicBezTo>
                      <a:pt x="5881" y="11255"/>
                      <a:pt x="5670" y="11087"/>
                      <a:pt x="5501" y="10876"/>
                    </a:cubicBezTo>
                    <a:lnTo>
                      <a:pt x="5628" y="10876"/>
                    </a:lnTo>
                    <a:cubicBezTo>
                      <a:pt x="7377" y="10707"/>
                      <a:pt x="8831" y="10265"/>
                      <a:pt x="9864" y="9548"/>
                    </a:cubicBezTo>
                    <a:close/>
                    <a:moveTo>
                      <a:pt x="5986" y="1"/>
                    </a:moveTo>
                    <a:cubicBezTo>
                      <a:pt x="5923" y="1"/>
                      <a:pt x="5859" y="22"/>
                      <a:pt x="5775" y="22"/>
                    </a:cubicBezTo>
                    <a:cubicBezTo>
                      <a:pt x="5016" y="169"/>
                      <a:pt x="4700" y="1075"/>
                      <a:pt x="4553" y="1792"/>
                    </a:cubicBezTo>
                    <a:cubicBezTo>
                      <a:pt x="4237" y="1370"/>
                      <a:pt x="3773" y="928"/>
                      <a:pt x="3183" y="928"/>
                    </a:cubicBezTo>
                    <a:cubicBezTo>
                      <a:pt x="3098" y="928"/>
                      <a:pt x="3035" y="928"/>
                      <a:pt x="2972" y="949"/>
                    </a:cubicBezTo>
                    <a:cubicBezTo>
                      <a:pt x="1918" y="1139"/>
                      <a:pt x="1792" y="2614"/>
                      <a:pt x="1792" y="3078"/>
                    </a:cubicBezTo>
                    <a:cubicBezTo>
                      <a:pt x="1349" y="3436"/>
                      <a:pt x="0" y="4806"/>
                      <a:pt x="1265" y="7735"/>
                    </a:cubicBezTo>
                    <a:cubicBezTo>
                      <a:pt x="1328" y="7988"/>
                      <a:pt x="2234" y="10644"/>
                      <a:pt x="4848" y="10876"/>
                    </a:cubicBezTo>
                    <a:cubicBezTo>
                      <a:pt x="5101" y="11276"/>
                      <a:pt x="5438" y="11613"/>
                      <a:pt x="5859" y="11866"/>
                    </a:cubicBezTo>
                    <a:cubicBezTo>
                      <a:pt x="6144" y="12018"/>
                      <a:pt x="6445" y="12101"/>
                      <a:pt x="6763" y="12101"/>
                    </a:cubicBezTo>
                    <a:cubicBezTo>
                      <a:pt x="6799" y="12101"/>
                      <a:pt x="6835" y="12100"/>
                      <a:pt x="6871" y="12098"/>
                    </a:cubicBezTo>
                    <a:cubicBezTo>
                      <a:pt x="8072" y="12098"/>
                      <a:pt x="9590" y="11339"/>
                      <a:pt x="10096" y="10834"/>
                    </a:cubicBezTo>
                    <a:cubicBezTo>
                      <a:pt x="10391" y="10518"/>
                      <a:pt x="10475" y="9948"/>
                      <a:pt x="10349" y="9148"/>
                    </a:cubicBezTo>
                    <a:cubicBezTo>
                      <a:pt x="11044" y="8557"/>
                      <a:pt x="11466" y="7735"/>
                      <a:pt x="11571" y="6829"/>
                    </a:cubicBezTo>
                    <a:cubicBezTo>
                      <a:pt x="11782" y="4932"/>
                      <a:pt x="10644" y="1644"/>
                      <a:pt x="9590" y="485"/>
                    </a:cubicBezTo>
                    <a:cubicBezTo>
                      <a:pt x="9379" y="211"/>
                      <a:pt x="9084" y="22"/>
                      <a:pt x="8726" y="1"/>
                    </a:cubicBezTo>
                    <a:cubicBezTo>
                      <a:pt x="8136" y="22"/>
                      <a:pt x="7630" y="380"/>
                      <a:pt x="7419" y="949"/>
                    </a:cubicBezTo>
                    <a:cubicBezTo>
                      <a:pt x="7124" y="506"/>
                      <a:pt x="6618" y="1"/>
                      <a:pt x="5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15;p48">
                <a:extLst>
                  <a:ext uri="{FF2B5EF4-FFF2-40B4-BE49-F238E27FC236}">
                    <a16:creationId xmlns:a16="http://schemas.microsoft.com/office/drawing/2014/main" id="{6B414AF1-A7D1-4584-B58F-BD21E8220167}"/>
                  </a:ext>
                </a:extLst>
              </p:cNvPr>
              <p:cNvSpPr/>
              <p:nvPr/>
            </p:nvSpPr>
            <p:spPr>
              <a:xfrm>
                <a:off x="4029013" y="1150750"/>
                <a:ext cx="2213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2130" extrusionOk="0">
                    <a:moveTo>
                      <a:pt x="5249" y="527"/>
                    </a:moveTo>
                    <a:cubicBezTo>
                      <a:pt x="6640" y="527"/>
                      <a:pt x="7925" y="548"/>
                      <a:pt x="8283" y="548"/>
                    </a:cubicBezTo>
                    <a:cubicBezTo>
                      <a:pt x="8178" y="801"/>
                      <a:pt x="7988" y="991"/>
                      <a:pt x="7735" y="1075"/>
                    </a:cubicBezTo>
                    <a:cubicBezTo>
                      <a:pt x="7356" y="1160"/>
                      <a:pt x="1518" y="1560"/>
                      <a:pt x="675" y="1602"/>
                    </a:cubicBezTo>
                    <a:cubicBezTo>
                      <a:pt x="696" y="1307"/>
                      <a:pt x="759" y="1012"/>
                      <a:pt x="886" y="717"/>
                    </a:cubicBezTo>
                    <a:cubicBezTo>
                      <a:pt x="1075" y="654"/>
                      <a:pt x="1876" y="527"/>
                      <a:pt x="5249" y="527"/>
                    </a:cubicBezTo>
                    <a:close/>
                    <a:moveTo>
                      <a:pt x="5249" y="0"/>
                    </a:moveTo>
                    <a:cubicBezTo>
                      <a:pt x="612" y="0"/>
                      <a:pt x="506" y="232"/>
                      <a:pt x="422" y="464"/>
                    </a:cubicBezTo>
                    <a:cubicBezTo>
                      <a:pt x="253" y="865"/>
                      <a:pt x="1" y="1623"/>
                      <a:pt x="232" y="1961"/>
                    </a:cubicBezTo>
                    <a:cubicBezTo>
                      <a:pt x="317" y="2066"/>
                      <a:pt x="443" y="2129"/>
                      <a:pt x="570" y="2129"/>
                    </a:cubicBezTo>
                    <a:cubicBezTo>
                      <a:pt x="886" y="2129"/>
                      <a:pt x="7356" y="1708"/>
                      <a:pt x="7841" y="1602"/>
                    </a:cubicBezTo>
                    <a:cubicBezTo>
                      <a:pt x="8347" y="1455"/>
                      <a:pt x="8705" y="1054"/>
                      <a:pt x="8831" y="548"/>
                    </a:cubicBezTo>
                    <a:cubicBezTo>
                      <a:pt x="8853" y="338"/>
                      <a:pt x="8726" y="127"/>
                      <a:pt x="8515" y="43"/>
                    </a:cubicBezTo>
                    <a:cubicBezTo>
                      <a:pt x="8473" y="43"/>
                      <a:pt x="8452" y="22"/>
                      <a:pt x="8410" y="22"/>
                    </a:cubicBezTo>
                    <a:cubicBezTo>
                      <a:pt x="8410" y="22"/>
                      <a:pt x="6892" y="0"/>
                      <a:pt x="5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16;p48">
                <a:extLst>
                  <a:ext uri="{FF2B5EF4-FFF2-40B4-BE49-F238E27FC236}">
                    <a16:creationId xmlns:a16="http://schemas.microsoft.com/office/drawing/2014/main" id="{A794013C-5DC8-45CF-B029-8D58A10C4AD8}"/>
                  </a:ext>
                </a:extLst>
              </p:cNvPr>
              <p:cNvSpPr/>
              <p:nvPr/>
            </p:nvSpPr>
            <p:spPr>
              <a:xfrm>
                <a:off x="4056938" y="812800"/>
                <a:ext cx="1612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6450" h="3297" extrusionOk="0">
                    <a:moveTo>
                      <a:pt x="3470" y="0"/>
                    </a:moveTo>
                    <a:cubicBezTo>
                      <a:pt x="3363" y="0"/>
                      <a:pt x="3260" y="10"/>
                      <a:pt x="3162" y="30"/>
                    </a:cubicBezTo>
                    <a:cubicBezTo>
                      <a:pt x="1919" y="304"/>
                      <a:pt x="1" y="3297"/>
                      <a:pt x="1" y="3297"/>
                    </a:cubicBezTo>
                    <a:cubicBezTo>
                      <a:pt x="1" y="3297"/>
                      <a:pt x="2277" y="1273"/>
                      <a:pt x="2972" y="1105"/>
                    </a:cubicBezTo>
                    <a:cubicBezTo>
                      <a:pt x="3048" y="1085"/>
                      <a:pt x="3134" y="1076"/>
                      <a:pt x="3226" y="1076"/>
                    </a:cubicBezTo>
                    <a:cubicBezTo>
                      <a:pt x="4006" y="1076"/>
                      <a:pt x="5270" y="1716"/>
                      <a:pt x="5270" y="1716"/>
                    </a:cubicBezTo>
                    <a:lnTo>
                      <a:pt x="3963" y="704"/>
                    </a:lnTo>
                    <a:cubicBezTo>
                      <a:pt x="4002" y="703"/>
                      <a:pt x="4042" y="702"/>
                      <a:pt x="4081" y="702"/>
                    </a:cubicBezTo>
                    <a:cubicBezTo>
                      <a:pt x="5156" y="702"/>
                      <a:pt x="6450" y="1231"/>
                      <a:pt x="6450" y="1231"/>
                    </a:cubicBezTo>
                    <a:cubicBezTo>
                      <a:pt x="6450" y="1231"/>
                      <a:pt x="4702" y="0"/>
                      <a:pt x="3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17;p48">
                <a:extLst>
                  <a:ext uri="{FF2B5EF4-FFF2-40B4-BE49-F238E27FC236}">
                    <a16:creationId xmlns:a16="http://schemas.microsoft.com/office/drawing/2014/main" id="{A2D893EE-447D-463D-8007-E0C85047C3CF}"/>
                  </a:ext>
                </a:extLst>
              </p:cNvPr>
              <p:cNvSpPr/>
              <p:nvPr/>
            </p:nvSpPr>
            <p:spPr>
              <a:xfrm>
                <a:off x="5029613" y="519000"/>
                <a:ext cx="80625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3120" extrusionOk="0">
                    <a:moveTo>
                      <a:pt x="3119" y="0"/>
                    </a:moveTo>
                    <a:cubicBezTo>
                      <a:pt x="2930" y="928"/>
                      <a:pt x="443" y="2024"/>
                      <a:pt x="443" y="2024"/>
                    </a:cubicBezTo>
                    <a:lnTo>
                      <a:pt x="1918" y="1623"/>
                    </a:lnTo>
                    <a:lnTo>
                      <a:pt x="1918" y="1623"/>
                    </a:lnTo>
                    <a:cubicBezTo>
                      <a:pt x="1665" y="2108"/>
                      <a:pt x="0" y="3119"/>
                      <a:pt x="0" y="3119"/>
                    </a:cubicBezTo>
                    <a:cubicBezTo>
                      <a:pt x="0" y="3119"/>
                      <a:pt x="1749" y="2508"/>
                      <a:pt x="2550" y="1750"/>
                    </a:cubicBezTo>
                    <a:cubicBezTo>
                      <a:pt x="3014" y="1307"/>
                      <a:pt x="3225" y="633"/>
                      <a:pt x="3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18;p48">
                <a:extLst>
                  <a:ext uri="{FF2B5EF4-FFF2-40B4-BE49-F238E27FC236}">
                    <a16:creationId xmlns:a16="http://schemas.microsoft.com/office/drawing/2014/main" id="{B353A701-D693-4E0F-A630-5787239B30EA}"/>
                  </a:ext>
                </a:extLst>
              </p:cNvPr>
              <p:cNvSpPr/>
              <p:nvPr/>
            </p:nvSpPr>
            <p:spPr>
              <a:xfrm>
                <a:off x="4884188" y="463150"/>
                <a:ext cx="442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605" extrusionOk="0">
                    <a:moveTo>
                      <a:pt x="1770" y="0"/>
                    </a:moveTo>
                    <a:cubicBezTo>
                      <a:pt x="1770" y="0"/>
                      <a:pt x="611" y="211"/>
                      <a:pt x="316" y="928"/>
                    </a:cubicBezTo>
                    <a:cubicBezTo>
                      <a:pt x="0" y="1623"/>
                      <a:pt x="801" y="3604"/>
                      <a:pt x="801" y="3604"/>
                    </a:cubicBezTo>
                    <a:cubicBezTo>
                      <a:pt x="801" y="3604"/>
                      <a:pt x="401" y="1939"/>
                      <a:pt x="759" y="1307"/>
                    </a:cubicBezTo>
                    <a:cubicBezTo>
                      <a:pt x="1033" y="843"/>
                      <a:pt x="1391" y="401"/>
                      <a:pt x="1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19;p48">
                <a:extLst>
                  <a:ext uri="{FF2B5EF4-FFF2-40B4-BE49-F238E27FC236}">
                    <a16:creationId xmlns:a16="http://schemas.microsoft.com/office/drawing/2014/main" id="{771EEFDA-7158-4E63-A365-D0D531758054}"/>
                  </a:ext>
                </a:extLst>
              </p:cNvPr>
              <p:cNvSpPr/>
              <p:nvPr/>
            </p:nvSpPr>
            <p:spPr>
              <a:xfrm>
                <a:off x="4481088" y="407825"/>
                <a:ext cx="12650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3211" extrusionOk="0">
                    <a:moveTo>
                      <a:pt x="5059" y="675"/>
                    </a:moveTo>
                    <a:cubicBezTo>
                      <a:pt x="5058" y="678"/>
                      <a:pt x="5058" y="682"/>
                      <a:pt x="5057" y="685"/>
                    </a:cubicBezTo>
                    <a:lnTo>
                      <a:pt x="5057" y="685"/>
                    </a:lnTo>
                    <a:cubicBezTo>
                      <a:pt x="5058" y="678"/>
                      <a:pt x="5059" y="675"/>
                      <a:pt x="5059" y="675"/>
                    </a:cubicBezTo>
                    <a:close/>
                    <a:moveTo>
                      <a:pt x="5057" y="685"/>
                    </a:moveTo>
                    <a:cubicBezTo>
                      <a:pt x="5055" y="692"/>
                      <a:pt x="5053" y="701"/>
                      <a:pt x="5050" y="714"/>
                    </a:cubicBezTo>
                    <a:lnTo>
                      <a:pt x="5050" y="714"/>
                    </a:lnTo>
                    <a:cubicBezTo>
                      <a:pt x="5052" y="704"/>
                      <a:pt x="5055" y="695"/>
                      <a:pt x="5057" y="685"/>
                    </a:cubicBezTo>
                    <a:close/>
                    <a:moveTo>
                      <a:pt x="4364" y="0"/>
                    </a:moveTo>
                    <a:lnTo>
                      <a:pt x="4364" y="0"/>
                    </a:lnTo>
                    <a:cubicBezTo>
                      <a:pt x="3758" y="2253"/>
                      <a:pt x="1343" y="2481"/>
                      <a:pt x="390" y="2481"/>
                    </a:cubicBezTo>
                    <a:cubicBezTo>
                      <a:pt x="149" y="2481"/>
                      <a:pt x="1" y="2466"/>
                      <a:pt x="1" y="2466"/>
                    </a:cubicBezTo>
                    <a:lnTo>
                      <a:pt x="1" y="2466"/>
                    </a:lnTo>
                    <a:cubicBezTo>
                      <a:pt x="1" y="2466"/>
                      <a:pt x="537" y="3210"/>
                      <a:pt x="1858" y="3210"/>
                    </a:cubicBezTo>
                    <a:cubicBezTo>
                      <a:pt x="2110" y="3210"/>
                      <a:pt x="2389" y="3183"/>
                      <a:pt x="2699" y="3119"/>
                    </a:cubicBezTo>
                    <a:cubicBezTo>
                      <a:pt x="4460" y="2771"/>
                      <a:pt x="4977" y="1000"/>
                      <a:pt x="5050" y="714"/>
                    </a:cubicBezTo>
                    <a:lnTo>
                      <a:pt x="5050" y="714"/>
                    </a:lnTo>
                    <a:cubicBezTo>
                      <a:pt x="4764" y="1826"/>
                      <a:pt x="2952" y="2382"/>
                      <a:pt x="2952" y="2382"/>
                    </a:cubicBezTo>
                    <a:cubicBezTo>
                      <a:pt x="3816" y="1918"/>
                      <a:pt x="4364" y="991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20;p48">
                <a:extLst>
                  <a:ext uri="{FF2B5EF4-FFF2-40B4-BE49-F238E27FC236}">
                    <a16:creationId xmlns:a16="http://schemas.microsoft.com/office/drawing/2014/main" id="{77C7435B-BD34-46E2-AAB5-4F66731C423D}"/>
                  </a:ext>
                </a:extLst>
              </p:cNvPr>
              <p:cNvSpPr/>
              <p:nvPr/>
            </p:nvSpPr>
            <p:spPr>
              <a:xfrm>
                <a:off x="4629688" y="945000"/>
                <a:ext cx="14227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3805" extrusionOk="0">
                    <a:moveTo>
                      <a:pt x="1660" y="0"/>
                    </a:moveTo>
                    <a:cubicBezTo>
                      <a:pt x="735" y="0"/>
                      <a:pt x="0" y="158"/>
                      <a:pt x="0" y="158"/>
                    </a:cubicBezTo>
                    <a:cubicBezTo>
                      <a:pt x="3731" y="327"/>
                      <a:pt x="4279" y="2940"/>
                      <a:pt x="4279" y="2940"/>
                    </a:cubicBezTo>
                    <a:lnTo>
                      <a:pt x="4089" y="1444"/>
                    </a:lnTo>
                    <a:lnTo>
                      <a:pt x="4089" y="1444"/>
                    </a:lnTo>
                    <a:cubicBezTo>
                      <a:pt x="4932" y="2097"/>
                      <a:pt x="5227" y="3804"/>
                      <a:pt x="5227" y="3804"/>
                    </a:cubicBezTo>
                    <a:cubicBezTo>
                      <a:pt x="5691" y="2772"/>
                      <a:pt x="5396" y="1570"/>
                      <a:pt x="4532" y="854"/>
                    </a:cubicBezTo>
                    <a:cubicBezTo>
                      <a:pt x="3772" y="169"/>
                      <a:pt x="2615" y="0"/>
                      <a:pt x="1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21;p48">
                <a:extLst>
                  <a:ext uri="{FF2B5EF4-FFF2-40B4-BE49-F238E27FC236}">
                    <a16:creationId xmlns:a16="http://schemas.microsoft.com/office/drawing/2014/main" id="{B40DD6D8-8942-4F1C-B304-1F3B9E007A4A}"/>
                  </a:ext>
                </a:extLst>
              </p:cNvPr>
              <p:cNvSpPr/>
              <p:nvPr/>
            </p:nvSpPr>
            <p:spPr>
              <a:xfrm>
                <a:off x="4252413" y="343725"/>
                <a:ext cx="13227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818" extrusionOk="0">
                    <a:moveTo>
                      <a:pt x="2721" y="1"/>
                    </a:moveTo>
                    <a:cubicBezTo>
                      <a:pt x="1472" y="1"/>
                      <a:pt x="221" y="93"/>
                      <a:pt x="148" y="457"/>
                    </a:cubicBezTo>
                    <a:cubicBezTo>
                      <a:pt x="1" y="1194"/>
                      <a:pt x="2425" y="2817"/>
                      <a:pt x="2572" y="2817"/>
                    </a:cubicBezTo>
                    <a:cubicBezTo>
                      <a:pt x="2572" y="2817"/>
                      <a:pt x="2214" y="1995"/>
                      <a:pt x="2340" y="1553"/>
                    </a:cubicBezTo>
                    <a:cubicBezTo>
                      <a:pt x="2467" y="1110"/>
                      <a:pt x="5080" y="1068"/>
                      <a:pt x="5080" y="1068"/>
                    </a:cubicBezTo>
                    <a:cubicBezTo>
                      <a:pt x="4847" y="882"/>
                      <a:pt x="4443" y="831"/>
                      <a:pt x="4019" y="831"/>
                    </a:cubicBezTo>
                    <a:cubicBezTo>
                      <a:pt x="3499" y="831"/>
                      <a:pt x="2948" y="909"/>
                      <a:pt x="2646" y="909"/>
                    </a:cubicBezTo>
                    <a:cubicBezTo>
                      <a:pt x="2441" y="909"/>
                      <a:pt x="2352" y="873"/>
                      <a:pt x="2467" y="752"/>
                    </a:cubicBezTo>
                    <a:cubicBezTo>
                      <a:pt x="2909" y="309"/>
                      <a:pt x="5291" y="98"/>
                      <a:pt x="5291" y="98"/>
                    </a:cubicBezTo>
                    <a:cubicBezTo>
                      <a:pt x="5291" y="98"/>
                      <a:pt x="4007" y="1"/>
                      <a:pt x="2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2;p48">
                <a:extLst>
                  <a:ext uri="{FF2B5EF4-FFF2-40B4-BE49-F238E27FC236}">
                    <a16:creationId xmlns:a16="http://schemas.microsoft.com/office/drawing/2014/main" id="{EB1C837E-6B8A-4CC4-BEC6-9886785CC0B5}"/>
                  </a:ext>
                </a:extLst>
              </p:cNvPr>
              <p:cNvSpPr/>
              <p:nvPr/>
            </p:nvSpPr>
            <p:spPr>
              <a:xfrm>
                <a:off x="4325138" y="1145975"/>
                <a:ext cx="506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267" extrusionOk="0">
                    <a:moveTo>
                      <a:pt x="871" y="0"/>
                    </a:moveTo>
                    <a:cubicBezTo>
                      <a:pt x="824" y="0"/>
                      <a:pt x="779" y="7"/>
                      <a:pt x="738" y="23"/>
                    </a:cubicBezTo>
                    <a:cubicBezTo>
                      <a:pt x="274" y="213"/>
                      <a:pt x="0" y="1266"/>
                      <a:pt x="0" y="1266"/>
                    </a:cubicBezTo>
                    <a:cubicBezTo>
                      <a:pt x="169" y="992"/>
                      <a:pt x="380" y="718"/>
                      <a:pt x="590" y="465"/>
                    </a:cubicBezTo>
                    <a:lnTo>
                      <a:pt x="675" y="1098"/>
                    </a:lnTo>
                    <a:cubicBezTo>
                      <a:pt x="675" y="1098"/>
                      <a:pt x="675" y="444"/>
                      <a:pt x="1033" y="381"/>
                    </a:cubicBezTo>
                    <a:cubicBezTo>
                      <a:pt x="1064" y="376"/>
                      <a:pt x="1096" y="374"/>
                      <a:pt x="1129" y="374"/>
                    </a:cubicBezTo>
                    <a:cubicBezTo>
                      <a:pt x="1508" y="374"/>
                      <a:pt x="2024" y="676"/>
                      <a:pt x="2024" y="676"/>
                    </a:cubicBezTo>
                    <a:cubicBezTo>
                      <a:pt x="2024" y="676"/>
                      <a:pt x="1330" y="0"/>
                      <a:pt x="8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23;p48">
                <a:extLst>
                  <a:ext uri="{FF2B5EF4-FFF2-40B4-BE49-F238E27FC236}">
                    <a16:creationId xmlns:a16="http://schemas.microsoft.com/office/drawing/2014/main" id="{C78EB209-63DA-4A79-8B53-47C719785EAC}"/>
                  </a:ext>
                </a:extLst>
              </p:cNvPr>
              <p:cNvSpPr/>
              <p:nvPr/>
            </p:nvSpPr>
            <p:spPr>
              <a:xfrm>
                <a:off x="4660763" y="557350"/>
                <a:ext cx="125950" cy="1073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292" extrusionOk="0">
                    <a:moveTo>
                      <a:pt x="3368" y="0"/>
                    </a:moveTo>
                    <a:cubicBezTo>
                      <a:pt x="3323" y="0"/>
                      <a:pt x="4026" y="2532"/>
                      <a:pt x="3120" y="3335"/>
                    </a:cubicBezTo>
                    <a:cubicBezTo>
                      <a:pt x="2783" y="3641"/>
                      <a:pt x="2278" y="3739"/>
                      <a:pt x="1773" y="3739"/>
                    </a:cubicBezTo>
                    <a:cubicBezTo>
                      <a:pt x="889" y="3739"/>
                      <a:pt x="1" y="3440"/>
                      <a:pt x="1" y="3440"/>
                    </a:cubicBezTo>
                    <a:lnTo>
                      <a:pt x="1" y="3440"/>
                    </a:lnTo>
                    <a:cubicBezTo>
                      <a:pt x="1" y="3440"/>
                      <a:pt x="911" y="4292"/>
                      <a:pt x="2155" y="4292"/>
                    </a:cubicBezTo>
                    <a:cubicBezTo>
                      <a:pt x="2402" y="4292"/>
                      <a:pt x="2662" y="4258"/>
                      <a:pt x="2930" y="4178"/>
                    </a:cubicBezTo>
                    <a:cubicBezTo>
                      <a:pt x="4553" y="3714"/>
                      <a:pt x="4869" y="2429"/>
                      <a:pt x="5038" y="1333"/>
                    </a:cubicBezTo>
                    <a:lnTo>
                      <a:pt x="5038" y="1333"/>
                    </a:lnTo>
                    <a:lnTo>
                      <a:pt x="4132" y="2471"/>
                    </a:lnTo>
                    <a:cubicBezTo>
                      <a:pt x="4153" y="1585"/>
                      <a:pt x="3900" y="700"/>
                      <a:pt x="3373" y="5"/>
                    </a:cubicBezTo>
                    <a:cubicBezTo>
                      <a:pt x="3371" y="2"/>
                      <a:pt x="3370" y="0"/>
                      <a:pt x="3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24;p48">
                <a:extLst>
                  <a:ext uri="{FF2B5EF4-FFF2-40B4-BE49-F238E27FC236}">
                    <a16:creationId xmlns:a16="http://schemas.microsoft.com/office/drawing/2014/main" id="{761596ED-E13A-441C-9089-93726422A314}"/>
                  </a:ext>
                </a:extLst>
              </p:cNvPr>
              <p:cNvSpPr/>
              <p:nvPr/>
            </p:nvSpPr>
            <p:spPr>
              <a:xfrm>
                <a:off x="4501113" y="993200"/>
                <a:ext cx="461075" cy="166200"/>
              </a:xfrm>
              <a:custGeom>
                <a:avLst/>
                <a:gdLst/>
                <a:ahLst/>
                <a:cxnLst/>
                <a:rect l="l" t="t" r="r" b="b"/>
                <a:pathLst>
                  <a:path w="18443" h="6648" extrusionOk="0">
                    <a:moveTo>
                      <a:pt x="18442" y="1"/>
                    </a:moveTo>
                    <a:lnTo>
                      <a:pt x="18442" y="1"/>
                    </a:lnTo>
                    <a:cubicBezTo>
                      <a:pt x="18442" y="1"/>
                      <a:pt x="16166" y="2277"/>
                      <a:pt x="11234" y="4659"/>
                    </a:cubicBezTo>
                    <a:cubicBezTo>
                      <a:pt x="8655" y="5899"/>
                      <a:pt x="5716" y="6196"/>
                      <a:pt x="3491" y="6196"/>
                    </a:cubicBezTo>
                    <a:cubicBezTo>
                      <a:pt x="1444" y="6196"/>
                      <a:pt x="1" y="5944"/>
                      <a:pt x="1" y="5944"/>
                    </a:cubicBezTo>
                    <a:lnTo>
                      <a:pt x="1" y="5944"/>
                    </a:lnTo>
                    <a:cubicBezTo>
                      <a:pt x="1" y="5944"/>
                      <a:pt x="1948" y="6647"/>
                      <a:pt x="4928" y="6647"/>
                    </a:cubicBezTo>
                    <a:cubicBezTo>
                      <a:pt x="6760" y="6647"/>
                      <a:pt x="8982" y="6381"/>
                      <a:pt x="11382" y="5523"/>
                    </a:cubicBezTo>
                    <a:cubicBezTo>
                      <a:pt x="14248" y="4427"/>
                      <a:pt x="16714" y="2509"/>
                      <a:pt x="18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25;p48">
                <a:extLst>
                  <a:ext uri="{FF2B5EF4-FFF2-40B4-BE49-F238E27FC236}">
                    <a16:creationId xmlns:a16="http://schemas.microsoft.com/office/drawing/2014/main" id="{5974E053-67D0-4873-A18B-CA7165E3F02E}"/>
                  </a:ext>
                </a:extLst>
              </p:cNvPr>
              <p:cNvSpPr/>
              <p:nvPr/>
            </p:nvSpPr>
            <p:spPr>
              <a:xfrm>
                <a:off x="4411538" y="949475"/>
                <a:ext cx="99100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4639" extrusionOk="0">
                    <a:moveTo>
                      <a:pt x="528" y="0"/>
                    </a:moveTo>
                    <a:cubicBezTo>
                      <a:pt x="528" y="253"/>
                      <a:pt x="1" y="3415"/>
                      <a:pt x="654" y="4152"/>
                    </a:cubicBezTo>
                    <a:cubicBezTo>
                      <a:pt x="932" y="4474"/>
                      <a:pt x="1326" y="4638"/>
                      <a:pt x="1721" y="4638"/>
                    </a:cubicBezTo>
                    <a:cubicBezTo>
                      <a:pt x="2075" y="4638"/>
                      <a:pt x="2429" y="4506"/>
                      <a:pt x="2699" y="4237"/>
                    </a:cubicBezTo>
                    <a:cubicBezTo>
                      <a:pt x="3162" y="3773"/>
                      <a:pt x="3963" y="1729"/>
                      <a:pt x="3963" y="1729"/>
                    </a:cubicBezTo>
                    <a:lnTo>
                      <a:pt x="3963" y="1729"/>
                    </a:lnTo>
                    <a:cubicBezTo>
                      <a:pt x="3963" y="1729"/>
                      <a:pt x="2909" y="3436"/>
                      <a:pt x="1982" y="3562"/>
                    </a:cubicBezTo>
                    <a:cubicBezTo>
                      <a:pt x="1933" y="3569"/>
                      <a:pt x="1891" y="3572"/>
                      <a:pt x="1856" y="3572"/>
                    </a:cubicBezTo>
                    <a:cubicBezTo>
                      <a:pt x="1210" y="3572"/>
                      <a:pt x="2582" y="2523"/>
                      <a:pt x="2762" y="1644"/>
                    </a:cubicBezTo>
                    <a:lnTo>
                      <a:pt x="2762" y="1644"/>
                    </a:lnTo>
                    <a:cubicBezTo>
                      <a:pt x="2762" y="1644"/>
                      <a:pt x="1900" y="2395"/>
                      <a:pt x="1362" y="2395"/>
                    </a:cubicBezTo>
                    <a:cubicBezTo>
                      <a:pt x="1237" y="2395"/>
                      <a:pt x="1130" y="2355"/>
                      <a:pt x="1055" y="2256"/>
                    </a:cubicBezTo>
                    <a:cubicBezTo>
                      <a:pt x="654" y="1729"/>
                      <a:pt x="528" y="1"/>
                      <a:pt x="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" name="Google Shape;726;p48">
            <a:extLst>
              <a:ext uri="{FF2B5EF4-FFF2-40B4-BE49-F238E27FC236}">
                <a16:creationId xmlns:a16="http://schemas.microsoft.com/office/drawing/2014/main" id="{3D8E67B0-CB19-4E21-8699-E2FE676AE5A8}"/>
              </a:ext>
            </a:extLst>
          </p:cNvPr>
          <p:cNvGrpSpPr/>
          <p:nvPr/>
        </p:nvGrpSpPr>
        <p:grpSpPr>
          <a:xfrm rot="-1258327">
            <a:off x="3655113" y="3277743"/>
            <a:ext cx="484337" cy="250821"/>
            <a:chOff x="-1254400" y="-302350"/>
            <a:chExt cx="142800" cy="105225"/>
          </a:xfrm>
        </p:grpSpPr>
        <p:sp>
          <p:nvSpPr>
            <p:cNvPr id="41" name="Google Shape;727;p48">
              <a:extLst>
                <a:ext uri="{FF2B5EF4-FFF2-40B4-BE49-F238E27FC236}">
                  <a16:creationId xmlns:a16="http://schemas.microsoft.com/office/drawing/2014/main" id="{DDC8C913-2162-4042-82F2-6F7F3ADE057D}"/>
                </a:ext>
              </a:extLst>
            </p:cNvPr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728;p48">
              <a:extLst>
                <a:ext uri="{FF2B5EF4-FFF2-40B4-BE49-F238E27FC236}">
                  <a16:creationId xmlns:a16="http://schemas.microsoft.com/office/drawing/2014/main" id="{ECDCB176-8D49-4DEB-9AEA-E8A662E8CE1B}"/>
                </a:ext>
              </a:extLst>
            </p:cNvPr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729;p48">
            <a:extLst>
              <a:ext uri="{FF2B5EF4-FFF2-40B4-BE49-F238E27FC236}">
                <a16:creationId xmlns:a16="http://schemas.microsoft.com/office/drawing/2014/main" id="{9DE9A98D-1412-4060-B5E9-1E08CE5FFA0E}"/>
              </a:ext>
            </a:extLst>
          </p:cNvPr>
          <p:cNvGrpSpPr/>
          <p:nvPr/>
        </p:nvGrpSpPr>
        <p:grpSpPr>
          <a:xfrm flipH="1">
            <a:off x="5254107" y="3366350"/>
            <a:ext cx="484335" cy="250821"/>
            <a:chOff x="-1254400" y="-302350"/>
            <a:chExt cx="142800" cy="105225"/>
          </a:xfrm>
        </p:grpSpPr>
        <p:sp>
          <p:nvSpPr>
            <p:cNvPr id="44" name="Google Shape;730;p48">
              <a:extLst>
                <a:ext uri="{FF2B5EF4-FFF2-40B4-BE49-F238E27FC236}">
                  <a16:creationId xmlns:a16="http://schemas.microsoft.com/office/drawing/2014/main" id="{D0E6A4F4-E203-4DA6-8ABB-CE28FA3A52A9}"/>
                </a:ext>
              </a:extLst>
            </p:cNvPr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31;p48">
              <a:extLst>
                <a:ext uri="{FF2B5EF4-FFF2-40B4-BE49-F238E27FC236}">
                  <a16:creationId xmlns:a16="http://schemas.microsoft.com/office/drawing/2014/main" id="{362C2BD2-4082-4E84-AC86-3983A0D687F2}"/>
                </a:ext>
              </a:extLst>
            </p:cNvPr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770;p51">
            <a:extLst>
              <a:ext uri="{FF2B5EF4-FFF2-40B4-BE49-F238E27FC236}">
                <a16:creationId xmlns:a16="http://schemas.microsoft.com/office/drawing/2014/main" id="{388D1A4C-A39C-4B4C-9008-079CEC9AD9AB}"/>
              </a:ext>
            </a:extLst>
          </p:cNvPr>
          <p:cNvGrpSpPr/>
          <p:nvPr/>
        </p:nvGrpSpPr>
        <p:grpSpPr>
          <a:xfrm>
            <a:off x="5204107" y="634572"/>
            <a:ext cx="2223982" cy="1328296"/>
            <a:chOff x="-1497312" y="1592975"/>
            <a:chExt cx="1417400" cy="848875"/>
          </a:xfrm>
        </p:grpSpPr>
        <p:sp>
          <p:nvSpPr>
            <p:cNvPr id="47" name="Google Shape;771;p51">
              <a:extLst>
                <a:ext uri="{FF2B5EF4-FFF2-40B4-BE49-F238E27FC236}">
                  <a16:creationId xmlns:a16="http://schemas.microsoft.com/office/drawing/2014/main" id="{69587C49-546A-4BE0-A953-8E6733DE0A2C}"/>
                </a:ext>
              </a:extLst>
            </p:cNvPr>
            <p:cNvSpPr/>
            <p:nvPr/>
          </p:nvSpPr>
          <p:spPr>
            <a:xfrm>
              <a:off x="-1043287" y="2124100"/>
              <a:ext cx="269975" cy="104875"/>
            </a:xfrm>
            <a:custGeom>
              <a:avLst/>
              <a:gdLst/>
              <a:ahLst/>
              <a:cxnLst/>
              <a:rect l="l" t="t" r="r" b="b"/>
              <a:pathLst>
                <a:path w="10799" h="4195" extrusionOk="0">
                  <a:moveTo>
                    <a:pt x="8796" y="1244"/>
                  </a:moveTo>
                  <a:cubicBezTo>
                    <a:pt x="8965" y="1244"/>
                    <a:pt x="9133" y="1307"/>
                    <a:pt x="9302" y="1391"/>
                  </a:cubicBezTo>
                  <a:cubicBezTo>
                    <a:pt x="9407" y="1497"/>
                    <a:pt x="9344" y="1771"/>
                    <a:pt x="9239" y="2024"/>
                  </a:cubicBezTo>
                  <a:cubicBezTo>
                    <a:pt x="8375" y="2909"/>
                    <a:pt x="7237" y="3478"/>
                    <a:pt x="5993" y="3625"/>
                  </a:cubicBezTo>
                  <a:cubicBezTo>
                    <a:pt x="5740" y="3646"/>
                    <a:pt x="5487" y="3668"/>
                    <a:pt x="5234" y="3668"/>
                  </a:cubicBezTo>
                  <a:cubicBezTo>
                    <a:pt x="4897" y="3668"/>
                    <a:pt x="4539" y="3625"/>
                    <a:pt x="4181" y="3562"/>
                  </a:cubicBezTo>
                  <a:cubicBezTo>
                    <a:pt x="4117" y="3288"/>
                    <a:pt x="4181" y="2972"/>
                    <a:pt x="4391" y="2761"/>
                  </a:cubicBezTo>
                  <a:cubicBezTo>
                    <a:pt x="5234" y="2698"/>
                    <a:pt x="6056" y="2487"/>
                    <a:pt x="6836" y="2171"/>
                  </a:cubicBezTo>
                  <a:cubicBezTo>
                    <a:pt x="7511" y="1897"/>
                    <a:pt x="8164" y="1581"/>
                    <a:pt x="8796" y="1244"/>
                  </a:cubicBezTo>
                  <a:close/>
                  <a:moveTo>
                    <a:pt x="10272" y="0"/>
                  </a:moveTo>
                  <a:cubicBezTo>
                    <a:pt x="9976" y="0"/>
                    <a:pt x="9555" y="211"/>
                    <a:pt x="8902" y="569"/>
                  </a:cubicBezTo>
                  <a:cubicBezTo>
                    <a:pt x="8164" y="970"/>
                    <a:pt x="7405" y="1349"/>
                    <a:pt x="6625" y="1665"/>
                  </a:cubicBezTo>
                  <a:cubicBezTo>
                    <a:pt x="5740" y="2045"/>
                    <a:pt x="4771" y="2234"/>
                    <a:pt x="3801" y="2255"/>
                  </a:cubicBezTo>
                  <a:cubicBezTo>
                    <a:pt x="3749" y="2258"/>
                    <a:pt x="3697" y="2259"/>
                    <a:pt x="3645" y="2259"/>
                  </a:cubicBezTo>
                  <a:cubicBezTo>
                    <a:pt x="3191" y="2259"/>
                    <a:pt x="2739" y="2179"/>
                    <a:pt x="2305" y="2066"/>
                  </a:cubicBezTo>
                  <a:cubicBezTo>
                    <a:pt x="2537" y="1560"/>
                    <a:pt x="2579" y="991"/>
                    <a:pt x="2389" y="464"/>
                  </a:cubicBezTo>
                  <a:cubicBezTo>
                    <a:pt x="2342" y="340"/>
                    <a:pt x="2247" y="287"/>
                    <a:pt x="2151" y="287"/>
                  </a:cubicBezTo>
                  <a:cubicBezTo>
                    <a:pt x="1988" y="287"/>
                    <a:pt x="1824" y="441"/>
                    <a:pt x="1904" y="654"/>
                  </a:cubicBezTo>
                  <a:cubicBezTo>
                    <a:pt x="2031" y="1054"/>
                    <a:pt x="1989" y="1497"/>
                    <a:pt x="1820" y="1876"/>
                  </a:cubicBezTo>
                  <a:cubicBezTo>
                    <a:pt x="1588" y="2340"/>
                    <a:pt x="1082" y="2656"/>
                    <a:pt x="345" y="2888"/>
                  </a:cubicBezTo>
                  <a:cubicBezTo>
                    <a:pt x="0" y="2928"/>
                    <a:pt x="65" y="3417"/>
                    <a:pt x="370" y="3417"/>
                  </a:cubicBezTo>
                  <a:cubicBezTo>
                    <a:pt x="382" y="3417"/>
                    <a:pt x="395" y="3416"/>
                    <a:pt x="408" y="3415"/>
                  </a:cubicBezTo>
                  <a:lnTo>
                    <a:pt x="492" y="3415"/>
                  </a:lnTo>
                  <a:cubicBezTo>
                    <a:pt x="1019" y="3267"/>
                    <a:pt x="1525" y="3014"/>
                    <a:pt x="1925" y="2614"/>
                  </a:cubicBezTo>
                  <a:cubicBezTo>
                    <a:pt x="2238" y="3136"/>
                    <a:pt x="3110" y="4195"/>
                    <a:pt x="5194" y="4195"/>
                  </a:cubicBezTo>
                  <a:cubicBezTo>
                    <a:pt x="5214" y="4195"/>
                    <a:pt x="5235" y="4195"/>
                    <a:pt x="5255" y="4194"/>
                  </a:cubicBezTo>
                  <a:cubicBezTo>
                    <a:pt x="5529" y="4194"/>
                    <a:pt x="5782" y="4173"/>
                    <a:pt x="6056" y="4152"/>
                  </a:cubicBezTo>
                  <a:cubicBezTo>
                    <a:pt x="8080" y="3899"/>
                    <a:pt x="9850" y="2635"/>
                    <a:pt x="10735" y="822"/>
                  </a:cubicBezTo>
                  <a:cubicBezTo>
                    <a:pt x="10756" y="801"/>
                    <a:pt x="10756" y="759"/>
                    <a:pt x="10756" y="738"/>
                  </a:cubicBezTo>
                  <a:cubicBezTo>
                    <a:pt x="10798" y="527"/>
                    <a:pt x="10756" y="316"/>
                    <a:pt x="10630" y="148"/>
                  </a:cubicBezTo>
                  <a:cubicBezTo>
                    <a:pt x="10545" y="64"/>
                    <a:pt x="10398" y="0"/>
                    <a:pt x="10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2;p51">
              <a:extLst>
                <a:ext uri="{FF2B5EF4-FFF2-40B4-BE49-F238E27FC236}">
                  <a16:creationId xmlns:a16="http://schemas.microsoft.com/office/drawing/2014/main" id="{B146F680-884F-474E-90C7-0A73669848A4}"/>
                </a:ext>
              </a:extLst>
            </p:cNvPr>
            <p:cNvSpPr/>
            <p:nvPr/>
          </p:nvSpPr>
          <p:spPr>
            <a:xfrm>
              <a:off x="-1015712" y="1805850"/>
              <a:ext cx="4775" cy="2125"/>
            </a:xfrm>
            <a:custGeom>
              <a:avLst/>
              <a:gdLst/>
              <a:ahLst/>
              <a:cxnLst/>
              <a:rect l="l" t="t" r="r" b="b"/>
              <a:pathLst>
                <a:path w="191" h="85" extrusionOk="0">
                  <a:moveTo>
                    <a:pt x="190" y="0"/>
                  </a:moveTo>
                  <a:lnTo>
                    <a:pt x="21" y="76"/>
                  </a:lnTo>
                  <a:lnTo>
                    <a:pt x="21" y="76"/>
                  </a:lnTo>
                  <a:cubicBezTo>
                    <a:pt x="66" y="57"/>
                    <a:pt x="136" y="36"/>
                    <a:pt x="190" y="0"/>
                  </a:cubicBezTo>
                  <a:close/>
                  <a:moveTo>
                    <a:pt x="21" y="76"/>
                  </a:moveTo>
                  <a:cubicBezTo>
                    <a:pt x="13" y="79"/>
                    <a:pt x="6" y="82"/>
                    <a:pt x="0" y="85"/>
                  </a:cubicBezTo>
                  <a:lnTo>
                    <a:pt x="21" y="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73;p51">
              <a:extLst>
                <a:ext uri="{FF2B5EF4-FFF2-40B4-BE49-F238E27FC236}">
                  <a16:creationId xmlns:a16="http://schemas.microsoft.com/office/drawing/2014/main" id="{42527E9E-C161-4963-B192-1ED5D7C402D3}"/>
                </a:ext>
              </a:extLst>
            </p:cNvPr>
            <p:cNvSpPr/>
            <p:nvPr/>
          </p:nvSpPr>
          <p:spPr>
            <a:xfrm>
              <a:off x="-1374012" y="1708325"/>
              <a:ext cx="1205575" cy="653950"/>
            </a:xfrm>
            <a:custGeom>
              <a:avLst/>
              <a:gdLst/>
              <a:ahLst/>
              <a:cxnLst/>
              <a:rect l="l" t="t" r="r" b="b"/>
              <a:pathLst>
                <a:path w="48223" h="26158" extrusionOk="0">
                  <a:moveTo>
                    <a:pt x="18906" y="4323"/>
                  </a:moveTo>
                  <a:lnTo>
                    <a:pt x="18906" y="4323"/>
                  </a:lnTo>
                  <a:cubicBezTo>
                    <a:pt x="18504" y="5529"/>
                    <a:pt x="17584" y="6352"/>
                    <a:pt x="16548" y="6352"/>
                  </a:cubicBezTo>
                  <a:cubicBezTo>
                    <a:pt x="16499" y="6352"/>
                    <a:pt x="16448" y="6350"/>
                    <a:pt x="16398" y="6346"/>
                  </a:cubicBezTo>
                  <a:cubicBezTo>
                    <a:pt x="15744" y="6283"/>
                    <a:pt x="15154" y="5925"/>
                    <a:pt x="14796" y="5398"/>
                  </a:cubicBezTo>
                  <a:lnTo>
                    <a:pt x="15197" y="5271"/>
                  </a:lnTo>
                  <a:cubicBezTo>
                    <a:pt x="16398" y="4871"/>
                    <a:pt x="17641" y="4555"/>
                    <a:pt x="18906" y="4323"/>
                  </a:cubicBezTo>
                  <a:close/>
                  <a:moveTo>
                    <a:pt x="43249" y="1393"/>
                  </a:moveTo>
                  <a:cubicBezTo>
                    <a:pt x="43481" y="1414"/>
                    <a:pt x="43691" y="1499"/>
                    <a:pt x="43881" y="1625"/>
                  </a:cubicBezTo>
                  <a:cubicBezTo>
                    <a:pt x="43965" y="1920"/>
                    <a:pt x="44050" y="2426"/>
                    <a:pt x="43860" y="2784"/>
                  </a:cubicBezTo>
                  <a:cubicBezTo>
                    <a:pt x="43565" y="3290"/>
                    <a:pt x="40404" y="5988"/>
                    <a:pt x="40404" y="5988"/>
                  </a:cubicBezTo>
                  <a:cubicBezTo>
                    <a:pt x="40404" y="5988"/>
                    <a:pt x="42701" y="4323"/>
                    <a:pt x="43396" y="3775"/>
                  </a:cubicBezTo>
                  <a:cubicBezTo>
                    <a:pt x="43923" y="3374"/>
                    <a:pt x="44429" y="2890"/>
                    <a:pt x="44556" y="2531"/>
                  </a:cubicBezTo>
                  <a:cubicBezTo>
                    <a:pt x="44619" y="2700"/>
                    <a:pt x="44640" y="2869"/>
                    <a:pt x="44640" y="3037"/>
                  </a:cubicBezTo>
                  <a:cubicBezTo>
                    <a:pt x="44450" y="3606"/>
                    <a:pt x="40530" y="6915"/>
                    <a:pt x="39961" y="7126"/>
                  </a:cubicBezTo>
                  <a:cubicBezTo>
                    <a:pt x="39729" y="7105"/>
                    <a:pt x="39287" y="7063"/>
                    <a:pt x="39181" y="6894"/>
                  </a:cubicBezTo>
                  <a:cubicBezTo>
                    <a:pt x="39139" y="6873"/>
                    <a:pt x="39139" y="6831"/>
                    <a:pt x="39139" y="6789"/>
                  </a:cubicBezTo>
                  <a:cubicBezTo>
                    <a:pt x="40656" y="4133"/>
                    <a:pt x="42595" y="1393"/>
                    <a:pt x="43249" y="1393"/>
                  </a:cubicBezTo>
                  <a:close/>
                  <a:moveTo>
                    <a:pt x="47085" y="4955"/>
                  </a:moveTo>
                  <a:cubicBezTo>
                    <a:pt x="47211" y="5145"/>
                    <a:pt x="47317" y="5356"/>
                    <a:pt x="47359" y="5587"/>
                  </a:cubicBezTo>
                  <a:cubicBezTo>
                    <a:pt x="47274" y="5988"/>
                    <a:pt x="47064" y="6536"/>
                    <a:pt x="46579" y="6747"/>
                  </a:cubicBezTo>
                  <a:cubicBezTo>
                    <a:pt x="45762" y="7123"/>
                    <a:pt x="42991" y="8665"/>
                    <a:pt x="43016" y="8665"/>
                  </a:cubicBezTo>
                  <a:cubicBezTo>
                    <a:pt x="43016" y="8665"/>
                    <a:pt x="43017" y="8665"/>
                    <a:pt x="43017" y="8665"/>
                  </a:cubicBezTo>
                  <a:cubicBezTo>
                    <a:pt x="43080" y="8643"/>
                    <a:pt x="46452" y="7421"/>
                    <a:pt x="46979" y="7063"/>
                  </a:cubicBezTo>
                  <a:cubicBezTo>
                    <a:pt x="47190" y="6915"/>
                    <a:pt x="47380" y="6747"/>
                    <a:pt x="47527" y="6557"/>
                  </a:cubicBezTo>
                  <a:lnTo>
                    <a:pt x="47527" y="6557"/>
                  </a:lnTo>
                  <a:cubicBezTo>
                    <a:pt x="47569" y="6768"/>
                    <a:pt x="47548" y="6978"/>
                    <a:pt x="47506" y="7189"/>
                  </a:cubicBezTo>
                  <a:cubicBezTo>
                    <a:pt x="47043" y="7590"/>
                    <a:pt x="42427" y="9487"/>
                    <a:pt x="41921" y="9508"/>
                  </a:cubicBezTo>
                  <a:cubicBezTo>
                    <a:pt x="41689" y="9487"/>
                    <a:pt x="41542" y="9423"/>
                    <a:pt x="41478" y="9339"/>
                  </a:cubicBezTo>
                  <a:cubicBezTo>
                    <a:pt x="41436" y="9191"/>
                    <a:pt x="41457" y="9002"/>
                    <a:pt x="41542" y="8875"/>
                  </a:cubicBezTo>
                  <a:cubicBezTo>
                    <a:pt x="43481" y="7252"/>
                    <a:pt x="46410" y="5039"/>
                    <a:pt x="47085" y="4955"/>
                  </a:cubicBezTo>
                  <a:close/>
                  <a:moveTo>
                    <a:pt x="24892" y="487"/>
                  </a:moveTo>
                  <a:cubicBezTo>
                    <a:pt x="27716" y="508"/>
                    <a:pt x="30498" y="951"/>
                    <a:pt x="33196" y="1794"/>
                  </a:cubicBezTo>
                  <a:cubicBezTo>
                    <a:pt x="35514" y="2447"/>
                    <a:pt x="37621" y="3712"/>
                    <a:pt x="39329" y="5419"/>
                  </a:cubicBezTo>
                  <a:cubicBezTo>
                    <a:pt x="39013" y="5925"/>
                    <a:pt x="38781" y="6346"/>
                    <a:pt x="38654" y="6557"/>
                  </a:cubicBezTo>
                  <a:cubicBezTo>
                    <a:pt x="38633" y="6578"/>
                    <a:pt x="38633" y="6620"/>
                    <a:pt x="38633" y="6641"/>
                  </a:cubicBezTo>
                  <a:cubicBezTo>
                    <a:pt x="38570" y="6852"/>
                    <a:pt x="38612" y="7063"/>
                    <a:pt x="38739" y="7231"/>
                  </a:cubicBezTo>
                  <a:cubicBezTo>
                    <a:pt x="39013" y="7590"/>
                    <a:pt x="39624" y="7632"/>
                    <a:pt x="39961" y="7653"/>
                  </a:cubicBezTo>
                  <a:lnTo>
                    <a:pt x="40003" y="7653"/>
                  </a:lnTo>
                  <a:cubicBezTo>
                    <a:pt x="40298" y="7569"/>
                    <a:pt x="40593" y="7400"/>
                    <a:pt x="40825" y="7189"/>
                  </a:cubicBezTo>
                  <a:cubicBezTo>
                    <a:pt x="41078" y="7548"/>
                    <a:pt x="41310" y="7885"/>
                    <a:pt x="41500" y="8201"/>
                  </a:cubicBezTo>
                  <a:lnTo>
                    <a:pt x="41141" y="8496"/>
                  </a:lnTo>
                  <a:cubicBezTo>
                    <a:pt x="41099" y="8517"/>
                    <a:pt x="41078" y="8559"/>
                    <a:pt x="41057" y="8601"/>
                  </a:cubicBezTo>
                  <a:cubicBezTo>
                    <a:pt x="40888" y="9023"/>
                    <a:pt x="40867" y="9360"/>
                    <a:pt x="41036" y="9613"/>
                  </a:cubicBezTo>
                  <a:cubicBezTo>
                    <a:pt x="41226" y="9887"/>
                    <a:pt x="41563" y="10034"/>
                    <a:pt x="41900" y="10034"/>
                  </a:cubicBezTo>
                  <a:lnTo>
                    <a:pt x="41921" y="10034"/>
                  </a:lnTo>
                  <a:cubicBezTo>
                    <a:pt x="42090" y="10013"/>
                    <a:pt x="42258" y="9971"/>
                    <a:pt x="42406" y="9908"/>
                  </a:cubicBezTo>
                  <a:cubicBezTo>
                    <a:pt x="42680" y="10498"/>
                    <a:pt x="42891" y="11088"/>
                    <a:pt x="43080" y="11678"/>
                  </a:cubicBezTo>
                  <a:cubicBezTo>
                    <a:pt x="43059" y="11742"/>
                    <a:pt x="43038" y="11805"/>
                    <a:pt x="43059" y="11868"/>
                  </a:cubicBezTo>
                  <a:cubicBezTo>
                    <a:pt x="43059" y="11931"/>
                    <a:pt x="43312" y="13343"/>
                    <a:pt x="42574" y="14292"/>
                  </a:cubicBezTo>
                  <a:cubicBezTo>
                    <a:pt x="42848" y="13238"/>
                    <a:pt x="42638" y="11805"/>
                    <a:pt x="42638" y="11805"/>
                  </a:cubicBezTo>
                  <a:lnTo>
                    <a:pt x="42638" y="11805"/>
                  </a:lnTo>
                  <a:cubicBezTo>
                    <a:pt x="42553" y="12479"/>
                    <a:pt x="42321" y="13154"/>
                    <a:pt x="41942" y="13723"/>
                  </a:cubicBezTo>
                  <a:cubicBezTo>
                    <a:pt x="42026" y="13301"/>
                    <a:pt x="41752" y="11763"/>
                    <a:pt x="41752" y="11763"/>
                  </a:cubicBezTo>
                  <a:cubicBezTo>
                    <a:pt x="41752" y="11763"/>
                    <a:pt x="41423" y="14293"/>
                    <a:pt x="41050" y="14293"/>
                  </a:cubicBezTo>
                  <a:cubicBezTo>
                    <a:pt x="41045" y="14293"/>
                    <a:pt x="41040" y="14293"/>
                    <a:pt x="41036" y="14292"/>
                  </a:cubicBezTo>
                  <a:cubicBezTo>
                    <a:pt x="40656" y="14229"/>
                    <a:pt x="40973" y="13512"/>
                    <a:pt x="41036" y="12100"/>
                  </a:cubicBezTo>
                  <a:cubicBezTo>
                    <a:pt x="41015" y="11299"/>
                    <a:pt x="40699" y="10540"/>
                    <a:pt x="40108" y="9971"/>
                  </a:cubicBezTo>
                  <a:cubicBezTo>
                    <a:pt x="40066" y="9845"/>
                    <a:pt x="40003" y="9718"/>
                    <a:pt x="39961" y="9592"/>
                  </a:cubicBezTo>
                  <a:cubicBezTo>
                    <a:pt x="39582" y="8749"/>
                    <a:pt x="39013" y="8264"/>
                    <a:pt x="38380" y="8243"/>
                  </a:cubicBezTo>
                  <a:cubicBezTo>
                    <a:pt x="36715" y="8180"/>
                    <a:pt x="35472" y="7084"/>
                    <a:pt x="34713" y="4955"/>
                  </a:cubicBezTo>
                  <a:cubicBezTo>
                    <a:pt x="34228" y="3606"/>
                    <a:pt x="32500" y="2595"/>
                    <a:pt x="30687" y="2595"/>
                  </a:cubicBezTo>
                  <a:cubicBezTo>
                    <a:pt x="30435" y="2595"/>
                    <a:pt x="30203" y="2616"/>
                    <a:pt x="29971" y="2637"/>
                  </a:cubicBezTo>
                  <a:cubicBezTo>
                    <a:pt x="29339" y="2742"/>
                    <a:pt x="28685" y="2805"/>
                    <a:pt x="28053" y="2805"/>
                  </a:cubicBezTo>
                  <a:cubicBezTo>
                    <a:pt x="27989" y="2807"/>
                    <a:pt x="27926" y="2808"/>
                    <a:pt x="27863" y="2808"/>
                  </a:cubicBezTo>
                  <a:cubicBezTo>
                    <a:pt x="27044" y="2808"/>
                    <a:pt x="26245" y="2682"/>
                    <a:pt x="25482" y="2447"/>
                  </a:cubicBezTo>
                  <a:cubicBezTo>
                    <a:pt x="25924" y="2447"/>
                    <a:pt x="26367" y="2426"/>
                    <a:pt x="26809" y="2342"/>
                  </a:cubicBezTo>
                  <a:lnTo>
                    <a:pt x="25166" y="1709"/>
                  </a:lnTo>
                  <a:lnTo>
                    <a:pt x="27505" y="1667"/>
                  </a:lnTo>
                  <a:lnTo>
                    <a:pt x="25482" y="1035"/>
                  </a:lnTo>
                  <a:lnTo>
                    <a:pt x="27210" y="887"/>
                  </a:lnTo>
                  <a:cubicBezTo>
                    <a:pt x="26557" y="656"/>
                    <a:pt x="25292" y="550"/>
                    <a:pt x="24175" y="508"/>
                  </a:cubicBezTo>
                  <a:cubicBezTo>
                    <a:pt x="24407" y="508"/>
                    <a:pt x="24639" y="487"/>
                    <a:pt x="24892" y="487"/>
                  </a:cubicBezTo>
                  <a:close/>
                  <a:moveTo>
                    <a:pt x="35451" y="17474"/>
                  </a:moveTo>
                  <a:cubicBezTo>
                    <a:pt x="36146" y="17538"/>
                    <a:pt x="36778" y="17875"/>
                    <a:pt x="37221" y="18423"/>
                  </a:cubicBezTo>
                  <a:cubicBezTo>
                    <a:pt x="36230" y="18697"/>
                    <a:pt x="34565" y="19182"/>
                    <a:pt x="32437" y="19751"/>
                  </a:cubicBezTo>
                  <a:cubicBezTo>
                    <a:pt x="32964" y="18381"/>
                    <a:pt x="34060" y="17495"/>
                    <a:pt x="35261" y="17474"/>
                  </a:cubicBezTo>
                  <a:close/>
                  <a:moveTo>
                    <a:pt x="20002" y="761"/>
                  </a:moveTo>
                  <a:cubicBezTo>
                    <a:pt x="20360" y="761"/>
                    <a:pt x="20697" y="803"/>
                    <a:pt x="21035" y="887"/>
                  </a:cubicBezTo>
                  <a:cubicBezTo>
                    <a:pt x="21330" y="951"/>
                    <a:pt x="21625" y="1056"/>
                    <a:pt x="21899" y="1183"/>
                  </a:cubicBezTo>
                  <a:lnTo>
                    <a:pt x="21983" y="1225"/>
                  </a:lnTo>
                  <a:cubicBezTo>
                    <a:pt x="22088" y="1267"/>
                    <a:pt x="22215" y="1330"/>
                    <a:pt x="22320" y="1393"/>
                  </a:cubicBezTo>
                  <a:lnTo>
                    <a:pt x="22405" y="1457"/>
                  </a:lnTo>
                  <a:cubicBezTo>
                    <a:pt x="22531" y="1520"/>
                    <a:pt x="22679" y="1604"/>
                    <a:pt x="22805" y="1709"/>
                  </a:cubicBezTo>
                  <a:cubicBezTo>
                    <a:pt x="24250" y="2788"/>
                    <a:pt x="26009" y="3356"/>
                    <a:pt x="27817" y="3356"/>
                  </a:cubicBezTo>
                  <a:cubicBezTo>
                    <a:pt x="27881" y="3356"/>
                    <a:pt x="27946" y="3355"/>
                    <a:pt x="28011" y="3353"/>
                  </a:cubicBezTo>
                  <a:cubicBezTo>
                    <a:pt x="28243" y="3353"/>
                    <a:pt x="28496" y="3353"/>
                    <a:pt x="28727" y="3332"/>
                  </a:cubicBezTo>
                  <a:cubicBezTo>
                    <a:pt x="29128" y="3311"/>
                    <a:pt x="29549" y="3248"/>
                    <a:pt x="30034" y="3185"/>
                  </a:cubicBezTo>
                  <a:cubicBezTo>
                    <a:pt x="30224" y="3164"/>
                    <a:pt x="30435" y="3143"/>
                    <a:pt x="30645" y="3143"/>
                  </a:cubicBezTo>
                  <a:cubicBezTo>
                    <a:pt x="32247" y="3143"/>
                    <a:pt x="33786" y="4007"/>
                    <a:pt x="34186" y="5166"/>
                  </a:cubicBezTo>
                  <a:cubicBezTo>
                    <a:pt x="34376" y="5693"/>
                    <a:pt x="34629" y="6199"/>
                    <a:pt x="34924" y="6683"/>
                  </a:cubicBezTo>
                  <a:cubicBezTo>
                    <a:pt x="35177" y="7105"/>
                    <a:pt x="35472" y="7463"/>
                    <a:pt x="35830" y="7779"/>
                  </a:cubicBezTo>
                  <a:cubicBezTo>
                    <a:pt x="36083" y="8074"/>
                    <a:pt x="37453" y="9782"/>
                    <a:pt x="37938" y="11025"/>
                  </a:cubicBezTo>
                  <a:cubicBezTo>
                    <a:pt x="37811" y="10182"/>
                    <a:pt x="37558" y="9360"/>
                    <a:pt x="37200" y="8580"/>
                  </a:cubicBezTo>
                  <a:lnTo>
                    <a:pt x="37200" y="8580"/>
                  </a:lnTo>
                  <a:cubicBezTo>
                    <a:pt x="37558" y="8707"/>
                    <a:pt x="37938" y="8770"/>
                    <a:pt x="38338" y="8791"/>
                  </a:cubicBezTo>
                  <a:cubicBezTo>
                    <a:pt x="38675" y="8833"/>
                    <a:pt x="38970" y="9044"/>
                    <a:pt x="39160" y="9339"/>
                  </a:cubicBezTo>
                  <a:lnTo>
                    <a:pt x="39202" y="9402"/>
                  </a:lnTo>
                  <a:cubicBezTo>
                    <a:pt x="39202" y="9423"/>
                    <a:pt x="39223" y="9444"/>
                    <a:pt x="39244" y="9465"/>
                  </a:cubicBezTo>
                  <a:cubicBezTo>
                    <a:pt x="39265" y="9508"/>
                    <a:pt x="39287" y="9550"/>
                    <a:pt x="39308" y="9592"/>
                  </a:cubicBezTo>
                  <a:lnTo>
                    <a:pt x="39350" y="9655"/>
                  </a:lnTo>
                  <a:cubicBezTo>
                    <a:pt x="39371" y="9718"/>
                    <a:pt x="39413" y="9761"/>
                    <a:pt x="39434" y="9845"/>
                  </a:cubicBezTo>
                  <a:cubicBezTo>
                    <a:pt x="39455" y="9908"/>
                    <a:pt x="39497" y="9992"/>
                    <a:pt x="39539" y="10077"/>
                  </a:cubicBezTo>
                  <a:cubicBezTo>
                    <a:pt x="39539" y="10098"/>
                    <a:pt x="39539" y="10140"/>
                    <a:pt x="39561" y="10161"/>
                  </a:cubicBezTo>
                  <a:cubicBezTo>
                    <a:pt x="39561" y="10203"/>
                    <a:pt x="39603" y="10266"/>
                    <a:pt x="39603" y="10330"/>
                  </a:cubicBezTo>
                  <a:lnTo>
                    <a:pt x="39645" y="10435"/>
                  </a:lnTo>
                  <a:lnTo>
                    <a:pt x="39687" y="10604"/>
                  </a:lnTo>
                  <a:cubicBezTo>
                    <a:pt x="39687" y="10646"/>
                    <a:pt x="39708" y="10688"/>
                    <a:pt x="39708" y="10730"/>
                  </a:cubicBezTo>
                  <a:cubicBezTo>
                    <a:pt x="39729" y="10772"/>
                    <a:pt x="39729" y="10835"/>
                    <a:pt x="39729" y="10878"/>
                  </a:cubicBezTo>
                  <a:cubicBezTo>
                    <a:pt x="39729" y="10920"/>
                    <a:pt x="39729" y="10962"/>
                    <a:pt x="39750" y="11004"/>
                  </a:cubicBezTo>
                  <a:lnTo>
                    <a:pt x="39771" y="11173"/>
                  </a:lnTo>
                  <a:lnTo>
                    <a:pt x="39771" y="11299"/>
                  </a:lnTo>
                  <a:lnTo>
                    <a:pt x="39771" y="11468"/>
                  </a:lnTo>
                  <a:lnTo>
                    <a:pt x="39771" y="11594"/>
                  </a:lnTo>
                  <a:lnTo>
                    <a:pt x="39771" y="11763"/>
                  </a:lnTo>
                  <a:lnTo>
                    <a:pt x="39771" y="11910"/>
                  </a:lnTo>
                  <a:lnTo>
                    <a:pt x="39771" y="12079"/>
                  </a:lnTo>
                  <a:lnTo>
                    <a:pt x="39771" y="12205"/>
                  </a:lnTo>
                  <a:cubicBezTo>
                    <a:pt x="39771" y="12247"/>
                    <a:pt x="39771" y="12311"/>
                    <a:pt x="39771" y="12374"/>
                  </a:cubicBezTo>
                  <a:cubicBezTo>
                    <a:pt x="39750" y="12437"/>
                    <a:pt x="39771" y="12458"/>
                    <a:pt x="39750" y="12521"/>
                  </a:cubicBezTo>
                  <a:cubicBezTo>
                    <a:pt x="39729" y="12564"/>
                    <a:pt x="39729" y="12627"/>
                    <a:pt x="39708" y="12690"/>
                  </a:cubicBezTo>
                  <a:cubicBezTo>
                    <a:pt x="39708" y="12732"/>
                    <a:pt x="39708" y="12774"/>
                    <a:pt x="39687" y="12817"/>
                  </a:cubicBezTo>
                  <a:cubicBezTo>
                    <a:pt x="39666" y="12859"/>
                    <a:pt x="39666" y="12922"/>
                    <a:pt x="39645" y="12985"/>
                  </a:cubicBezTo>
                  <a:cubicBezTo>
                    <a:pt x="39624" y="13027"/>
                    <a:pt x="39624" y="13069"/>
                    <a:pt x="39603" y="13112"/>
                  </a:cubicBezTo>
                  <a:cubicBezTo>
                    <a:pt x="39603" y="13154"/>
                    <a:pt x="39582" y="13217"/>
                    <a:pt x="39561" y="13280"/>
                  </a:cubicBezTo>
                  <a:cubicBezTo>
                    <a:pt x="39539" y="13322"/>
                    <a:pt x="39539" y="13365"/>
                    <a:pt x="39518" y="13407"/>
                  </a:cubicBezTo>
                  <a:lnTo>
                    <a:pt x="39455" y="13554"/>
                  </a:lnTo>
                  <a:cubicBezTo>
                    <a:pt x="39434" y="13596"/>
                    <a:pt x="39413" y="13639"/>
                    <a:pt x="39392" y="13681"/>
                  </a:cubicBezTo>
                  <a:cubicBezTo>
                    <a:pt x="39371" y="13723"/>
                    <a:pt x="39350" y="13786"/>
                    <a:pt x="39308" y="13849"/>
                  </a:cubicBezTo>
                  <a:cubicBezTo>
                    <a:pt x="39287" y="13891"/>
                    <a:pt x="39287" y="13912"/>
                    <a:pt x="39265" y="13955"/>
                  </a:cubicBezTo>
                  <a:lnTo>
                    <a:pt x="39160" y="14102"/>
                  </a:lnTo>
                  <a:cubicBezTo>
                    <a:pt x="39139" y="14144"/>
                    <a:pt x="39118" y="14186"/>
                    <a:pt x="39097" y="14208"/>
                  </a:cubicBezTo>
                  <a:lnTo>
                    <a:pt x="39097" y="14229"/>
                  </a:lnTo>
                  <a:cubicBezTo>
                    <a:pt x="38380" y="13491"/>
                    <a:pt x="37769" y="12690"/>
                    <a:pt x="37263" y="11805"/>
                  </a:cubicBezTo>
                  <a:lnTo>
                    <a:pt x="37137" y="11594"/>
                  </a:lnTo>
                  <a:cubicBezTo>
                    <a:pt x="35366" y="8559"/>
                    <a:pt x="32626" y="6241"/>
                    <a:pt x="29360" y="4976"/>
                  </a:cubicBezTo>
                  <a:cubicBezTo>
                    <a:pt x="26809" y="3922"/>
                    <a:pt x="24533" y="3459"/>
                    <a:pt x="22215" y="3459"/>
                  </a:cubicBezTo>
                  <a:cubicBezTo>
                    <a:pt x="20381" y="3501"/>
                    <a:pt x="18569" y="3754"/>
                    <a:pt x="16819" y="4260"/>
                  </a:cubicBezTo>
                  <a:cubicBezTo>
                    <a:pt x="16609" y="4302"/>
                    <a:pt x="16377" y="4365"/>
                    <a:pt x="16145" y="4428"/>
                  </a:cubicBezTo>
                  <a:lnTo>
                    <a:pt x="15934" y="4491"/>
                  </a:lnTo>
                  <a:cubicBezTo>
                    <a:pt x="15639" y="4576"/>
                    <a:pt x="15365" y="4660"/>
                    <a:pt x="15070" y="4765"/>
                  </a:cubicBezTo>
                  <a:lnTo>
                    <a:pt x="15049" y="4765"/>
                  </a:lnTo>
                  <a:cubicBezTo>
                    <a:pt x="9380" y="6515"/>
                    <a:pt x="6345" y="10772"/>
                    <a:pt x="4806" y="14039"/>
                  </a:cubicBezTo>
                  <a:cubicBezTo>
                    <a:pt x="3183" y="17453"/>
                    <a:pt x="2593" y="21015"/>
                    <a:pt x="2656" y="23376"/>
                  </a:cubicBezTo>
                  <a:lnTo>
                    <a:pt x="2656" y="23629"/>
                  </a:lnTo>
                  <a:lnTo>
                    <a:pt x="2656" y="23692"/>
                  </a:lnTo>
                  <a:cubicBezTo>
                    <a:pt x="1708" y="23291"/>
                    <a:pt x="528" y="22554"/>
                    <a:pt x="844" y="21395"/>
                  </a:cubicBezTo>
                  <a:cubicBezTo>
                    <a:pt x="970" y="20994"/>
                    <a:pt x="1118" y="20594"/>
                    <a:pt x="1307" y="20214"/>
                  </a:cubicBezTo>
                  <a:lnTo>
                    <a:pt x="1307" y="20214"/>
                  </a:lnTo>
                  <a:cubicBezTo>
                    <a:pt x="1160" y="20804"/>
                    <a:pt x="1076" y="21289"/>
                    <a:pt x="1076" y="21289"/>
                  </a:cubicBezTo>
                  <a:lnTo>
                    <a:pt x="1897" y="19961"/>
                  </a:lnTo>
                  <a:lnTo>
                    <a:pt x="1602" y="21690"/>
                  </a:lnTo>
                  <a:cubicBezTo>
                    <a:pt x="1961" y="21142"/>
                    <a:pt x="2235" y="20573"/>
                    <a:pt x="2424" y="19961"/>
                  </a:cubicBezTo>
                  <a:cubicBezTo>
                    <a:pt x="2614" y="19224"/>
                    <a:pt x="2677" y="18465"/>
                    <a:pt x="2593" y="17706"/>
                  </a:cubicBezTo>
                  <a:cubicBezTo>
                    <a:pt x="2656" y="17411"/>
                    <a:pt x="2656" y="17116"/>
                    <a:pt x="2635" y="16842"/>
                  </a:cubicBezTo>
                  <a:cubicBezTo>
                    <a:pt x="2614" y="16442"/>
                    <a:pt x="2551" y="16041"/>
                    <a:pt x="2488" y="15641"/>
                  </a:cubicBezTo>
                  <a:cubicBezTo>
                    <a:pt x="2277" y="14503"/>
                    <a:pt x="2150" y="13807"/>
                    <a:pt x="3626" y="12416"/>
                  </a:cubicBezTo>
                  <a:cubicBezTo>
                    <a:pt x="4047" y="12016"/>
                    <a:pt x="4406" y="11721"/>
                    <a:pt x="4722" y="11468"/>
                  </a:cubicBezTo>
                  <a:lnTo>
                    <a:pt x="4722" y="11468"/>
                  </a:lnTo>
                  <a:cubicBezTo>
                    <a:pt x="4490" y="12142"/>
                    <a:pt x="4321" y="12838"/>
                    <a:pt x="4237" y="13554"/>
                  </a:cubicBezTo>
                  <a:cubicBezTo>
                    <a:pt x="4701" y="12184"/>
                    <a:pt x="6155" y="10182"/>
                    <a:pt x="6155" y="10182"/>
                  </a:cubicBezTo>
                  <a:cubicBezTo>
                    <a:pt x="6555" y="9613"/>
                    <a:pt x="6871" y="8981"/>
                    <a:pt x="7061" y="8327"/>
                  </a:cubicBezTo>
                  <a:cubicBezTo>
                    <a:pt x="7230" y="7822"/>
                    <a:pt x="7356" y="7337"/>
                    <a:pt x="7462" y="6936"/>
                  </a:cubicBezTo>
                  <a:cubicBezTo>
                    <a:pt x="7778" y="5651"/>
                    <a:pt x="7988" y="4892"/>
                    <a:pt x="9337" y="4681"/>
                  </a:cubicBezTo>
                  <a:lnTo>
                    <a:pt x="9337" y="4681"/>
                  </a:lnTo>
                  <a:cubicBezTo>
                    <a:pt x="9084" y="4850"/>
                    <a:pt x="8853" y="5061"/>
                    <a:pt x="8663" y="5313"/>
                  </a:cubicBezTo>
                  <a:lnTo>
                    <a:pt x="9991" y="4934"/>
                  </a:lnTo>
                  <a:lnTo>
                    <a:pt x="9991" y="4934"/>
                  </a:lnTo>
                  <a:cubicBezTo>
                    <a:pt x="9506" y="5166"/>
                    <a:pt x="9042" y="6199"/>
                    <a:pt x="9042" y="6199"/>
                  </a:cubicBezTo>
                  <a:cubicBezTo>
                    <a:pt x="9527" y="5672"/>
                    <a:pt x="10918" y="4976"/>
                    <a:pt x="11550" y="4660"/>
                  </a:cubicBezTo>
                  <a:lnTo>
                    <a:pt x="11550" y="4660"/>
                  </a:lnTo>
                  <a:cubicBezTo>
                    <a:pt x="11023" y="5124"/>
                    <a:pt x="10581" y="5630"/>
                    <a:pt x="10180" y="6199"/>
                  </a:cubicBezTo>
                  <a:cubicBezTo>
                    <a:pt x="11234" y="5250"/>
                    <a:pt x="13426" y="4281"/>
                    <a:pt x="13553" y="4217"/>
                  </a:cubicBezTo>
                  <a:cubicBezTo>
                    <a:pt x="13784" y="4154"/>
                    <a:pt x="13995" y="4091"/>
                    <a:pt x="14206" y="4028"/>
                  </a:cubicBezTo>
                  <a:lnTo>
                    <a:pt x="14227" y="4028"/>
                  </a:lnTo>
                  <a:cubicBezTo>
                    <a:pt x="15639" y="3754"/>
                    <a:pt x="16672" y="2826"/>
                    <a:pt x="18000" y="2574"/>
                  </a:cubicBezTo>
                  <a:cubicBezTo>
                    <a:pt x="18980" y="2384"/>
                    <a:pt x="20707" y="2360"/>
                    <a:pt x="21509" y="2360"/>
                  </a:cubicBezTo>
                  <a:cubicBezTo>
                    <a:pt x="21776" y="2360"/>
                    <a:pt x="21941" y="2363"/>
                    <a:pt x="21941" y="2363"/>
                  </a:cubicBezTo>
                  <a:cubicBezTo>
                    <a:pt x="21098" y="1962"/>
                    <a:pt x="18948" y="1688"/>
                    <a:pt x="18948" y="1688"/>
                  </a:cubicBezTo>
                  <a:cubicBezTo>
                    <a:pt x="19289" y="1538"/>
                    <a:pt x="20106" y="1512"/>
                    <a:pt x="20641" y="1512"/>
                  </a:cubicBezTo>
                  <a:cubicBezTo>
                    <a:pt x="20933" y="1512"/>
                    <a:pt x="21140" y="1520"/>
                    <a:pt x="21140" y="1520"/>
                  </a:cubicBezTo>
                  <a:cubicBezTo>
                    <a:pt x="20422" y="1197"/>
                    <a:pt x="19644" y="1042"/>
                    <a:pt x="18856" y="1042"/>
                  </a:cubicBezTo>
                  <a:cubicBezTo>
                    <a:pt x="18718" y="1042"/>
                    <a:pt x="18580" y="1047"/>
                    <a:pt x="18442" y="1056"/>
                  </a:cubicBezTo>
                  <a:cubicBezTo>
                    <a:pt x="18948" y="866"/>
                    <a:pt x="19475" y="782"/>
                    <a:pt x="20002" y="761"/>
                  </a:cubicBezTo>
                  <a:close/>
                  <a:moveTo>
                    <a:pt x="22215" y="3986"/>
                  </a:moveTo>
                  <a:cubicBezTo>
                    <a:pt x="24470" y="3986"/>
                    <a:pt x="26683" y="4428"/>
                    <a:pt x="29191" y="5440"/>
                  </a:cubicBezTo>
                  <a:cubicBezTo>
                    <a:pt x="32352" y="6662"/>
                    <a:pt x="34987" y="8939"/>
                    <a:pt x="36694" y="11847"/>
                  </a:cubicBezTo>
                  <a:lnTo>
                    <a:pt x="36842" y="12079"/>
                  </a:lnTo>
                  <a:cubicBezTo>
                    <a:pt x="36926" y="12226"/>
                    <a:pt x="37031" y="12374"/>
                    <a:pt x="37116" y="12521"/>
                  </a:cubicBezTo>
                  <a:cubicBezTo>
                    <a:pt x="37137" y="12564"/>
                    <a:pt x="37158" y="12585"/>
                    <a:pt x="37179" y="12606"/>
                  </a:cubicBezTo>
                  <a:cubicBezTo>
                    <a:pt x="37242" y="12732"/>
                    <a:pt x="37326" y="12838"/>
                    <a:pt x="37411" y="12964"/>
                  </a:cubicBezTo>
                  <a:cubicBezTo>
                    <a:pt x="37432" y="12985"/>
                    <a:pt x="37432" y="13006"/>
                    <a:pt x="37453" y="13027"/>
                  </a:cubicBezTo>
                  <a:cubicBezTo>
                    <a:pt x="37537" y="13133"/>
                    <a:pt x="37600" y="13238"/>
                    <a:pt x="37685" y="13343"/>
                  </a:cubicBezTo>
                  <a:lnTo>
                    <a:pt x="37727" y="13407"/>
                  </a:lnTo>
                  <a:cubicBezTo>
                    <a:pt x="37790" y="13512"/>
                    <a:pt x="37874" y="13596"/>
                    <a:pt x="37938" y="13702"/>
                  </a:cubicBezTo>
                  <a:lnTo>
                    <a:pt x="38001" y="13765"/>
                  </a:lnTo>
                  <a:cubicBezTo>
                    <a:pt x="38064" y="13849"/>
                    <a:pt x="38127" y="13934"/>
                    <a:pt x="38191" y="14018"/>
                  </a:cubicBezTo>
                  <a:lnTo>
                    <a:pt x="38254" y="14081"/>
                  </a:lnTo>
                  <a:lnTo>
                    <a:pt x="38443" y="14313"/>
                  </a:lnTo>
                  <a:lnTo>
                    <a:pt x="38486" y="14355"/>
                  </a:lnTo>
                  <a:cubicBezTo>
                    <a:pt x="38570" y="14439"/>
                    <a:pt x="38633" y="14503"/>
                    <a:pt x="38717" y="14587"/>
                  </a:cubicBezTo>
                  <a:lnTo>
                    <a:pt x="38717" y="14608"/>
                  </a:lnTo>
                  <a:cubicBezTo>
                    <a:pt x="39013" y="14882"/>
                    <a:pt x="39329" y="15114"/>
                    <a:pt x="39687" y="15325"/>
                  </a:cubicBezTo>
                  <a:cubicBezTo>
                    <a:pt x="39750" y="15346"/>
                    <a:pt x="39834" y="15388"/>
                    <a:pt x="39898" y="15430"/>
                  </a:cubicBezTo>
                  <a:lnTo>
                    <a:pt x="39940" y="15430"/>
                  </a:lnTo>
                  <a:cubicBezTo>
                    <a:pt x="40003" y="15451"/>
                    <a:pt x="40087" y="15472"/>
                    <a:pt x="40151" y="15493"/>
                  </a:cubicBezTo>
                  <a:lnTo>
                    <a:pt x="40193" y="15493"/>
                  </a:lnTo>
                  <a:cubicBezTo>
                    <a:pt x="40256" y="15514"/>
                    <a:pt x="40319" y="15535"/>
                    <a:pt x="40404" y="15556"/>
                  </a:cubicBezTo>
                  <a:lnTo>
                    <a:pt x="40467" y="15556"/>
                  </a:lnTo>
                  <a:lnTo>
                    <a:pt x="40656" y="15578"/>
                  </a:lnTo>
                  <a:lnTo>
                    <a:pt x="40888" y="15578"/>
                  </a:lnTo>
                  <a:cubicBezTo>
                    <a:pt x="41204" y="15578"/>
                    <a:pt x="41500" y="15514"/>
                    <a:pt x="41773" y="15430"/>
                  </a:cubicBezTo>
                  <a:cubicBezTo>
                    <a:pt x="41858" y="15388"/>
                    <a:pt x="41942" y="15346"/>
                    <a:pt x="42026" y="15325"/>
                  </a:cubicBezTo>
                  <a:lnTo>
                    <a:pt x="42111" y="15282"/>
                  </a:lnTo>
                  <a:cubicBezTo>
                    <a:pt x="42174" y="15240"/>
                    <a:pt x="42216" y="15219"/>
                    <a:pt x="42279" y="15177"/>
                  </a:cubicBezTo>
                  <a:lnTo>
                    <a:pt x="42364" y="15135"/>
                  </a:lnTo>
                  <a:cubicBezTo>
                    <a:pt x="42406" y="15093"/>
                    <a:pt x="42448" y="15072"/>
                    <a:pt x="42490" y="15030"/>
                  </a:cubicBezTo>
                  <a:lnTo>
                    <a:pt x="42574" y="14987"/>
                  </a:lnTo>
                  <a:lnTo>
                    <a:pt x="42701" y="14861"/>
                  </a:lnTo>
                  <a:lnTo>
                    <a:pt x="42764" y="14819"/>
                  </a:lnTo>
                  <a:cubicBezTo>
                    <a:pt x="42806" y="14756"/>
                    <a:pt x="42848" y="14713"/>
                    <a:pt x="42912" y="14650"/>
                  </a:cubicBezTo>
                  <a:lnTo>
                    <a:pt x="42912" y="14629"/>
                  </a:lnTo>
                  <a:cubicBezTo>
                    <a:pt x="42954" y="14566"/>
                    <a:pt x="42996" y="14503"/>
                    <a:pt x="43038" y="14439"/>
                  </a:cubicBezTo>
                  <a:lnTo>
                    <a:pt x="43080" y="14376"/>
                  </a:lnTo>
                  <a:cubicBezTo>
                    <a:pt x="43122" y="14334"/>
                    <a:pt x="43143" y="14292"/>
                    <a:pt x="43165" y="14250"/>
                  </a:cubicBezTo>
                  <a:lnTo>
                    <a:pt x="43207" y="14165"/>
                  </a:lnTo>
                  <a:lnTo>
                    <a:pt x="43270" y="14039"/>
                  </a:lnTo>
                  <a:lnTo>
                    <a:pt x="43312" y="13955"/>
                  </a:lnTo>
                  <a:cubicBezTo>
                    <a:pt x="43333" y="13912"/>
                    <a:pt x="43354" y="13849"/>
                    <a:pt x="43375" y="13807"/>
                  </a:cubicBezTo>
                  <a:lnTo>
                    <a:pt x="43396" y="13744"/>
                  </a:lnTo>
                  <a:cubicBezTo>
                    <a:pt x="43417" y="13681"/>
                    <a:pt x="43439" y="13617"/>
                    <a:pt x="43460" y="13554"/>
                  </a:cubicBezTo>
                  <a:lnTo>
                    <a:pt x="43460" y="13512"/>
                  </a:lnTo>
                  <a:cubicBezTo>
                    <a:pt x="43481" y="13449"/>
                    <a:pt x="43502" y="13365"/>
                    <a:pt x="43502" y="13301"/>
                  </a:cubicBezTo>
                  <a:lnTo>
                    <a:pt x="43502" y="13238"/>
                  </a:lnTo>
                  <a:cubicBezTo>
                    <a:pt x="43502" y="13217"/>
                    <a:pt x="43523" y="13133"/>
                    <a:pt x="43544" y="13091"/>
                  </a:cubicBezTo>
                  <a:cubicBezTo>
                    <a:pt x="43544" y="13027"/>
                    <a:pt x="43544" y="13027"/>
                    <a:pt x="43544" y="13006"/>
                  </a:cubicBezTo>
                  <a:cubicBezTo>
                    <a:pt x="43544" y="12964"/>
                    <a:pt x="43544" y="12901"/>
                    <a:pt x="43544" y="12859"/>
                  </a:cubicBezTo>
                  <a:lnTo>
                    <a:pt x="43544" y="12774"/>
                  </a:lnTo>
                  <a:lnTo>
                    <a:pt x="43544" y="12732"/>
                  </a:lnTo>
                  <a:cubicBezTo>
                    <a:pt x="44008" y="13428"/>
                    <a:pt x="44366" y="14229"/>
                    <a:pt x="44282" y="14692"/>
                  </a:cubicBezTo>
                  <a:lnTo>
                    <a:pt x="44282" y="14713"/>
                  </a:lnTo>
                  <a:cubicBezTo>
                    <a:pt x="44113" y="15493"/>
                    <a:pt x="43902" y="16463"/>
                    <a:pt x="38549" y="18043"/>
                  </a:cubicBezTo>
                  <a:lnTo>
                    <a:pt x="37790" y="18275"/>
                  </a:lnTo>
                  <a:cubicBezTo>
                    <a:pt x="37242" y="17517"/>
                    <a:pt x="36420" y="17053"/>
                    <a:pt x="35493" y="16969"/>
                  </a:cubicBezTo>
                  <a:cubicBezTo>
                    <a:pt x="35417" y="16963"/>
                    <a:pt x="35341" y="16960"/>
                    <a:pt x="35266" y="16960"/>
                  </a:cubicBezTo>
                  <a:cubicBezTo>
                    <a:pt x="33751" y="16960"/>
                    <a:pt x="32367" y="18153"/>
                    <a:pt x="31804" y="19940"/>
                  </a:cubicBezTo>
                  <a:cubicBezTo>
                    <a:pt x="24660" y="21900"/>
                    <a:pt x="13553" y="24767"/>
                    <a:pt x="7525" y="25462"/>
                  </a:cubicBezTo>
                  <a:cubicBezTo>
                    <a:pt x="7082" y="24008"/>
                    <a:pt x="5775" y="22954"/>
                    <a:pt x="4258" y="22828"/>
                  </a:cubicBezTo>
                  <a:cubicBezTo>
                    <a:pt x="4173" y="22823"/>
                    <a:pt x="4089" y="22820"/>
                    <a:pt x="4004" y="22820"/>
                  </a:cubicBezTo>
                  <a:cubicBezTo>
                    <a:pt x="3731" y="22820"/>
                    <a:pt x="3457" y="22848"/>
                    <a:pt x="3183" y="22912"/>
                  </a:cubicBezTo>
                  <a:cubicBezTo>
                    <a:pt x="3225" y="19751"/>
                    <a:pt x="4469" y="13912"/>
                    <a:pt x="8326" y="9634"/>
                  </a:cubicBezTo>
                  <a:cubicBezTo>
                    <a:pt x="8494" y="9465"/>
                    <a:pt x="8684" y="9276"/>
                    <a:pt x="8853" y="9107"/>
                  </a:cubicBezTo>
                  <a:lnTo>
                    <a:pt x="8958" y="9002"/>
                  </a:lnTo>
                  <a:cubicBezTo>
                    <a:pt x="9127" y="8812"/>
                    <a:pt x="9316" y="8643"/>
                    <a:pt x="9485" y="8496"/>
                  </a:cubicBezTo>
                  <a:lnTo>
                    <a:pt x="9653" y="8348"/>
                  </a:lnTo>
                  <a:cubicBezTo>
                    <a:pt x="9801" y="8222"/>
                    <a:pt x="9949" y="8095"/>
                    <a:pt x="10096" y="7969"/>
                  </a:cubicBezTo>
                  <a:lnTo>
                    <a:pt x="10265" y="7843"/>
                  </a:lnTo>
                  <a:cubicBezTo>
                    <a:pt x="10454" y="7695"/>
                    <a:pt x="10644" y="7548"/>
                    <a:pt x="10834" y="7421"/>
                  </a:cubicBezTo>
                  <a:lnTo>
                    <a:pt x="11066" y="7252"/>
                  </a:lnTo>
                  <a:cubicBezTo>
                    <a:pt x="11234" y="7147"/>
                    <a:pt x="11403" y="7021"/>
                    <a:pt x="11592" y="6915"/>
                  </a:cubicBezTo>
                  <a:lnTo>
                    <a:pt x="11761" y="6810"/>
                  </a:lnTo>
                  <a:cubicBezTo>
                    <a:pt x="11972" y="6683"/>
                    <a:pt x="12183" y="6557"/>
                    <a:pt x="12393" y="6452"/>
                  </a:cubicBezTo>
                  <a:lnTo>
                    <a:pt x="12625" y="6325"/>
                  </a:lnTo>
                  <a:cubicBezTo>
                    <a:pt x="12857" y="6199"/>
                    <a:pt x="13068" y="6093"/>
                    <a:pt x="13321" y="5988"/>
                  </a:cubicBezTo>
                  <a:lnTo>
                    <a:pt x="13384" y="5946"/>
                  </a:lnTo>
                  <a:cubicBezTo>
                    <a:pt x="13637" y="5840"/>
                    <a:pt x="13890" y="5735"/>
                    <a:pt x="14143" y="5630"/>
                  </a:cubicBezTo>
                  <a:lnTo>
                    <a:pt x="14290" y="5587"/>
                  </a:lnTo>
                  <a:cubicBezTo>
                    <a:pt x="14733" y="6325"/>
                    <a:pt x="15492" y="6810"/>
                    <a:pt x="16356" y="6894"/>
                  </a:cubicBezTo>
                  <a:lnTo>
                    <a:pt x="16566" y="6894"/>
                  </a:lnTo>
                  <a:cubicBezTo>
                    <a:pt x="17894" y="6894"/>
                    <a:pt x="19075" y="5798"/>
                    <a:pt x="19496" y="4239"/>
                  </a:cubicBezTo>
                  <a:cubicBezTo>
                    <a:pt x="20381" y="4091"/>
                    <a:pt x="21288" y="4007"/>
                    <a:pt x="22215" y="3986"/>
                  </a:cubicBezTo>
                  <a:close/>
                  <a:moveTo>
                    <a:pt x="3985" y="23378"/>
                  </a:moveTo>
                  <a:cubicBezTo>
                    <a:pt x="5319" y="23378"/>
                    <a:pt x="6537" y="24227"/>
                    <a:pt x="6977" y="25546"/>
                  </a:cubicBezTo>
                  <a:cubicBezTo>
                    <a:pt x="6302" y="25610"/>
                    <a:pt x="5712" y="25652"/>
                    <a:pt x="5228" y="25652"/>
                  </a:cubicBezTo>
                  <a:cubicBezTo>
                    <a:pt x="3963" y="25652"/>
                    <a:pt x="3647" y="25420"/>
                    <a:pt x="3584" y="25336"/>
                  </a:cubicBezTo>
                  <a:cubicBezTo>
                    <a:pt x="3373" y="25041"/>
                    <a:pt x="3246" y="24345"/>
                    <a:pt x="3183" y="23481"/>
                  </a:cubicBezTo>
                  <a:cubicBezTo>
                    <a:pt x="3452" y="23411"/>
                    <a:pt x="3721" y="23378"/>
                    <a:pt x="3985" y="23378"/>
                  </a:cubicBezTo>
                  <a:close/>
                  <a:moveTo>
                    <a:pt x="24610" y="0"/>
                  </a:moveTo>
                  <a:cubicBezTo>
                    <a:pt x="23426" y="0"/>
                    <a:pt x="22242" y="146"/>
                    <a:pt x="21077" y="403"/>
                  </a:cubicBezTo>
                  <a:cubicBezTo>
                    <a:pt x="20718" y="318"/>
                    <a:pt x="20360" y="276"/>
                    <a:pt x="20002" y="276"/>
                  </a:cubicBezTo>
                  <a:cubicBezTo>
                    <a:pt x="18569" y="276"/>
                    <a:pt x="17220" y="887"/>
                    <a:pt x="16271" y="1962"/>
                  </a:cubicBezTo>
                  <a:cubicBezTo>
                    <a:pt x="15049" y="3459"/>
                    <a:pt x="13300" y="4070"/>
                    <a:pt x="10244" y="4112"/>
                  </a:cubicBezTo>
                  <a:cubicBezTo>
                    <a:pt x="7609" y="4154"/>
                    <a:pt x="7314" y="5292"/>
                    <a:pt x="6935" y="6852"/>
                  </a:cubicBezTo>
                  <a:cubicBezTo>
                    <a:pt x="6850" y="7210"/>
                    <a:pt x="6724" y="7674"/>
                    <a:pt x="6576" y="8159"/>
                  </a:cubicBezTo>
                  <a:cubicBezTo>
                    <a:pt x="6028" y="9761"/>
                    <a:pt x="5649" y="10056"/>
                    <a:pt x="4743" y="10793"/>
                  </a:cubicBezTo>
                  <a:cubicBezTo>
                    <a:pt x="4342" y="11088"/>
                    <a:pt x="3879" y="11468"/>
                    <a:pt x="3267" y="12058"/>
                  </a:cubicBezTo>
                  <a:cubicBezTo>
                    <a:pt x="1581" y="13639"/>
                    <a:pt x="1750" y="14566"/>
                    <a:pt x="1961" y="15746"/>
                  </a:cubicBezTo>
                  <a:cubicBezTo>
                    <a:pt x="2024" y="16104"/>
                    <a:pt x="2087" y="16484"/>
                    <a:pt x="2108" y="16863"/>
                  </a:cubicBezTo>
                  <a:cubicBezTo>
                    <a:pt x="2193" y="17854"/>
                    <a:pt x="1834" y="18381"/>
                    <a:pt x="1392" y="19055"/>
                  </a:cubicBezTo>
                  <a:cubicBezTo>
                    <a:pt x="928" y="19729"/>
                    <a:pt x="570" y="20467"/>
                    <a:pt x="338" y="21268"/>
                  </a:cubicBezTo>
                  <a:cubicBezTo>
                    <a:pt x="1" y="22512"/>
                    <a:pt x="844" y="23586"/>
                    <a:pt x="2719" y="24303"/>
                  </a:cubicBezTo>
                  <a:cubicBezTo>
                    <a:pt x="2762" y="24598"/>
                    <a:pt x="2846" y="24914"/>
                    <a:pt x="2951" y="25209"/>
                  </a:cubicBezTo>
                  <a:cubicBezTo>
                    <a:pt x="2972" y="25273"/>
                    <a:pt x="2993" y="25336"/>
                    <a:pt x="3015" y="25378"/>
                  </a:cubicBezTo>
                  <a:lnTo>
                    <a:pt x="3036" y="25441"/>
                  </a:lnTo>
                  <a:cubicBezTo>
                    <a:pt x="3078" y="25504"/>
                    <a:pt x="3099" y="25568"/>
                    <a:pt x="3141" y="25631"/>
                  </a:cubicBezTo>
                  <a:cubicBezTo>
                    <a:pt x="3415" y="25989"/>
                    <a:pt x="4089" y="26158"/>
                    <a:pt x="5249" y="26158"/>
                  </a:cubicBezTo>
                  <a:lnTo>
                    <a:pt x="5733" y="26158"/>
                  </a:lnTo>
                  <a:lnTo>
                    <a:pt x="6176" y="26137"/>
                  </a:lnTo>
                  <a:lnTo>
                    <a:pt x="6218" y="26137"/>
                  </a:lnTo>
                  <a:cubicBezTo>
                    <a:pt x="11909" y="25736"/>
                    <a:pt x="24344" y="22533"/>
                    <a:pt x="32036" y="20425"/>
                  </a:cubicBezTo>
                  <a:lnTo>
                    <a:pt x="32078" y="20425"/>
                  </a:lnTo>
                  <a:cubicBezTo>
                    <a:pt x="34755" y="19687"/>
                    <a:pt x="36778" y="19097"/>
                    <a:pt x="37727" y="18844"/>
                  </a:cubicBezTo>
                  <a:lnTo>
                    <a:pt x="38675" y="18570"/>
                  </a:lnTo>
                  <a:cubicBezTo>
                    <a:pt x="43923" y="17032"/>
                    <a:pt x="44534" y="15999"/>
                    <a:pt x="44766" y="14840"/>
                  </a:cubicBezTo>
                  <a:cubicBezTo>
                    <a:pt x="44956" y="13955"/>
                    <a:pt x="44071" y="12500"/>
                    <a:pt x="43670" y="11931"/>
                  </a:cubicBezTo>
                  <a:cubicBezTo>
                    <a:pt x="43460" y="11194"/>
                    <a:pt x="43207" y="10477"/>
                    <a:pt x="42891" y="9782"/>
                  </a:cubicBezTo>
                  <a:cubicBezTo>
                    <a:pt x="44534" y="9213"/>
                    <a:pt x="47654" y="7906"/>
                    <a:pt x="47907" y="7548"/>
                  </a:cubicBezTo>
                  <a:cubicBezTo>
                    <a:pt x="48223" y="7084"/>
                    <a:pt x="47949" y="5166"/>
                    <a:pt x="47401" y="4597"/>
                  </a:cubicBezTo>
                  <a:cubicBezTo>
                    <a:pt x="47317" y="4513"/>
                    <a:pt x="47190" y="4470"/>
                    <a:pt x="47085" y="4470"/>
                  </a:cubicBezTo>
                  <a:cubicBezTo>
                    <a:pt x="46263" y="4470"/>
                    <a:pt x="43396" y="6704"/>
                    <a:pt x="41879" y="7906"/>
                  </a:cubicBezTo>
                  <a:cubicBezTo>
                    <a:pt x="41689" y="7590"/>
                    <a:pt x="41457" y="7252"/>
                    <a:pt x="41226" y="6915"/>
                  </a:cubicBezTo>
                  <a:cubicBezTo>
                    <a:pt x="41752" y="6515"/>
                    <a:pt x="42321" y="6030"/>
                    <a:pt x="42743" y="5672"/>
                  </a:cubicBezTo>
                  <a:cubicBezTo>
                    <a:pt x="45104" y="3627"/>
                    <a:pt x="45146" y="3248"/>
                    <a:pt x="45146" y="3122"/>
                  </a:cubicBezTo>
                  <a:cubicBezTo>
                    <a:pt x="45209" y="2468"/>
                    <a:pt x="44598" y="1077"/>
                    <a:pt x="43312" y="887"/>
                  </a:cubicBezTo>
                  <a:lnTo>
                    <a:pt x="43207" y="887"/>
                  </a:lnTo>
                  <a:cubicBezTo>
                    <a:pt x="42321" y="887"/>
                    <a:pt x="40656" y="3269"/>
                    <a:pt x="39582" y="4997"/>
                  </a:cubicBezTo>
                  <a:cubicBezTo>
                    <a:pt x="37832" y="3269"/>
                    <a:pt x="35682" y="2005"/>
                    <a:pt x="33322" y="1309"/>
                  </a:cubicBezTo>
                  <a:cubicBezTo>
                    <a:pt x="30582" y="466"/>
                    <a:pt x="27737" y="23"/>
                    <a:pt x="24849" y="2"/>
                  </a:cubicBezTo>
                  <a:cubicBezTo>
                    <a:pt x="24770" y="1"/>
                    <a:pt x="24690" y="0"/>
                    <a:pt x="24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74;p51">
              <a:extLst>
                <a:ext uri="{FF2B5EF4-FFF2-40B4-BE49-F238E27FC236}">
                  <a16:creationId xmlns:a16="http://schemas.microsoft.com/office/drawing/2014/main" id="{D1B67CB8-E21D-492A-8136-B32957F7A6BB}"/>
                </a:ext>
              </a:extLst>
            </p:cNvPr>
            <p:cNvSpPr/>
            <p:nvPr/>
          </p:nvSpPr>
          <p:spPr>
            <a:xfrm>
              <a:off x="-1169412" y="2026000"/>
              <a:ext cx="189025" cy="112350"/>
            </a:xfrm>
            <a:custGeom>
              <a:avLst/>
              <a:gdLst/>
              <a:ahLst/>
              <a:cxnLst/>
              <a:rect l="l" t="t" r="r" b="b"/>
              <a:pathLst>
                <a:path w="7561" h="4494" extrusionOk="0">
                  <a:moveTo>
                    <a:pt x="4199" y="0"/>
                  </a:moveTo>
                  <a:cubicBezTo>
                    <a:pt x="4140" y="0"/>
                    <a:pt x="4080" y="2"/>
                    <a:pt x="4020" y="4"/>
                  </a:cubicBezTo>
                  <a:cubicBezTo>
                    <a:pt x="2671" y="67"/>
                    <a:pt x="1406" y="763"/>
                    <a:pt x="268" y="2112"/>
                  </a:cubicBezTo>
                  <a:cubicBezTo>
                    <a:pt x="0" y="2411"/>
                    <a:pt x="275" y="2782"/>
                    <a:pt x="580" y="2782"/>
                  </a:cubicBezTo>
                  <a:cubicBezTo>
                    <a:pt x="683" y="2782"/>
                    <a:pt x="789" y="2740"/>
                    <a:pt x="879" y="2639"/>
                  </a:cubicBezTo>
                  <a:cubicBezTo>
                    <a:pt x="1870" y="1479"/>
                    <a:pt x="2945" y="868"/>
                    <a:pt x="4062" y="826"/>
                  </a:cubicBezTo>
                  <a:cubicBezTo>
                    <a:pt x="4108" y="824"/>
                    <a:pt x="4153" y="823"/>
                    <a:pt x="4199" y="823"/>
                  </a:cubicBezTo>
                  <a:cubicBezTo>
                    <a:pt x="4704" y="823"/>
                    <a:pt x="5223" y="930"/>
                    <a:pt x="5706" y="1142"/>
                  </a:cubicBezTo>
                  <a:cubicBezTo>
                    <a:pt x="2755" y="1395"/>
                    <a:pt x="1575" y="3903"/>
                    <a:pt x="1575" y="3924"/>
                  </a:cubicBezTo>
                  <a:cubicBezTo>
                    <a:pt x="1469" y="4135"/>
                    <a:pt x="1575" y="4367"/>
                    <a:pt x="1765" y="4451"/>
                  </a:cubicBezTo>
                  <a:cubicBezTo>
                    <a:pt x="1828" y="4472"/>
                    <a:pt x="1870" y="4493"/>
                    <a:pt x="1933" y="4493"/>
                  </a:cubicBezTo>
                  <a:cubicBezTo>
                    <a:pt x="2081" y="4493"/>
                    <a:pt x="2228" y="4409"/>
                    <a:pt x="2291" y="4262"/>
                  </a:cubicBezTo>
                  <a:cubicBezTo>
                    <a:pt x="2349" y="4147"/>
                    <a:pt x="3414" y="1912"/>
                    <a:pt x="6181" y="1912"/>
                  </a:cubicBezTo>
                  <a:cubicBezTo>
                    <a:pt x="6462" y="1912"/>
                    <a:pt x="6760" y="1935"/>
                    <a:pt x="7076" y="1985"/>
                  </a:cubicBezTo>
                  <a:cubicBezTo>
                    <a:pt x="7093" y="1987"/>
                    <a:pt x="7110" y="1989"/>
                    <a:pt x="7127" y="1989"/>
                  </a:cubicBezTo>
                  <a:cubicBezTo>
                    <a:pt x="7278" y="1989"/>
                    <a:pt x="7422" y="1907"/>
                    <a:pt x="7497" y="1775"/>
                  </a:cubicBezTo>
                  <a:cubicBezTo>
                    <a:pt x="7560" y="1606"/>
                    <a:pt x="7539" y="1416"/>
                    <a:pt x="7413" y="1311"/>
                  </a:cubicBezTo>
                  <a:cubicBezTo>
                    <a:pt x="7352" y="1250"/>
                    <a:pt x="6063" y="0"/>
                    <a:pt x="4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75;p51">
              <a:extLst>
                <a:ext uri="{FF2B5EF4-FFF2-40B4-BE49-F238E27FC236}">
                  <a16:creationId xmlns:a16="http://schemas.microsoft.com/office/drawing/2014/main" id="{B11D433F-0980-4900-B2AF-6A894B98281E}"/>
                </a:ext>
              </a:extLst>
            </p:cNvPr>
            <p:cNvSpPr/>
            <p:nvPr/>
          </p:nvSpPr>
          <p:spPr>
            <a:xfrm>
              <a:off x="-855762" y="1861200"/>
              <a:ext cx="95100" cy="35475"/>
            </a:xfrm>
            <a:custGeom>
              <a:avLst/>
              <a:gdLst/>
              <a:ahLst/>
              <a:cxnLst/>
              <a:rect l="l" t="t" r="r" b="b"/>
              <a:pathLst>
                <a:path w="3804" h="1419" extrusionOk="0">
                  <a:moveTo>
                    <a:pt x="1716" y="0"/>
                  </a:moveTo>
                  <a:cubicBezTo>
                    <a:pt x="703" y="0"/>
                    <a:pt x="0" y="742"/>
                    <a:pt x="157" y="1095"/>
                  </a:cubicBezTo>
                  <a:cubicBezTo>
                    <a:pt x="266" y="1323"/>
                    <a:pt x="352" y="1419"/>
                    <a:pt x="475" y="1419"/>
                  </a:cubicBezTo>
                  <a:cubicBezTo>
                    <a:pt x="660" y="1419"/>
                    <a:pt x="928" y="1201"/>
                    <a:pt x="1485" y="885"/>
                  </a:cubicBezTo>
                  <a:cubicBezTo>
                    <a:pt x="1729" y="746"/>
                    <a:pt x="2005" y="695"/>
                    <a:pt x="2280" y="695"/>
                  </a:cubicBezTo>
                  <a:cubicBezTo>
                    <a:pt x="3048" y="695"/>
                    <a:pt x="3803" y="1095"/>
                    <a:pt x="3803" y="1095"/>
                  </a:cubicBezTo>
                  <a:cubicBezTo>
                    <a:pt x="3075" y="279"/>
                    <a:pt x="2337" y="0"/>
                    <a:pt x="1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76;p51">
              <a:extLst>
                <a:ext uri="{FF2B5EF4-FFF2-40B4-BE49-F238E27FC236}">
                  <a16:creationId xmlns:a16="http://schemas.microsoft.com/office/drawing/2014/main" id="{DD397475-2B83-4C0F-9EA5-E2780EF84B0C}"/>
                </a:ext>
              </a:extLst>
            </p:cNvPr>
            <p:cNvSpPr/>
            <p:nvPr/>
          </p:nvSpPr>
          <p:spPr>
            <a:xfrm>
              <a:off x="-1137437" y="1967875"/>
              <a:ext cx="101200" cy="49800"/>
            </a:xfrm>
            <a:custGeom>
              <a:avLst/>
              <a:gdLst/>
              <a:ahLst/>
              <a:cxnLst/>
              <a:rect l="l" t="t" r="r" b="b"/>
              <a:pathLst>
                <a:path w="4048" h="1992" extrusionOk="0">
                  <a:moveTo>
                    <a:pt x="2740" y="1"/>
                  </a:moveTo>
                  <a:cubicBezTo>
                    <a:pt x="1798" y="1"/>
                    <a:pt x="593" y="464"/>
                    <a:pt x="1" y="1992"/>
                  </a:cubicBezTo>
                  <a:cubicBezTo>
                    <a:pt x="1" y="1992"/>
                    <a:pt x="1066" y="868"/>
                    <a:pt x="2306" y="868"/>
                  </a:cubicBezTo>
                  <a:cubicBezTo>
                    <a:pt x="2359" y="868"/>
                    <a:pt x="2413" y="871"/>
                    <a:pt x="2467" y="875"/>
                  </a:cubicBezTo>
                  <a:cubicBezTo>
                    <a:pt x="3072" y="933"/>
                    <a:pt x="3454" y="1003"/>
                    <a:pt x="3691" y="1003"/>
                  </a:cubicBezTo>
                  <a:cubicBezTo>
                    <a:pt x="3973" y="1003"/>
                    <a:pt x="4047" y="903"/>
                    <a:pt x="4047" y="559"/>
                  </a:cubicBezTo>
                  <a:cubicBezTo>
                    <a:pt x="4047" y="282"/>
                    <a:pt x="3473" y="1"/>
                    <a:pt x="2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77;p51">
              <a:extLst>
                <a:ext uri="{FF2B5EF4-FFF2-40B4-BE49-F238E27FC236}">
                  <a16:creationId xmlns:a16="http://schemas.microsoft.com/office/drawing/2014/main" id="{3AD8E6F7-05BF-4EB2-8166-12165B3A27DF}"/>
                </a:ext>
              </a:extLst>
            </p:cNvPr>
            <p:cNvSpPr/>
            <p:nvPr/>
          </p:nvSpPr>
          <p:spPr>
            <a:xfrm>
              <a:off x="-721962" y="2095575"/>
              <a:ext cx="31900" cy="27125"/>
            </a:xfrm>
            <a:custGeom>
              <a:avLst/>
              <a:gdLst/>
              <a:ahLst/>
              <a:cxnLst/>
              <a:rect l="l" t="t" r="r" b="b"/>
              <a:pathLst>
                <a:path w="1276" h="1085" extrusionOk="0">
                  <a:moveTo>
                    <a:pt x="698" y="1"/>
                  </a:moveTo>
                  <a:cubicBezTo>
                    <a:pt x="245" y="1"/>
                    <a:pt x="1" y="543"/>
                    <a:pt x="306" y="888"/>
                  </a:cubicBezTo>
                  <a:cubicBezTo>
                    <a:pt x="412" y="1024"/>
                    <a:pt x="558" y="1084"/>
                    <a:pt x="703" y="1084"/>
                  </a:cubicBezTo>
                  <a:cubicBezTo>
                    <a:pt x="963" y="1084"/>
                    <a:pt x="1220" y="891"/>
                    <a:pt x="1233" y="593"/>
                  </a:cubicBezTo>
                  <a:cubicBezTo>
                    <a:pt x="1275" y="277"/>
                    <a:pt x="1044" y="24"/>
                    <a:pt x="749" y="3"/>
                  </a:cubicBezTo>
                  <a:cubicBezTo>
                    <a:pt x="731" y="2"/>
                    <a:pt x="715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78;p51">
              <a:extLst>
                <a:ext uri="{FF2B5EF4-FFF2-40B4-BE49-F238E27FC236}">
                  <a16:creationId xmlns:a16="http://schemas.microsoft.com/office/drawing/2014/main" id="{7BE30745-F84E-4ED4-BFC1-78B9DE40867E}"/>
                </a:ext>
              </a:extLst>
            </p:cNvPr>
            <p:cNvSpPr/>
            <p:nvPr/>
          </p:nvSpPr>
          <p:spPr>
            <a:xfrm>
              <a:off x="-672812" y="2060250"/>
              <a:ext cx="46500" cy="39350"/>
            </a:xfrm>
            <a:custGeom>
              <a:avLst/>
              <a:gdLst/>
              <a:ahLst/>
              <a:cxnLst/>
              <a:rect l="l" t="t" r="r" b="b"/>
              <a:pathLst>
                <a:path w="1860" h="1574" extrusionOk="0">
                  <a:moveTo>
                    <a:pt x="1044" y="1"/>
                  </a:moveTo>
                  <a:cubicBezTo>
                    <a:pt x="376" y="1"/>
                    <a:pt x="1" y="782"/>
                    <a:pt x="448" y="1290"/>
                  </a:cubicBezTo>
                  <a:cubicBezTo>
                    <a:pt x="613" y="1485"/>
                    <a:pt x="832" y="1573"/>
                    <a:pt x="1047" y="1573"/>
                  </a:cubicBezTo>
                  <a:cubicBezTo>
                    <a:pt x="1436" y="1573"/>
                    <a:pt x="1811" y="1287"/>
                    <a:pt x="1839" y="826"/>
                  </a:cubicBezTo>
                  <a:cubicBezTo>
                    <a:pt x="1860" y="405"/>
                    <a:pt x="1543" y="25"/>
                    <a:pt x="1122" y="4"/>
                  </a:cubicBezTo>
                  <a:cubicBezTo>
                    <a:pt x="1096" y="2"/>
                    <a:pt x="1070" y="1"/>
                    <a:pt x="1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9;p51">
              <a:extLst>
                <a:ext uri="{FF2B5EF4-FFF2-40B4-BE49-F238E27FC236}">
                  <a16:creationId xmlns:a16="http://schemas.microsoft.com/office/drawing/2014/main" id="{43B00D28-196C-4667-B9C9-01A030B0F8C8}"/>
                </a:ext>
              </a:extLst>
            </p:cNvPr>
            <p:cNvSpPr/>
            <p:nvPr/>
          </p:nvSpPr>
          <p:spPr>
            <a:xfrm>
              <a:off x="-670312" y="2120875"/>
              <a:ext cx="38200" cy="32225"/>
            </a:xfrm>
            <a:custGeom>
              <a:avLst/>
              <a:gdLst/>
              <a:ahLst/>
              <a:cxnLst/>
              <a:rect l="l" t="t" r="r" b="b"/>
              <a:pathLst>
                <a:path w="1528" h="1289" extrusionOk="0">
                  <a:moveTo>
                    <a:pt x="864" y="1"/>
                  </a:moveTo>
                  <a:cubicBezTo>
                    <a:pt x="307" y="1"/>
                    <a:pt x="1" y="648"/>
                    <a:pt x="369" y="1057"/>
                  </a:cubicBezTo>
                  <a:cubicBezTo>
                    <a:pt x="505" y="1216"/>
                    <a:pt x="686" y="1288"/>
                    <a:pt x="863" y="1288"/>
                  </a:cubicBezTo>
                  <a:cubicBezTo>
                    <a:pt x="1177" y="1288"/>
                    <a:pt x="1480" y="1062"/>
                    <a:pt x="1507" y="698"/>
                  </a:cubicBezTo>
                  <a:cubicBezTo>
                    <a:pt x="1528" y="340"/>
                    <a:pt x="1254" y="24"/>
                    <a:pt x="917" y="3"/>
                  </a:cubicBezTo>
                  <a:cubicBezTo>
                    <a:pt x="899" y="2"/>
                    <a:pt x="881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0;p51">
              <a:extLst>
                <a:ext uri="{FF2B5EF4-FFF2-40B4-BE49-F238E27FC236}">
                  <a16:creationId xmlns:a16="http://schemas.microsoft.com/office/drawing/2014/main" id="{08DF298D-0019-49A3-9F55-0144487696B2}"/>
                </a:ext>
              </a:extLst>
            </p:cNvPr>
            <p:cNvSpPr/>
            <p:nvPr/>
          </p:nvSpPr>
          <p:spPr>
            <a:xfrm>
              <a:off x="-1111862" y="2193575"/>
              <a:ext cx="27675" cy="23675"/>
            </a:xfrm>
            <a:custGeom>
              <a:avLst/>
              <a:gdLst/>
              <a:ahLst/>
              <a:cxnLst/>
              <a:rect l="l" t="t" r="r" b="b"/>
              <a:pathLst>
                <a:path w="1107" h="947" extrusionOk="0">
                  <a:moveTo>
                    <a:pt x="615" y="1"/>
                  </a:moveTo>
                  <a:cubicBezTo>
                    <a:pt x="223" y="1"/>
                    <a:pt x="0" y="480"/>
                    <a:pt x="263" y="783"/>
                  </a:cubicBezTo>
                  <a:cubicBezTo>
                    <a:pt x="361" y="896"/>
                    <a:pt x="491" y="947"/>
                    <a:pt x="619" y="947"/>
                  </a:cubicBezTo>
                  <a:cubicBezTo>
                    <a:pt x="849" y="947"/>
                    <a:pt x="1072" y="780"/>
                    <a:pt x="1085" y="509"/>
                  </a:cubicBezTo>
                  <a:cubicBezTo>
                    <a:pt x="1106" y="235"/>
                    <a:pt x="917" y="24"/>
                    <a:pt x="664" y="3"/>
                  </a:cubicBezTo>
                  <a:cubicBezTo>
                    <a:pt x="647" y="2"/>
                    <a:pt x="631" y="1"/>
                    <a:pt x="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1;p51">
              <a:extLst>
                <a:ext uri="{FF2B5EF4-FFF2-40B4-BE49-F238E27FC236}">
                  <a16:creationId xmlns:a16="http://schemas.microsoft.com/office/drawing/2014/main" id="{6D85F2FA-1E11-4CCB-805D-3A8ED658A12B}"/>
                </a:ext>
              </a:extLst>
            </p:cNvPr>
            <p:cNvSpPr/>
            <p:nvPr/>
          </p:nvSpPr>
          <p:spPr>
            <a:xfrm>
              <a:off x="-1194437" y="2183550"/>
              <a:ext cx="46500" cy="39350"/>
            </a:xfrm>
            <a:custGeom>
              <a:avLst/>
              <a:gdLst/>
              <a:ahLst/>
              <a:cxnLst/>
              <a:rect l="l" t="t" r="r" b="b"/>
              <a:pathLst>
                <a:path w="1860" h="1574" extrusionOk="0">
                  <a:moveTo>
                    <a:pt x="1025" y="0"/>
                  </a:moveTo>
                  <a:cubicBezTo>
                    <a:pt x="375" y="0"/>
                    <a:pt x="0" y="782"/>
                    <a:pt x="447" y="1290"/>
                  </a:cubicBezTo>
                  <a:cubicBezTo>
                    <a:pt x="613" y="1485"/>
                    <a:pt x="829" y="1573"/>
                    <a:pt x="1041" y="1573"/>
                  </a:cubicBezTo>
                  <a:cubicBezTo>
                    <a:pt x="1423" y="1573"/>
                    <a:pt x="1790" y="1287"/>
                    <a:pt x="1817" y="826"/>
                  </a:cubicBezTo>
                  <a:cubicBezTo>
                    <a:pt x="1859" y="404"/>
                    <a:pt x="1522" y="25"/>
                    <a:pt x="1101" y="4"/>
                  </a:cubicBezTo>
                  <a:cubicBezTo>
                    <a:pt x="1075" y="2"/>
                    <a:pt x="1050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2;p51">
              <a:extLst>
                <a:ext uri="{FF2B5EF4-FFF2-40B4-BE49-F238E27FC236}">
                  <a16:creationId xmlns:a16="http://schemas.microsoft.com/office/drawing/2014/main" id="{62CA2171-0BE7-4467-B69D-C850C54F4D69}"/>
                </a:ext>
              </a:extLst>
            </p:cNvPr>
            <p:cNvSpPr/>
            <p:nvPr/>
          </p:nvSpPr>
          <p:spPr>
            <a:xfrm>
              <a:off x="-1141887" y="2236275"/>
              <a:ext cx="35575" cy="30025"/>
            </a:xfrm>
            <a:custGeom>
              <a:avLst/>
              <a:gdLst/>
              <a:ahLst/>
              <a:cxnLst/>
              <a:rect l="l" t="t" r="r" b="b"/>
              <a:pathLst>
                <a:path w="1423" h="1201" extrusionOk="0">
                  <a:moveTo>
                    <a:pt x="800" y="0"/>
                  </a:moveTo>
                  <a:cubicBezTo>
                    <a:pt x="285" y="0"/>
                    <a:pt x="1" y="585"/>
                    <a:pt x="347" y="993"/>
                  </a:cubicBezTo>
                  <a:cubicBezTo>
                    <a:pt x="475" y="1136"/>
                    <a:pt x="640" y="1201"/>
                    <a:pt x="801" y="1201"/>
                  </a:cubicBezTo>
                  <a:cubicBezTo>
                    <a:pt x="1093" y="1201"/>
                    <a:pt x="1374" y="988"/>
                    <a:pt x="1401" y="635"/>
                  </a:cubicBezTo>
                  <a:cubicBezTo>
                    <a:pt x="1422" y="298"/>
                    <a:pt x="1169" y="24"/>
                    <a:pt x="853" y="3"/>
                  </a:cubicBezTo>
                  <a:cubicBezTo>
                    <a:pt x="835" y="1"/>
                    <a:pt x="817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83;p51">
              <a:extLst>
                <a:ext uri="{FF2B5EF4-FFF2-40B4-BE49-F238E27FC236}">
                  <a16:creationId xmlns:a16="http://schemas.microsoft.com/office/drawing/2014/main" id="{F64D3D93-D681-4CAA-9CD5-5246E5637B5C}"/>
                </a:ext>
              </a:extLst>
            </p:cNvPr>
            <p:cNvSpPr/>
            <p:nvPr/>
          </p:nvSpPr>
          <p:spPr>
            <a:xfrm>
              <a:off x="-1497312" y="1592975"/>
              <a:ext cx="310375" cy="392050"/>
            </a:xfrm>
            <a:custGeom>
              <a:avLst/>
              <a:gdLst/>
              <a:ahLst/>
              <a:cxnLst/>
              <a:rect l="l" t="t" r="r" b="b"/>
              <a:pathLst>
                <a:path w="12415" h="15682" extrusionOk="0">
                  <a:moveTo>
                    <a:pt x="5786" y="545"/>
                  </a:moveTo>
                  <a:cubicBezTo>
                    <a:pt x="5936" y="545"/>
                    <a:pt x="6082" y="625"/>
                    <a:pt x="6176" y="738"/>
                  </a:cubicBezTo>
                  <a:cubicBezTo>
                    <a:pt x="6640" y="1286"/>
                    <a:pt x="6513" y="2846"/>
                    <a:pt x="6408" y="3394"/>
                  </a:cubicBezTo>
                  <a:cubicBezTo>
                    <a:pt x="6366" y="3710"/>
                    <a:pt x="5986" y="6387"/>
                    <a:pt x="7377" y="6871"/>
                  </a:cubicBezTo>
                  <a:cubicBezTo>
                    <a:pt x="7441" y="6892"/>
                    <a:pt x="7504" y="6914"/>
                    <a:pt x="7588" y="6914"/>
                  </a:cubicBezTo>
                  <a:cubicBezTo>
                    <a:pt x="7209" y="7356"/>
                    <a:pt x="6745" y="7714"/>
                    <a:pt x="6239" y="7967"/>
                  </a:cubicBezTo>
                  <a:cubicBezTo>
                    <a:pt x="5958" y="8068"/>
                    <a:pt x="6041" y="8476"/>
                    <a:pt x="6306" y="8476"/>
                  </a:cubicBezTo>
                  <a:cubicBezTo>
                    <a:pt x="6318" y="8476"/>
                    <a:pt x="6331" y="8475"/>
                    <a:pt x="6345" y="8473"/>
                  </a:cubicBezTo>
                  <a:cubicBezTo>
                    <a:pt x="6387" y="8473"/>
                    <a:pt x="6429" y="8473"/>
                    <a:pt x="6471" y="8452"/>
                  </a:cubicBezTo>
                  <a:cubicBezTo>
                    <a:pt x="7968" y="7736"/>
                    <a:pt x="8832" y="6092"/>
                    <a:pt x="8874" y="6028"/>
                  </a:cubicBezTo>
                  <a:cubicBezTo>
                    <a:pt x="8874" y="6007"/>
                    <a:pt x="8874" y="5986"/>
                    <a:pt x="8895" y="5986"/>
                  </a:cubicBezTo>
                  <a:cubicBezTo>
                    <a:pt x="9064" y="5586"/>
                    <a:pt x="9211" y="5185"/>
                    <a:pt x="9338" y="4785"/>
                  </a:cubicBezTo>
                  <a:cubicBezTo>
                    <a:pt x="9612" y="3984"/>
                    <a:pt x="9928" y="3057"/>
                    <a:pt x="10412" y="2909"/>
                  </a:cubicBezTo>
                  <a:cubicBezTo>
                    <a:pt x="10496" y="2873"/>
                    <a:pt x="10583" y="2855"/>
                    <a:pt x="10670" y="2855"/>
                  </a:cubicBezTo>
                  <a:cubicBezTo>
                    <a:pt x="10932" y="2855"/>
                    <a:pt x="11187" y="3014"/>
                    <a:pt x="11298" y="3267"/>
                  </a:cubicBezTo>
                  <a:cubicBezTo>
                    <a:pt x="11782" y="4089"/>
                    <a:pt x="11677" y="6049"/>
                    <a:pt x="10665" y="7799"/>
                  </a:cubicBezTo>
                  <a:cubicBezTo>
                    <a:pt x="10349" y="8326"/>
                    <a:pt x="9970" y="8979"/>
                    <a:pt x="9548" y="9653"/>
                  </a:cubicBezTo>
                  <a:lnTo>
                    <a:pt x="9401" y="9927"/>
                  </a:lnTo>
                  <a:lnTo>
                    <a:pt x="9211" y="10223"/>
                  </a:lnTo>
                  <a:lnTo>
                    <a:pt x="9085" y="10391"/>
                  </a:lnTo>
                  <a:cubicBezTo>
                    <a:pt x="9021" y="10497"/>
                    <a:pt x="8937" y="10602"/>
                    <a:pt x="8874" y="10728"/>
                  </a:cubicBezTo>
                  <a:lnTo>
                    <a:pt x="8747" y="10897"/>
                  </a:lnTo>
                  <a:lnTo>
                    <a:pt x="8558" y="11171"/>
                  </a:lnTo>
                  <a:lnTo>
                    <a:pt x="8410" y="11382"/>
                  </a:lnTo>
                  <a:lnTo>
                    <a:pt x="8284" y="11550"/>
                  </a:lnTo>
                  <a:cubicBezTo>
                    <a:pt x="8199" y="11635"/>
                    <a:pt x="8136" y="11740"/>
                    <a:pt x="8073" y="11824"/>
                  </a:cubicBezTo>
                  <a:lnTo>
                    <a:pt x="7947" y="11972"/>
                  </a:lnTo>
                  <a:lnTo>
                    <a:pt x="7820" y="12140"/>
                  </a:lnTo>
                  <a:cubicBezTo>
                    <a:pt x="7757" y="12183"/>
                    <a:pt x="7715" y="12246"/>
                    <a:pt x="7673" y="12309"/>
                  </a:cubicBezTo>
                  <a:cubicBezTo>
                    <a:pt x="7630" y="12351"/>
                    <a:pt x="7546" y="12457"/>
                    <a:pt x="7483" y="12520"/>
                  </a:cubicBezTo>
                  <a:cubicBezTo>
                    <a:pt x="7420" y="12604"/>
                    <a:pt x="7377" y="12625"/>
                    <a:pt x="7335" y="12688"/>
                  </a:cubicBezTo>
                  <a:lnTo>
                    <a:pt x="7251" y="12773"/>
                  </a:lnTo>
                  <a:lnTo>
                    <a:pt x="7082" y="12941"/>
                  </a:lnTo>
                  <a:lnTo>
                    <a:pt x="7061" y="12962"/>
                  </a:lnTo>
                  <a:cubicBezTo>
                    <a:pt x="6935" y="13068"/>
                    <a:pt x="6829" y="13173"/>
                    <a:pt x="6703" y="13279"/>
                  </a:cubicBezTo>
                  <a:lnTo>
                    <a:pt x="6661" y="13321"/>
                  </a:lnTo>
                  <a:cubicBezTo>
                    <a:pt x="6619" y="13384"/>
                    <a:pt x="6555" y="13426"/>
                    <a:pt x="6492" y="13468"/>
                  </a:cubicBezTo>
                  <a:lnTo>
                    <a:pt x="6429" y="13510"/>
                  </a:lnTo>
                  <a:lnTo>
                    <a:pt x="6260" y="13637"/>
                  </a:lnTo>
                  <a:cubicBezTo>
                    <a:pt x="6155" y="13700"/>
                    <a:pt x="6029" y="13784"/>
                    <a:pt x="5923" y="13848"/>
                  </a:cubicBezTo>
                  <a:lnTo>
                    <a:pt x="5839" y="13890"/>
                  </a:lnTo>
                  <a:cubicBezTo>
                    <a:pt x="5797" y="13911"/>
                    <a:pt x="5755" y="13932"/>
                    <a:pt x="5712" y="13932"/>
                  </a:cubicBezTo>
                  <a:lnTo>
                    <a:pt x="5607" y="13995"/>
                  </a:lnTo>
                  <a:lnTo>
                    <a:pt x="5502" y="14037"/>
                  </a:lnTo>
                  <a:lnTo>
                    <a:pt x="5375" y="14079"/>
                  </a:lnTo>
                  <a:lnTo>
                    <a:pt x="5270" y="14101"/>
                  </a:lnTo>
                  <a:cubicBezTo>
                    <a:pt x="5228" y="14122"/>
                    <a:pt x="5164" y="14122"/>
                    <a:pt x="5122" y="14143"/>
                  </a:cubicBezTo>
                  <a:cubicBezTo>
                    <a:pt x="5038" y="14143"/>
                    <a:pt x="4933" y="14164"/>
                    <a:pt x="4848" y="14164"/>
                  </a:cubicBezTo>
                  <a:cubicBezTo>
                    <a:pt x="4722" y="14164"/>
                    <a:pt x="4616" y="14143"/>
                    <a:pt x="4490" y="14122"/>
                  </a:cubicBezTo>
                  <a:cubicBezTo>
                    <a:pt x="2235" y="13637"/>
                    <a:pt x="760" y="9548"/>
                    <a:pt x="633" y="7967"/>
                  </a:cubicBezTo>
                  <a:cubicBezTo>
                    <a:pt x="528" y="6661"/>
                    <a:pt x="738" y="6218"/>
                    <a:pt x="865" y="6071"/>
                  </a:cubicBezTo>
                  <a:cubicBezTo>
                    <a:pt x="907" y="6028"/>
                    <a:pt x="991" y="5986"/>
                    <a:pt x="1055" y="5986"/>
                  </a:cubicBezTo>
                  <a:cubicBezTo>
                    <a:pt x="1308" y="6049"/>
                    <a:pt x="1560" y="6176"/>
                    <a:pt x="1750" y="6366"/>
                  </a:cubicBezTo>
                  <a:cubicBezTo>
                    <a:pt x="1750" y="6450"/>
                    <a:pt x="2003" y="8642"/>
                    <a:pt x="2509" y="9443"/>
                  </a:cubicBezTo>
                  <a:cubicBezTo>
                    <a:pt x="2551" y="9527"/>
                    <a:pt x="2635" y="9569"/>
                    <a:pt x="2741" y="9569"/>
                  </a:cubicBezTo>
                  <a:cubicBezTo>
                    <a:pt x="2783" y="9569"/>
                    <a:pt x="2825" y="9569"/>
                    <a:pt x="2867" y="9548"/>
                  </a:cubicBezTo>
                  <a:cubicBezTo>
                    <a:pt x="2994" y="9464"/>
                    <a:pt x="3036" y="9295"/>
                    <a:pt x="2951" y="9169"/>
                  </a:cubicBezTo>
                  <a:cubicBezTo>
                    <a:pt x="2593" y="8600"/>
                    <a:pt x="2340" y="6914"/>
                    <a:pt x="2277" y="6302"/>
                  </a:cubicBezTo>
                  <a:cubicBezTo>
                    <a:pt x="2277" y="6281"/>
                    <a:pt x="2277" y="6239"/>
                    <a:pt x="2277" y="6218"/>
                  </a:cubicBezTo>
                  <a:cubicBezTo>
                    <a:pt x="2193" y="5438"/>
                    <a:pt x="2151" y="3204"/>
                    <a:pt x="2909" y="2614"/>
                  </a:cubicBezTo>
                  <a:cubicBezTo>
                    <a:pt x="2994" y="2530"/>
                    <a:pt x="3120" y="2488"/>
                    <a:pt x="3225" y="2467"/>
                  </a:cubicBezTo>
                  <a:cubicBezTo>
                    <a:pt x="3584" y="2467"/>
                    <a:pt x="3837" y="3204"/>
                    <a:pt x="3921" y="3541"/>
                  </a:cubicBezTo>
                  <a:lnTo>
                    <a:pt x="3921" y="3562"/>
                  </a:lnTo>
                  <a:cubicBezTo>
                    <a:pt x="3963" y="4827"/>
                    <a:pt x="4174" y="6071"/>
                    <a:pt x="4553" y="7293"/>
                  </a:cubicBezTo>
                  <a:cubicBezTo>
                    <a:pt x="4595" y="7398"/>
                    <a:pt x="4701" y="7462"/>
                    <a:pt x="4827" y="7462"/>
                  </a:cubicBezTo>
                  <a:cubicBezTo>
                    <a:pt x="4848" y="7462"/>
                    <a:pt x="4890" y="7462"/>
                    <a:pt x="4912" y="7440"/>
                  </a:cubicBezTo>
                  <a:cubicBezTo>
                    <a:pt x="5038" y="7398"/>
                    <a:pt x="5122" y="7251"/>
                    <a:pt x="5080" y="7103"/>
                  </a:cubicBezTo>
                  <a:cubicBezTo>
                    <a:pt x="4701" y="5944"/>
                    <a:pt x="4511" y="4743"/>
                    <a:pt x="4469" y="3520"/>
                  </a:cubicBezTo>
                  <a:lnTo>
                    <a:pt x="4469" y="3415"/>
                  </a:lnTo>
                  <a:cubicBezTo>
                    <a:pt x="4553" y="2445"/>
                    <a:pt x="4975" y="570"/>
                    <a:pt x="5734" y="549"/>
                  </a:cubicBezTo>
                  <a:cubicBezTo>
                    <a:pt x="5751" y="546"/>
                    <a:pt x="5768" y="545"/>
                    <a:pt x="5786" y="545"/>
                  </a:cubicBezTo>
                  <a:close/>
                  <a:moveTo>
                    <a:pt x="9780" y="10286"/>
                  </a:moveTo>
                  <a:cubicBezTo>
                    <a:pt x="9928" y="10749"/>
                    <a:pt x="10033" y="11318"/>
                    <a:pt x="9843" y="11719"/>
                  </a:cubicBezTo>
                  <a:cubicBezTo>
                    <a:pt x="9274" y="12878"/>
                    <a:pt x="7146" y="15133"/>
                    <a:pt x="6260" y="15133"/>
                  </a:cubicBezTo>
                  <a:lnTo>
                    <a:pt x="6176" y="15133"/>
                  </a:lnTo>
                  <a:cubicBezTo>
                    <a:pt x="5881" y="15049"/>
                    <a:pt x="5649" y="14838"/>
                    <a:pt x="5481" y="14585"/>
                  </a:cubicBezTo>
                  <a:cubicBezTo>
                    <a:pt x="7103" y="14101"/>
                    <a:pt x="8642" y="12035"/>
                    <a:pt x="9780" y="10286"/>
                  </a:cubicBezTo>
                  <a:close/>
                  <a:moveTo>
                    <a:pt x="5691" y="1"/>
                  </a:moveTo>
                  <a:cubicBezTo>
                    <a:pt x="4701" y="43"/>
                    <a:pt x="4258" y="1434"/>
                    <a:pt x="4069" y="2467"/>
                  </a:cubicBezTo>
                  <a:cubicBezTo>
                    <a:pt x="3900" y="2150"/>
                    <a:pt x="3584" y="1961"/>
                    <a:pt x="3247" y="1940"/>
                  </a:cubicBezTo>
                  <a:cubicBezTo>
                    <a:pt x="2994" y="1940"/>
                    <a:pt x="2783" y="2024"/>
                    <a:pt x="2593" y="2193"/>
                  </a:cubicBezTo>
                  <a:cubicBezTo>
                    <a:pt x="1750" y="2867"/>
                    <a:pt x="1687" y="4701"/>
                    <a:pt x="1729" y="5670"/>
                  </a:cubicBezTo>
                  <a:cubicBezTo>
                    <a:pt x="1518" y="5544"/>
                    <a:pt x="1286" y="5459"/>
                    <a:pt x="1034" y="5459"/>
                  </a:cubicBezTo>
                  <a:cubicBezTo>
                    <a:pt x="823" y="5459"/>
                    <a:pt x="612" y="5544"/>
                    <a:pt x="464" y="5712"/>
                  </a:cubicBezTo>
                  <a:cubicBezTo>
                    <a:pt x="127" y="6071"/>
                    <a:pt x="1" y="6829"/>
                    <a:pt x="106" y="8010"/>
                  </a:cubicBezTo>
                  <a:cubicBezTo>
                    <a:pt x="212" y="9611"/>
                    <a:pt x="1708" y="14058"/>
                    <a:pt x="4364" y="14627"/>
                  </a:cubicBezTo>
                  <a:cubicBezTo>
                    <a:pt x="4511" y="14670"/>
                    <a:pt x="4680" y="14691"/>
                    <a:pt x="4827" y="14691"/>
                  </a:cubicBezTo>
                  <a:lnTo>
                    <a:pt x="4933" y="14691"/>
                  </a:lnTo>
                  <a:cubicBezTo>
                    <a:pt x="5143" y="15154"/>
                    <a:pt x="5565" y="15513"/>
                    <a:pt x="6050" y="15660"/>
                  </a:cubicBezTo>
                  <a:cubicBezTo>
                    <a:pt x="6134" y="15681"/>
                    <a:pt x="6197" y="15681"/>
                    <a:pt x="6260" y="15681"/>
                  </a:cubicBezTo>
                  <a:cubicBezTo>
                    <a:pt x="7546" y="15681"/>
                    <a:pt x="9801" y="13026"/>
                    <a:pt x="10328" y="11951"/>
                  </a:cubicBezTo>
                  <a:cubicBezTo>
                    <a:pt x="10665" y="11234"/>
                    <a:pt x="10349" y="10286"/>
                    <a:pt x="10138" y="9696"/>
                  </a:cubicBezTo>
                  <a:cubicBezTo>
                    <a:pt x="10497" y="9127"/>
                    <a:pt x="10813" y="8558"/>
                    <a:pt x="11108" y="8052"/>
                  </a:cubicBezTo>
                  <a:cubicBezTo>
                    <a:pt x="12141" y="6302"/>
                    <a:pt x="12415" y="4110"/>
                    <a:pt x="11740" y="2993"/>
                  </a:cubicBezTo>
                  <a:cubicBezTo>
                    <a:pt x="11531" y="2559"/>
                    <a:pt x="11100" y="2309"/>
                    <a:pt x="10655" y="2309"/>
                  </a:cubicBezTo>
                  <a:cubicBezTo>
                    <a:pt x="10517" y="2309"/>
                    <a:pt x="10378" y="2332"/>
                    <a:pt x="10244" y="2382"/>
                  </a:cubicBezTo>
                  <a:cubicBezTo>
                    <a:pt x="9506" y="2614"/>
                    <a:pt x="9148" y="3626"/>
                    <a:pt x="8832" y="4616"/>
                  </a:cubicBezTo>
                  <a:cubicBezTo>
                    <a:pt x="8684" y="5080"/>
                    <a:pt x="8494" y="5523"/>
                    <a:pt x="8284" y="5965"/>
                  </a:cubicBezTo>
                  <a:cubicBezTo>
                    <a:pt x="8115" y="6218"/>
                    <a:pt x="7947" y="6387"/>
                    <a:pt x="7736" y="6387"/>
                  </a:cubicBezTo>
                  <a:cubicBezTo>
                    <a:pt x="7673" y="6387"/>
                    <a:pt x="7609" y="6387"/>
                    <a:pt x="7546" y="6366"/>
                  </a:cubicBezTo>
                  <a:cubicBezTo>
                    <a:pt x="6724" y="6071"/>
                    <a:pt x="6829" y="4132"/>
                    <a:pt x="6935" y="3478"/>
                  </a:cubicBezTo>
                  <a:cubicBezTo>
                    <a:pt x="6977" y="3246"/>
                    <a:pt x="7272" y="1223"/>
                    <a:pt x="6555" y="380"/>
                  </a:cubicBezTo>
                  <a:cubicBezTo>
                    <a:pt x="6366" y="127"/>
                    <a:pt x="6050" y="1"/>
                    <a:pt x="5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84;p51">
              <a:extLst>
                <a:ext uri="{FF2B5EF4-FFF2-40B4-BE49-F238E27FC236}">
                  <a16:creationId xmlns:a16="http://schemas.microsoft.com/office/drawing/2014/main" id="{E6A72036-004F-4273-A8C1-2AE8DE796CF1}"/>
                </a:ext>
              </a:extLst>
            </p:cNvPr>
            <p:cNvSpPr/>
            <p:nvPr/>
          </p:nvSpPr>
          <p:spPr>
            <a:xfrm>
              <a:off x="-372362" y="1997100"/>
              <a:ext cx="292450" cy="444750"/>
            </a:xfrm>
            <a:custGeom>
              <a:avLst/>
              <a:gdLst/>
              <a:ahLst/>
              <a:cxnLst/>
              <a:rect l="l" t="t" r="r" b="b"/>
              <a:pathLst>
                <a:path w="11698" h="17790" extrusionOk="0">
                  <a:moveTo>
                    <a:pt x="9105" y="7083"/>
                  </a:moveTo>
                  <a:cubicBezTo>
                    <a:pt x="9674" y="7146"/>
                    <a:pt x="10096" y="7525"/>
                    <a:pt x="10391" y="8221"/>
                  </a:cubicBezTo>
                  <a:cubicBezTo>
                    <a:pt x="11023" y="9801"/>
                    <a:pt x="11044" y="11825"/>
                    <a:pt x="9948" y="13047"/>
                  </a:cubicBezTo>
                  <a:cubicBezTo>
                    <a:pt x="10138" y="11761"/>
                    <a:pt x="10033" y="10455"/>
                    <a:pt x="9632" y="9232"/>
                  </a:cubicBezTo>
                  <a:cubicBezTo>
                    <a:pt x="9421" y="8516"/>
                    <a:pt x="9253" y="7799"/>
                    <a:pt x="9105" y="7083"/>
                  </a:cubicBezTo>
                  <a:close/>
                  <a:moveTo>
                    <a:pt x="8571" y="526"/>
                  </a:moveTo>
                  <a:cubicBezTo>
                    <a:pt x="8847" y="526"/>
                    <a:pt x="9117" y="670"/>
                    <a:pt x="9295" y="907"/>
                  </a:cubicBezTo>
                  <a:cubicBezTo>
                    <a:pt x="9506" y="1202"/>
                    <a:pt x="9485" y="1687"/>
                    <a:pt x="9253" y="2256"/>
                  </a:cubicBezTo>
                  <a:cubicBezTo>
                    <a:pt x="8536" y="3921"/>
                    <a:pt x="8304" y="5165"/>
                    <a:pt x="8557" y="6830"/>
                  </a:cubicBezTo>
                  <a:cubicBezTo>
                    <a:pt x="8557" y="6935"/>
                    <a:pt x="8578" y="7019"/>
                    <a:pt x="8599" y="7125"/>
                  </a:cubicBezTo>
                  <a:cubicBezTo>
                    <a:pt x="8620" y="7230"/>
                    <a:pt x="8620" y="7272"/>
                    <a:pt x="8642" y="7335"/>
                  </a:cubicBezTo>
                  <a:cubicBezTo>
                    <a:pt x="8642" y="7399"/>
                    <a:pt x="8663" y="7504"/>
                    <a:pt x="8684" y="7588"/>
                  </a:cubicBezTo>
                  <a:cubicBezTo>
                    <a:pt x="8705" y="7694"/>
                    <a:pt x="8726" y="7757"/>
                    <a:pt x="8747" y="7862"/>
                  </a:cubicBezTo>
                  <a:cubicBezTo>
                    <a:pt x="8768" y="7947"/>
                    <a:pt x="8789" y="8031"/>
                    <a:pt x="8810" y="8115"/>
                  </a:cubicBezTo>
                  <a:cubicBezTo>
                    <a:pt x="8831" y="8200"/>
                    <a:pt x="8831" y="8242"/>
                    <a:pt x="8852" y="8284"/>
                  </a:cubicBezTo>
                  <a:cubicBezTo>
                    <a:pt x="8873" y="8431"/>
                    <a:pt x="8916" y="8579"/>
                    <a:pt x="8958" y="8726"/>
                  </a:cubicBezTo>
                  <a:lnTo>
                    <a:pt x="9000" y="8874"/>
                  </a:lnTo>
                  <a:cubicBezTo>
                    <a:pt x="9042" y="9022"/>
                    <a:pt x="9084" y="9190"/>
                    <a:pt x="9126" y="9359"/>
                  </a:cubicBezTo>
                  <a:cubicBezTo>
                    <a:pt x="9190" y="9570"/>
                    <a:pt x="9232" y="9759"/>
                    <a:pt x="9295" y="9949"/>
                  </a:cubicBezTo>
                  <a:lnTo>
                    <a:pt x="9316" y="10096"/>
                  </a:lnTo>
                  <a:cubicBezTo>
                    <a:pt x="9358" y="10244"/>
                    <a:pt x="9379" y="10370"/>
                    <a:pt x="9400" y="10518"/>
                  </a:cubicBezTo>
                  <a:cubicBezTo>
                    <a:pt x="9400" y="10581"/>
                    <a:pt x="9421" y="10623"/>
                    <a:pt x="9421" y="10687"/>
                  </a:cubicBezTo>
                  <a:cubicBezTo>
                    <a:pt x="9442" y="10813"/>
                    <a:pt x="9464" y="10939"/>
                    <a:pt x="9485" y="11087"/>
                  </a:cubicBezTo>
                  <a:lnTo>
                    <a:pt x="9485" y="11235"/>
                  </a:lnTo>
                  <a:cubicBezTo>
                    <a:pt x="9506" y="11361"/>
                    <a:pt x="9506" y="11509"/>
                    <a:pt x="9506" y="11614"/>
                  </a:cubicBezTo>
                  <a:lnTo>
                    <a:pt x="9506" y="11783"/>
                  </a:lnTo>
                  <a:lnTo>
                    <a:pt x="9506" y="12141"/>
                  </a:lnTo>
                  <a:lnTo>
                    <a:pt x="9506" y="12288"/>
                  </a:lnTo>
                  <a:cubicBezTo>
                    <a:pt x="9506" y="12415"/>
                    <a:pt x="9506" y="12520"/>
                    <a:pt x="9485" y="12647"/>
                  </a:cubicBezTo>
                  <a:cubicBezTo>
                    <a:pt x="9485" y="12689"/>
                    <a:pt x="9485" y="12731"/>
                    <a:pt x="9464" y="12794"/>
                  </a:cubicBezTo>
                  <a:cubicBezTo>
                    <a:pt x="9442" y="12900"/>
                    <a:pt x="9421" y="13005"/>
                    <a:pt x="9400" y="13110"/>
                  </a:cubicBezTo>
                  <a:cubicBezTo>
                    <a:pt x="9400" y="13174"/>
                    <a:pt x="9379" y="13216"/>
                    <a:pt x="9379" y="13258"/>
                  </a:cubicBezTo>
                  <a:cubicBezTo>
                    <a:pt x="9337" y="13384"/>
                    <a:pt x="9316" y="13490"/>
                    <a:pt x="9274" y="13595"/>
                  </a:cubicBezTo>
                  <a:cubicBezTo>
                    <a:pt x="8958" y="14649"/>
                    <a:pt x="8325" y="15555"/>
                    <a:pt x="7440" y="16230"/>
                  </a:cubicBezTo>
                  <a:cubicBezTo>
                    <a:pt x="6518" y="16906"/>
                    <a:pt x="5397" y="17263"/>
                    <a:pt x="4251" y="17263"/>
                  </a:cubicBezTo>
                  <a:cubicBezTo>
                    <a:pt x="4218" y="17263"/>
                    <a:pt x="4185" y="17263"/>
                    <a:pt x="4152" y="17262"/>
                  </a:cubicBezTo>
                  <a:cubicBezTo>
                    <a:pt x="2993" y="17262"/>
                    <a:pt x="1981" y="16967"/>
                    <a:pt x="1707" y="16504"/>
                  </a:cubicBezTo>
                  <a:cubicBezTo>
                    <a:pt x="1244" y="15745"/>
                    <a:pt x="2508" y="14839"/>
                    <a:pt x="2761" y="14649"/>
                  </a:cubicBezTo>
                  <a:cubicBezTo>
                    <a:pt x="3141" y="14607"/>
                    <a:pt x="4995" y="14396"/>
                    <a:pt x="5775" y="13932"/>
                  </a:cubicBezTo>
                  <a:cubicBezTo>
                    <a:pt x="6022" y="13791"/>
                    <a:pt x="5886" y="13445"/>
                    <a:pt x="5663" y="13445"/>
                  </a:cubicBezTo>
                  <a:cubicBezTo>
                    <a:pt x="5618" y="13445"/>
                    <a:pt x="5571" y="13458"/>
                    <a:pt x="5522" y="13490"/>
                  </a:cubicBezTo>
                  <a:cubicBezTo>
                    <a:pt x="4764" y="13932"/>
                    <a:pt x="2677" y="14122"/>
                    <a:pt x="2656" y="14122"/>
                  </a:cubicBezTo>
                  <a:cubicBezTo>
                    <a:pt x="2529" y="14143"/>
                    <a:pt x="2424" y="14143"/>
                    <a:pt x="2319" y="14164"/>
                  </a:cubicBezTo>
                  <a:cubicBezTo>
                    <a:pt x="2003" y="14164"/>
                    <a:pt x="1434" y="14101"/>
                    <a:pt x="1138" y="13785"/>
                  </a:cubicBezTo>
                  <a:cubicBezTo>
                    <a:pt x="970" y="13553"/>
                    <a:pt x="886" y="13279"/>
                    <a:pt x="949" y="13005"/>
                  </a:cubicBezTo>
                  <a:cubicBezTo>
                    <a:pt x="1075" y="11888"/>
                    <a:pt x="2298" y="11424"/>
                    <a:pt x="2298" y="11403"/>
                  </a:cubicBezTo>
                  <a:cubicBezTo>
                    <a:pt x="2340" y="11382"/>
                    <a:pt x="2382" y="11361"/>
                    <a:pt x="2403" y="11340"/>
                  </a:cubicBezTo>
                  <a:cubicBezTo>
                    <a:pt x="3056" y="11256"/>
                    <a:pt x="4173" y="11087"/>
                    <a:pt x="4764" y="10961"/>
                  </a:cubicBezTo>
                  <a:cubicBezTo>
                    <a:pt x="5102" y="10901"/>
                    <a:pt x="5027" y="10428"/>
                    <a:pt x="4716" y="10428"/>
                  </a:cubicBezTo>
                  <a:cubicBezTo>
                    <a:pt x="4698" y="10428"/>
                    <a:pt x="4678" y="10430"/>
                    <a:pt x="4658" y="10434"/>
                  </a:cubicBezTo>
                  <a:cubicBezTo>
                    <a:pt x="3942" y="10581"/>
                    <a:pt x="2466" y="10792"/>
                    <a:pt x="1960" y="10855"/>
                  </a:cubicBezTo>
                  <a:cubicBezTo>
                    <a:pt x="1412" y="10813"/>
                    <a:pt x="1012" y="10665"/>
                    <a:pt x="801" y="10413"/>
                  </a:cubicBezTo>
                  <a:cubicBezTo>
                    <a:pt x="612" y="10202"/>
                    <a:pt x="548" y="9907"/>
                    <a:pt x="590" y="9633"/>
                  </a:cubicBezTo>
                  <a:cubicBezTo>
                    <a:pt x="654" y="8705"/>
                    <a:pt x="1665" y="8368"/>
                    <a:pt x="3499" y="8052"/>
                  </a:cubicBezTo>
                  <a:cubicBezTo>
                    <a:pt x="5480" y="7715"/>
                    <a:pt x="6218" y="6513"/>
                    <a:pt x="6260" y="6471"/>
                  </a:cubicBezTo>
                  <a:cubicBezTo>
                    <a:pt x="6260" y="6450"/>
                    <a:pt x="6281" y="6429"/>
                    <a:pt x="6281" y="6408"/>
                  </a:cubicBezTo>
                  <a:cubicBezTo>
                    <a:pt x="6513" y="5692"/>
                    <a:pt x="6618" y="4933"/>
                    <a:pt x="6597" y="4195"/>
                  </a:cubicBezTo>
                  <a:cubicBezTo>
                    <a:pt x="6597" y="3753"/>
                    <a:pt x="6597" y="3268"/>
                    <a:pt x="6660" y="2593"/>
                  </a:cubicBezTo>
                  <a:cubicBezTo>
                    <a:pt x="6766" y="1244"/>
                    <a:pt x="7672" y="528"/>
                    <a:pt x="8515" y="528"/>
                  </a:cubicBezTo>
                  <a:cubicBezTo>
                    <a:pt x="8534" y="527"/>
                    <a:pt x="8552" y="526"/>
                    <a:pt x="8571" y="526"/>
                  </a:cubicBezTo>
                  <a:close/>
                  <a:moveTo>
                    <a:pt x="8494" y="1"/>
                  </a:moveTo>
                  <a:cubicBezTo>
                    <a:pt x="7419" y="1"/>
                    <a:pt x="6260" y="886"/>
                    <a:pt x="6112" y="2551"/>
                  </a:cubicBezTo>
                  <a:cubicBezTo>
                    <a:pt x="6049" y="3247"/>
                    <a:pt x="6049" y="3774"/>
                    <a:pt x="6049" y="4174"/>
                  </a:cubicBezTo>
                  <a:cubicBezTo>
                    <a:pt x="6070" y="4870"/>
                    <a:pt x="5986" y="5565"/>
                    <a:pt x="5775" y="6218"/>
                  </a:cubicBezTo>
                  <a:cubicBezTo>
                    <a:pt x="5670" y="6366"/>
                    <a:pt x="4995" y="7251"/>
                    <a:pt x="3415" y="7525"/>
                  </a:cubicBezTo>
                  <a:cubicBezTo>
                    <a:pt x="1707" y="7820"/>
                    <a:pt x="148" y="8221"/>
                    <a:pt x="42" y="9591"/>
                  </a:cubicBezTo>
                  <a:cubicBezTo>
                    <a:pt x="0" y="10033"/>
                    <a:pt x="127" y="10455"/>
                    <a:pt x="401" y="10771"/>
                  </a:cubicBezTo>
                  <a:cubicBezTo>
                    <a:pt x="675" y="11045"/>
                    <a:pt x="1012" y="11235"/>
                    <a:pt x="1391" y="11298"/>
                  </a:cubicBezTo>
                  <a:cubicBezTo>
                    <a:pt x="864" y="11698"/>
                    <a:pt x="506" y="12288"/>
                    <a:pt x="422" y="12942"/>
                  </a:cubicBezTo>
                  <a:cubicBezTo>
                    <a:pt x="338" y="13363"/>
                    <a:pt x="464" y="13806"/>
                    <a:pt x="759" y="14122"/>
                  </a:cubicBezTo>
                  <a:cubicBezTo>
                    <a:pt x="1054" y="14438"/>
                    <a:pt x="1476" y="14628"/>
                    <a:pt x="1918" y="14649"/>
                  </a:cubicBezTo>
                  <a:cubicBezTo>
                    <a:pt x="1391" y="15155"/>
                    <a:pt x="780" y="15956"/>
                    <a:pt x="1265" y="16756"/>
                  </a:cubicBezTo>
                  <a:cubicBezTo>
                    <a:pt x="1665" y="17389"/>
                    <a:pt x="2803" y="17789"/>
                    <a:pt x="4173" y="17789"/>
                  </a:cubicBezTo>
                  <a:cubicBezTo>
                    <a:pt x="4206" y="17790"/>
                    <a:pt x="4238" y="17790"/>
                    <a:pt x="4270" y="17790"/>
                  </a:cubicBezTo>
                  <a:cubicBezTo>
                    <a:pt x="5522" y="17790"/>
                    <a:pt x="6750" y="17391"/>
                    <a:pt x="7777" y="16672"/>
                  </a:cubicBezTo>
                  <a:cubicBezTo>
                    <a:pt x="8684" y="15977"/>
                    <a:pt x="9358" y="15049"/>
                    <a:pt x="9737" y="13953"/>
                  </a:cubicBezTo>
                  <a:cubicBezTo>
                    <a:pt x="11550" y="12668"/>
                    <a:pt x="11698" y="10012"/>
                    <a:pt x="10876" y="8031"/>
                  </a:cubicBezTo>
                  <a:cubicBezTo>
                    <a:pt x="10496" y="7104"/>
                    <a:pt x="9864" y="6598"/>
                    <a:pt x="9021" y="6535"/>
                  </a:cubicBezTo>
                  <a:cubicBezTo>
                    <a:pt x="8852" y="5080"/>
                    <a:pt x="9063" y="3984"/>
                    <a:pt x="9716" y="2467"/>
                  </a:cubicBezTo>
                  <a:cubicBezTo>
                    <a:pt x="10117" y="1540"/>
                    <a:pt x="9948" y="949"/>
                    <a:pt x="9716" y="633"/>
                  </a:cubicBezTo>
                  <a:cubicBezTo>
                    <a:pt x="9442" y="233"/>
                    <a:pt x="8979" y="1"/>
                    <a:pt x="8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5;p51">
              <a:extLst>
                <a:ext uri="{FF2B5EF4-FFF2-40B4-BE49-F238E27FC236}">
                  <a16:creationId xmlns:a16="http://schemas.microsoft.com/office/drawing/2014/main" id="{4A098343-506E-430D-A3F0-5F13E04E45AC}"/>
                </a:ext>
              </a:extLst>
            </p:cNvPr>
            <p:cNvSpPr/>
            <p:nvPr/>
          </p:nvSpPr>
          <p:spPr>
            <a:xfrm>
              <a:off x="-650562" y="1870125"/>
              <a:ext cx="186000" cy="217650"/>
            </a:xfrm>
            <a:custGeom>
              <a:avLst/>
              <a:gdLst/>
              <a:ahLst/>
              <a:cxnLst/>
              <a:rect l="l" t="t" r="r" b="b"/>
              <a:pathLst>
                <a:path w="7440" h="8706" extrusionOk="0">
                  <a:moveTo>
                    <a:pt x="0" y="1"/>
                  </a:moveTo>
                  <a:cubicBezTo>
                    <a:pt x="0" y="1"/>
                    <a:pt x="3246" y="2256"/>
                    <a:pt x="4152" y="4237"/>
                  </a:cubicBezTo>
                  <a:cubicBezTo>
                    <a:pt x="5122" y="6408"/>
                    <a:pt x="4026" y="7567"/>
                    <a:pt x="4026" y="7567"/>
                  </a:cubicBezTo>
                  <a:cubicBezTo>
                    <a:pt x="4784" y="7167"/>
                    <a:pt x="5396" y="5923"/>
                    <a:pt x="5396" y="5923"/>
                  </a:cubicBezTo>
                  <a:lnTo>
                    <a:pt x="5396" y="5923"/>
                  </a:lnTo>
                  <a:cubicBezTo>
                    <a:pt x="5838" y="7546"/>
                    <a:pt x="4426" y="8705"/>
                    <a:pt x="4426" y="8705"/>
                  </a:cubicBezTo>
                  <a:cubicBezTo>
                    <a:pt x="5754" y="8178"/>
                    <a:pt x="7440" y="6471"/>
                    <a:pt x="5438" y="3963"/>
                  </a:cubicBezTo>
                  <a:cubicBezTo>
                    <a:pt x="3415" y="1455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86;p51">
              <a:extLst>
                <a:ext uri="{FF2B5EF4-FFF2-40B4-BE49-F238E27FC236}">
                  <a16:creationId xmlns:a16="http://schemas.microsoft.com/office/drawing/2014/main" id="{0635BB6F-C1EF-47B3-83D0-EDBD023CBFA3}"/>
                </a:ext>
              </a:extLst>
            </p:cNvPr>
            <p:cNvSpPr/>
            <p:nvPr/>
          </p:nvSpPr>
          <p:spPr>
            <a:xfrm>
              <a:off x="-1270737" y="2067725"/>
              <a:ext cx="61675" cy="198650"/>
            </a:xfrm>
            <a:custGeom>
              <a:avLst/>
              <a:gdLst/>
              <a:ahLst/>
              <a:cxnLst/>
              <a:rect l="l" t="t" r="r" b="b"/>
              <a:pathLst>
                <a:path w="2467" h="7946" extrusionOk="0">
                  <a:moveTo>
                    <a:pt x="2024" y="0"/>
                  </a:moveTo>
                  <a:cubicBezTo>
                    <a:pt x="2024" y="1"/>
                    <a:pt x="359" y="4173"/>
                    <a:pt x="190" y="5691"/>
                  </a:cubicBezTo>
                  <a:cubicBezTo>
                    <a:pt x="1" y="7187"/>
                    <a:pt x="2466" y="7946"/>
                    <a:pt x="2466" y="7946"/>
                  </a:cubicBezTo>
                  <a:cubicBezTo>
                    <a:pt x="2466" y="7946"/>
                    <a:pt x="1139" y="6997"/>
                    <a:pt x="865" y="6218"/>
                  </a:cubicBezTo>
                  <a:lnTo>
                    <a:pt x="865" y="6218"/>
                  </a:lnTo>
                  <a:cubicBezTo>
                    <a:pt x="1181" y="6513"/>
                    <a:pt x="1581" y="6723"/>
                    <a:pt x="2024" y="6829"/>
                  </a:cubicBezTo>
                  <a:cubicBezTo>
                    <a:pt x="1518" y="6281"/>
                    <a:pt x="1223" y="5585"/>
                    <a:pt x="1181" y="4848"/>
                  </a:cubicBezTo>
                  <a:cubicBezTo>
                    <a:pt x="1160" y="3689"/>
                    <a:pt x="2024" y="1"/>
                    <a:pt x="2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87;p51">
              <a:extLst>
                <a:ext uri="{FF2B5EF4-FFF2-40B4-BE49-F238E27FC236}">
                  <a16:creationId xmlns:a16="http://schemas.microsoft.com/office/drawing/2014/main" id="{50E023A6-8203-4B60-94D3-ED0C1EFB9122}"/>
                </a:ext>
              </a:extLst>
            </p:cNvPr>
            <p:cNvSpPr/>
            <p:nvPr/>
          </p:nvSpPr>
          <p:spPr>
            <a:xfrm>
              <a:off x="-501987" y="1792675"/>
              <a:ext cx="81175" cy="99075"/>
            </a:xfrm>
            <a:custGeom>
              <a:avLst/>
              <a:gdLst/>
              <a:ahLst/>
              <a:cxnLst/>
              <a:rect l="l" t="t" r="r" b="b"/>
              <a:pathLst>
                <a:path w="3247" h="3963" extrusionOk="0">
                  <a:moveTo>
                    <a:pt x="738" y="0"/>
                  </a:moveTo>
                  <a:cubicBezTo>
                    <a:pt x="738" y="0"/>
                    <a:pt x="1" y="1160"/>
                    <a:pt x="675" y="2319"/>
                  </a:cubicBezTo>
                  <a:cubicBezTo>
                    <a:pt x="1349" y="3457"/>
                    <a:pt x="3225" y="3963"/>
                    <a:pt x="3225" y="3963"/>
                  </a:cubicBezTo>
                  <a:cubicBezTo>
                    <a:pt x="3225" y="3963"/>
                    <a:pt x="1834" y="3099"/>
                    <a:pt x="1434" y="2445"/>
                  </a:cubicBezTo>
                  <a:lnTo>
                    <a:pt x="1434" y="2445"/>
                  </a:lnTo>
                  <a:cubicBezTo>
                    <a:pt x="1434" y="2445"/>
                    <a:pt x="2257" y="2904"/>
                    <a:pt x="2855" y="2904"/>
                  </a:cubicBezTo>
                  <a:cubicBezTo>
                    <a:pt x="3005" y="2904"/>
                    <a:pt x="3141" y="2875"/>
                    <a:pt x="3246" y="2804"/>
                  </a:cubicBezTo>
                  <a:cubicBezTo>
                    <a:pt x="3246" y="2804"/>
                    <a:pt x="780" y="1961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8;p51">
              <a:extLst>
                <a:ext uri="{FF2B5EF4-FFF2-40B4-BE49-F238E27FC236}">
                  <a16:creationId xmlns:a16="http://schemas.microsoft.com/office/drawing/2014/main" id="{67C52364-E94B-47D4-8A09-BF58B70F9344}"/>
                </a:ext>
              </a:extLst>
            </p:cNvPr>
            <p:cNvSpPr/>
            <p:nvPr/>
          </p:nvSpPr>
          <p:spPr>
            <a:xfrm>
              <a:off x="-1031537" y="1867500"/>
              <a:ext cx="135450" cy="63925"/>
            </a:xfrm>
            <a:custGeom>
              <a:avLst/>
              <a:gdLst/>
              <a:ahLst/>
              <a:cxnLst/>
              <a:rect l="l" t="t" r="r" b="b"/>
              <a:pathLst>
                <a:path w="5418" h="2557" extrusionOk="0">
                  <a:moveTo>
                    <a:pt x="5418" y="0"/>
                  </a:moveTo>
                  <a:lnTo>
                    <a:pt x="5418" y="0"/>
                  </a:lnTo>
                  <a:cubicBezTo>
                    <a:pt x="5417" y="1"/>
                    <a:pt x="4464" y="1441"/>
                    <a:pt x="3043" y="1441"/>
                  </a:cubicBezTo>
                  <a:cubicBezTo>
                    <a:pt x="2985" y="1441"/>
                    <a:pt x="2927" y="1438"/>
                    <a:pt x="2867" y="1433"/>
                  </a:cubicBezTo>
                  <a:cubicBezTo>
                    <a:pt x="1429" y="1312"/>
                    <a:pt x="88" y="587"/>
                    <a:pt x="5" y="587"/>
                  </a:cubicBezTo>
                  <a:cubicBezTo>
                    <a:pt x="2" y="587"/>
                    <a:pt x="0" y="588"/>
                    <a:pt x="1" y="590"/>
                  </a:cubicBezTo>
                  <a:cubicBezTo>
                    <a:pt x="749" y="2172"/>
                    <a:pt x="1914" y="2557"/>
                    <a:pt x="2870" y="2557"/>
                  </a:cubicBezTo>
                  <a:cubicBezTo>
                    <a:pt x="3774" y="2557"/>
                    <a:pt x="4490" y="2213"/>
                    <a:pt x="4490" y="2213"/>
                  </a:cubicBezTo>
                  <a:cubicBezTo>
                    <a:pt x="3984" y="2192"/>
                    <a:pt x="3500" y="2108"/>
                    <a:pt x="3036" y="1918"/>
                  </a:cubicBezTo>
                  <a:cubicBezTo>
                    <a:pt x="4848" y="1792"/>
                    <a:pt x="5418" y="1"/>
                    <a:pt x="5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89;p51">
              <a:extLst>
                <a:ext uri="{FF2B5EF4-FFF2-40B4-BE49-F238E27FC236}">
                  <a16:creationId xmlns:a16="http://schemas.microsoft.com/office/drawing/2014/main" id="{D47AEBF9-F778-42FE-BFE2-646021E30198}"/>
                </a:ext>
              </a:extLst>
            </p:cNvPr>
            <p:cNvSpPr/>
            <p:nvPr/>
          </p:nvSpPr>
          <p:spPr>
            <a:xfrm>
              <a:off x="-1430912" y="1864325"/>
              <a:ext cx="116475" cy="55475"/>
            </a:xfrm>
            <a:custGeom>
              <a:avLst/>
              <a:gdLst/>
              <a:ahLst/>
              <a:cxnLst/>
              <a:rect l="l" t="t" r="r" b="b"/>
              <a:pathLst>
                <a:path w="4659" h="2219" extrusionOk="0">
                  <a:moveTo>
                    <a:pt x="0" y="1"/>
                  </a:moveTo>
                  <a:cubicBezTo>
                    <a:pt x="0" y="1"/>
                    <a:pt x="780" y="2066"/>
                    <a:pt x="1876" y="2214"/>
                  </a:cubicBezTo>
                  <a:cubicBezTo>
                    <a:pt x="1905" y="2217"/>
                    <a:pt x="1935" y="2219"/>
                    <a:pt x="1965" y="2219"/>
                  </a:cubicBezTo>
                  <a:cubicBezTo>
                    <a:pt x="3060" y="2219"/>
                    <a:pt x="4658" y="22"/>
                    <a:pt x="4658" y="22"/>
                  </a:cubicBezTo>
                  <a:lnTo>
                    <a:pt x="4658" y="22"/>
                  </a:lnTo>
                  <a:cubicBezTo>
                    <a:pt x="4658" y="22"/>
                    <a:pt x="3035" y="1223"/>
                    <a:pt x="2340" y="1350"/>
                  </a:cubicBezTo>
                  <a:lnTo>
                    <a:pt x="3246" y="443"/>
                  </a:lnTo>
                  <a:lnTo>
                    <a:pt x="3246" y="443"/>
                  </a:lnTo>
                  <a:cubicBezTo>
                    <a:pt x="3246" y="444"/>
                    <a:pt x="2571" y="935"/>
                    <a:pt x="1875" y="935"/>
                  </a:cubicBezTo>
                  <a:cubicBezTo>
                    <a:pt x="1756" y="935"/>
                    <a:pt x="1635" y="920"/>
                    <a:pt x="1518" y="886"/>
                  </a:cubicBezTo>
                  <a:cubicBezTo>
                    <a:pt x="949" y="696"/>
                    <a:pt x="443" y="4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0;p51">
              <a:extLst>
                <a:ext uri="{FF2B5EF4-FFF2-40B4-BE49-F238E27FC236}">
                  <a16:creationId xmlns:a16="http://schemas.microsoft.com/office/drawing/2014/main" id="{09E88B07-2570-4FB6-8D2E-9138BED5B492}"/>
                </a:ext>
              </a:extLst>
            </p:cNvPr>
            <p:cNvSpPr/>
            <p:nvPr/>
          </p:nvSpPr>
          <p:spPr>
            <a:xfrm>
              <a:off x="-219562" y="2217875"/>
              <a:ext cx="73800" cy="177075"/>
            </a:xfrm>
            <a:custGeom>
              <a:avLst/>
              <a:gdLst/>
              <a:ahLst/>
              <a:cxnLst/>
              <a:rect l="l" t="t" r="r" b="b"/>
              <a:pathLst>
                <a:path w="2952" h="7083" extrusionOk="0">
                  <a:moveTo>
                    <a:pt x="2066" y="1"/>
                  </a:moveTo>
                  <a:lnTo>
                    <a:pt x="2066" y="1"/>
                  </a:lnTo>
                  <a:cubicBezTo>
                    <a:pt x="2445" y="3689"/>
                    <a:pt x="759" y="5460"/>
                    <a:pt x="759" y="5460"/>
                  </a:cubicBezTo>
                  <a:lnTo>
                    <a:pt x="1918" y="4617"/>
                  </a:lnTo>
                  <a:lnTo>
                    <a:pt x="1918" y="4617"/>
                  </a:lnTo>
                  <a:cubicBezTo>
                    <a:pt x="1602" y="5586"/>
                    <a:pt x="0" y="7082"/>
                    <a:pt x="0" y="7082"/>
                  </a:cubicBezTo>
                  <a:cubicBezTo>
                    <a:pt x="0" y="7082"/>
                    <a:pt x="2340" y="5818"/>
                    <a:pt x="2635" y="4448"/>
                  </a:cubicBezTo>
                  <a:cubicBezTo>
                    <a:pt x="2951" y="3099"/>
                    <a:pt x="2066" y="1"/>
                    <a:pt x="2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1;p51">
              <a:extLst>
                <a:ext uri="{FF2B5EF4-FFF2-40B4-BE49-F238E27FC236}">
                  <a16:creationId xmlns:a16="http://schemas.microsoft.com/office/drawing/2014/main" id="{CE1961E3-B604-426F-9139-5F3CA7C908D6}"/>
                </a:ext>
              </a:extLst>
            </p:cNvPr>
            <p:cNvSpPr/>
            <p:nvPr/>
          </p:nvSpPr>
          <p:spPr>
            <a:xfrm>
              <a:off x="-862912" y="1907550"/>
              <a:ext cx="133850" cy="154925"/>
            </a:xfrm>
            <a:custGeom>
              <a:avLst/>
              <a:gdLst/>
              <a:ahLst/>
              <a:cxnLst/>
              <a:rect l="l" t="t" r="r" b="b"/>
              <a:pathLst>
                <a:path w="5354" h="6197" extrusionOk="0">
                  <a:moveTo>
                    <a:pt x="2449" y="559"/>
                  </a:moveTo>
                  <a:cubicBezTo>
                    <a:pt x="2590" y="559"/>
                    <a:pt x="2732" y="592"/>
                    <a:pt x="2867" y="653"/>
                  </a:cubicBezTo>
                  <a:cubicBezTo>
                    <a:pt x="2930" y="696"/>
                    <a:pt x="2993" y="738"/>
                    <a:pt x="3057" y="780"/>
                  </a:cubicBezTo>
                  <a:cubicBezTo>
                    <a:pt x="4110" y="1560"/>
                    <a:pt x="4532" y="4089"/>
                    <a:pt x="4637" y="4721"/>
                  </a:cubicBezTo>
                  <a:cubicBezTo>
                    <a:pt x="4503" y="4706"/>
                    <a:pt x="4379" y="4691"/>
                    <a:pt x="4252" y="4691"/>
                  </a:cubicBezTo>
                  <a:cubicBezTo>
                    <a:pt x="4199" y="4691"/>
                    <a:pt x="4145" y="4694"/>
                    <a:pt x="4089" y="4700"/>
                  </a:cubicBezTo>
                  <a:cubicBezTo>
                    <a:pt x="4037" y="4689"/>
                    <a:pt x="3979" y="4684"/>
                    <a:pt x="3921" y="4684"/>
                  </a:cubicBezTo>
                  <a:cubicBezTo>
                    <a:pt x="3863" y="4684"/>
                    <a:pt x="3805" y="4689"/>
                    <a:pt x="3752" y="4700"/>
                  </a:cubicBezTo>
                  <a:cubicBezTo>
                    <a:pt x="3900" y="4215"/>
                    <a:pt x="3921" y="3731"/>
                    <a:pt x="3794" y="3246"/>
                  </a:cubicBezTo>
                  <a:cubicBezTo>
                    <a:pt x="3752" y="3098"/>
                    <a:pt x="3710" y="2951"/>
                    <a:pt x="3647" y="2803"/>
                  </a:cubicBezTo>
                  <a:lnTo>
                    <a:pt x="2593" y="3014"/>
                  </a:lnTo>
                  <a:cubicBezTo>
                    <a:pt x="2593" y="3014"/>
                    <a:pt x="2909" y="2466"/>
                    <a:pt x="3162" y="2044"/>
                  </a:cubicBezTo>
                  <a:cubicBezTo>
                    <a:pt x="2978" y="1824"/>
                    <a:pt x="2714" y="1699"/>
                    <a:pt x="2439" y="1699"/>
                  </a:cubicBezTo>
                  <a:cubicBezTo>
                    <a:pt x="2399" y="1699"/>
                    <a:pt x="2359" y="1702"/>
                    <a:pt x="2319" y="1707"/>
                  </a:cubicBezTo>
                  <a:cubicBezTo>
                    <a:pt x="1750" y="1855"/>
                    <a:pt x="1455" y="2761"/>
                    <a:pt x="1708" y="3752"/>
                  </a:cubicBezTo>
                  <a:cubicBezTo>
                    <a:pt x="1792" y="4236"/>
                    <a:pt x="2045" y="4658"/>
                    <a:pt x="2382" y="5016"/>
                  </a:cubicBezTo>
                  <a:cubicBezTo>
                    <a:pt x="2129" y="5100"/>
                    <a:pt x="1897" y="5227"/>
                    <a:pt x="1665" y="5353"/>
                  </a:cubicBezTo>
                  <a:cubicBezTo>
                    <a:pt x="1581" y="5396"/>
                    <a:pt x="1518" y="5438"/>
                    <a:pt x="1434" y="5501"/>
                  </a:cubicBezTo>
                  <a:cubicBezTo>
                    <a:pt x="1075" y="4131"/>
                    <a:pt x="612" y="1054"/>
                    <a:pt x="2150" y="611"/>
                  </a:cubicBezTo>
                  <a:cubicBezTo>
                    <a:pt x="2247" y="576"/>
                    <a:pt x="2347" y="559"/>
                    <a:pt x="2449" y="559"/>
                  </a:cubicBezTo>
                  <a:close/>
                  <a:moveTo>
                    <a:pt x="2266" y="1"/>
                  </a:moveTo>
                  <a:cubicBezTo>
                    <a:pt x="2060" y="1"/>
                    <a:pt x="1853" y="33"/>
                    <a:pt x="1665" y="105"/>
                  </a:cubicBezTo>
                  <a:cubicBezTo>
                    <a:pt x="1391" y="190"/>
                    <a:pt x="1139" y="295"/>
                    <a:pt x="907" y="443"/>
                  </a:cubicBezTo>
                  <a:cubicBezTo>
                    <a:pt x="675" y="590"/>
                    <a:pt x="464" y="759"/>
                    <a:pt x="274" y="970"/>
                  </a:cubicBezTo>
                  <a:cubicBezTo>
                    <a:pt x="527" y="864"/>
                    <a:pt x="759" y="759"/>
                    <a:pt x="1012" y="674"/>
                  </a:cubicBezTo>
                  <a:cubicBezTo>
                    <a:pt x="1096" y="653"/>
                    <a:pt x="1181" y="632"/>
                    <a:pt x="1286" y="611"/>
                  </a:cubicBezTo>
                  <a:lnTo>
                    <a:pt x="1286" y="611"/>
                  </a:lnTo>
                  <a:cubicBezTo>
                    <a:pt x="0" y="1960"/>
                    <a:pt x="928" y="5459"/>
                    <a:pt x="1033" y="5838"/>
                  </a:cubicBezTo>
                  <a:cubicBezTo>
                    <a:pt x="907" y="5943"/>
                    <a:pt x="801" y="6070"/>
                    <a:pt x="696" y="6196"/>
                  </a:cubicBezTo>
                  <a:cubicBezTo>
                    <a:pt x="1075" y="6028"/>
                    <a:pt x="1434" y="5859"/>
                    <a:pt x="1813" y="5712"/>
                  </a:cubicBezTo>
                  <a:cubicBezTo>
                    <a:pt x="2192" y="5564"/>
                    <a:pt x="2572" y="5438"/>
                    <a:pt x="2951" y="5332"/>
                  </a:cubicBezTo>
                  <a:cubicBezTo>
                    <a:pt x="3352" y="5227"/>
                    <a:pt x="3731" y="5143"/>
                    <a:pt x="4131" y="5079"/>
                  </a:cubicBezTo>
                  <a:cubicBezTo>
                    <a:pt x="4532" y="4995"/>
                    <a:pt x="4911" y="4974"/>
                    <a:pt x="5354" y="4911"/>
                  </a:cubicBezTo>
                  <a:cubicBezTo>
                    <a:pt x="5269" y="4869"/>
                    <a:pt x="5206" y="4869"/>
                    <a:pt x="5122" y="4848"/>
                  </a:cubicBezTo>
                  <a:cubicBezTo>
                    <a:pt x="5122" y="4700"/>
                    <a:pt x="4700" y="1412"/>
                    <a:pt x="3330" y="379"/>
                  </a:cubicBezTo>
                  <a:cubicBezTo>
                    <a:pt x="3099" y="190"/>
                    <a:pt x="2825" y="63"/>
                    <a:pt x="2551" y="21"/>
                  </a:cubicBezTo>
                  <a:cubicBezTo>
                    <a:pt x="2457" y="8"/>
                    <a:pt x="2362" y="1"/>
                    <a:pt x="2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759;p50">
            <a:extLst>
              <a:ext uri="{FF2B5EF4-FFF2-40B4-BE49-F238E27FC236}">
                <a16:creationId xmlns:a16="http://schemas.microsoft.com/office/drawing/2014/main" id="{FFF46109-F9E4-4E6E-AC2A-31B1A3FBB774}"/>
              </a:ext>
            </a:extLst>
          </p:cNvPr>
          <p:cNvGrpSpPr/>
          <p:nvPr/>
        </p:nvGrpSpPr>
        <p:grpSpPr>
          <a:xfrm rot="18580878">
            <a:off x="4607366" y="1175080"/>
            <a:ext cx="713513" cy="525754"/>
            <a:chOff x="-1254400" y="-302350"/>
            <a:chExt cx="142800" cy="105225"/>
          </a:xfrm>
        </p:grpSpPr>
        <p:sp>
          <p:nvSpPr>
            <p:cNvPr id="69" name="Google Shape;760;p50">
              <a:extLst>
                <a:ext uri="{FF2B5EF4-FFF2-40B4-BE49-F238E27FC236}">
                  <a16:creationId xmlns:a16="http://schemas.microsoft.com/office/drawing/2014/main" id="{415B2F69-2350-4517-9282-C26DADC5C6B3}"/>
                </a:ext>
              </a:extLst>
            </p:cNvPr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61;p50">
              <a:extLst>
                <a:ext uri="{FF2B5EF4-FFF2-40B4-BE49-F238E27FC236}">
                  <a16:creationId xmlns:a16="http://schemas.microsoft.com/office/drawing/2014/main" id="{14C91E48-7E1E-44F4-BDEE-E27E4C62F9B8}"/>
                </a:ext>
              </a:extLst>
            </p:cNvPr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62;p50">
            <a:extLst>
              <a:ext uri="{FF2B5EF4-FFF2-40B4-BE49-F238E27FC236}">
                <a16:creationId xmlns:a16="http://schemas.microsoft.com/office/drawing/2014/main" id="{8DF6EF7B-5F7D-4334-892B-5A8AA8EBE879}"/>
              </a:ext>
            </a:extLst>
          </p:cNvPr>
          <p:cNvGrpSpPr/>
          <p:nvPr/>
        </p:nvGrpSpPr>
        <p:grpSpPr>
          <a:xfrm rot="6128805">
            <a:off x="7185667" y="805370"/>
            <a:ext cx="713514" cy="525757"/>
            <a:chOff x="-1254400" y="-302350"/>
            <a:chExt cx="142800" cy="105225"/>
          </a:xfrm>
        </p:grpSpPr>
        <p:sp>
          <p:nvSpPr>
            <p:cNvPr id="72" name="Google Shape;763;p50">
              <a:extLst>
                <a:ext uri="{FF2B5EF4-FFF2-40B4-BE49-F238E27FC236}">
                  <a16:creationId xmlns:a16="http://schemas.microsoft.com/office/drawing/2014/main" id="{C11C14BF-F4C5-422E-89DD-8502464921B4}"/>
                </a:ext>
              </a:extLst>
            </p:cNvPr>
            <p:cNvSpPr/>
            <p:nvPr/>
          </p:nvSpPr>
          <p:spPr>
            <a:xfrm>
              <a:off x="-1254400" y="-264950"/>
              <a:ext cx="102750" cy="67825"/>
            </a:xfrm>
            <a:custGeom>
              <a:avLst/>
              <a:gdLst/>
              <a:ahLst/>
              <a:cxnLst/>
              <a:rect l="l" t="t" r="r" b="b"/>
              <a:pathLst>
                <a:path w="4110" h="2713" extrusionOk="0">
                  <a:moveTo>
                    <a:pt x="1344" y="1"/>
                  </a:moveTo>
                  <a:cubicBezTo>
                    <a:pt x="426" y="1"/>
                    <a:pt x="1" y="973"/>
                    <a:pt x="210" y="1427"/>
                  </a:cubicBezTo>
                  <a:cubicBezTo>
                    <a:pt x="436" y="1961"/>
                    <a:pt x="702" y="2355"/>
                    <a:pt x="1750" y="2355"/>
                  </a:cubicBezTo>
                  <a:cubicBezTo>
                    <a:pt x="1777" y="2355"/>
                    <a:pt x="1805" y="2355"/>
                    <a:pt x="1833" y="2354"/>
                  </a:cubicBezTo>
                  <a:cubicBezTo>
                    <a:pt x="2301" y="2337"/>
                    <a:pt x="2687" y="2298"/>
                    <a:pt x="3013" y="2298"/>
                  </a:cubicBezTo>
                  <a:cubicBezTo>
                    <a:pt x="3480" y="2298"/>
                    <a:pt x="3824" y="2378"/>
                    <a:pt x="4109" y="2713"/>
                  </a:cubicBezTo>
                  <a:cubicBezTo>
                    <a:pt x="4109" y="2713"/>
                    <a:pt x="3329" y="710"/>
                    <a:pt x="1981" y="141"/>
                  </a:cubicBezTo>
                  <a:cubicBezTo>
                    <a:pt x="1748" y="43"/>
                    <a:pt x="1535" y="1"/>
                    <a:pt x="1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64;p50">
              <a:extLst>
                <a:ext uri="{FF2B5EF4-FFF2-40B4-BE49-F238E27FC236}">
                  <a16:creationId xmlns:a16="http://schemas.microsoft.com/office/drawing/2014/main" id="{5E653C9E-6FB3-4650-B9B8-CA01E3BBB967}"/>
                </a:ext>
              </a:extLst>
            </p:cNvPr>
            <p:cNvSpPr/>
            <p:nvPr/>
          </p:nvSpPr>
          <p:spPr>
            <a:xfrm>
              <a:off x="-1169600" y="-302350"/>
              <a:ext cx="58000" cy="82575"/>
            </a:xfrm>
            <a:custGeom>
              <a:avLst/>
              <a:gdLst/>
              <a:ahLst/>
              <a:cxnLst/>
              <a:rect l="l" t="t" r="r" b="b"/>
              <a:pathLst>
                <a:path w="2320" h="3303" extrusionOk="0">
                  <a:moveTo>
                    <a:pt x="1036" y="0"/>
                  </a:moveTo>
                  <a:cubicBezTo>
                    <a:pt x="705" y="0"/>
                    <a:pt x="397" y="169"/>
                    <a:pt x="296" y="373"/>
                  </a:cubicBezTo>
                  <a:cubicBezTo>
                    <a:pt x="106" y="794"/>
                    <a:pt x="1" y="1174"/>
                    <a:pt x="612" y="1806"/>
                  </a:cubicBezTo>
                  <a:cubicBezTo>
                    <a:pt x="1202" y="2438"/>
                    <a:pt x="1645" y="2733"/>
                    <a:pt x="1581" y="3302"/>
                  </a:cubicBezTo>
                  <a:cubicBezTo>
                    <a:pt x="1581" y="3302"/>
                    <a:pt x="2319" y="1806"/>
                    <a:pt x="1961" y="752"/>
                  </a:cubicBezTo>
                  <a:cubicBezTo>
                    <a:pt x="1775" y="195"/>
                    <a:pt x="139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www.thecrux.co.uk/files/desert.png">
            <a:extLst>
              <a:ext uri="{FF2B5EF4-FFF2-40B4-BE49-F238E27FC236}">
                <a16:creationId xmlns:a16="http://schemas.microsoft.com/office/drawing/2014/main" id="{6AA57E56-7123-4CCC-A271-21DE8428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0"/>
            <a:ext cx="68318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26 Imagen">
            <a:extLst>
              <a:ext uri="{FF2B5EF4-FFF2-40B4-BE49-F238E27FC236}">
                <a16:creationId xmlns:a16="http://schemas.microsoft.com/office/drawing/2014/main" id="{06FDCDF9-B207-442F-8187-E1918EF9B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253979"/>
            <a:ext cx="1054894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vectormadness.com/preview/celebration/large/gift_and_present_vector_5.jpg">
            <a:extLst>
              <a:ext uri="{FF2B5EF4-FFF2-40B4-BE49-F238E27FC236}">
                <a16:creationId xmlns:a16="http://schemas.microsoft.com/office/drawing/2014/main" id="{52B9C1D6-989C-4137-9C82-EF4536DD0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8881"/>
          <a:stretch/>
        </p:blipFill>
        <p:spPr bwMode="auto">
          <a:xfrm>
            <a:off x="1644253" y="3489723"/>
            <a:ext cx="1537097" cy="1073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32D119-5762-4291-8C38-DE62931A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413522" y="1656160"/>
            <a:ext cx="2824163" cy="2595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>
            <a:extLst>
              <a:ext uri="{FF2B5EF4-FFF2-40B4-BE49-F238E27FC236}">
                <a16:creationId xmlns:a16="http://schemas.microsoft.com/office/drawing/2014/main" id="{EA082641-49B1-4420-8AFB-B993D9DAA69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006329" y="935831"/>
            <a:ext cx="2878931" cy="771525"/>
            <a:chOff x="289969" y="2385802"/>
            <a:chExt cx="3697331" cy="1028700"/>
          </a:xfrm>
        </p:grpSpPr>
        <p:grpSp>
          <p:nvGrpSpPr>
            <p:cNvPr id="3081" name="Group 15">
              <a:extLst>
                <a:ext uri="{FF2B5EF4-FFF2-40B4-BE49-F238E27FC236}">
                  <a16:creationId xmlns:a16="http://schemas.microsoft.com/office/drawing/2014/main" id="{BD8DDA97-7E54-48B0-A5A4-92387E91C1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99147">
              <a:off x="3069725" y="2385802"/>
              <a:ext cx="917575" cy="1028700"/>
              <a:chOff x="113" y="709"/>
              <a:chExt cx="578" cy="648"/>
            </a:xfrm>
          </p:grpSpPr>
          <p:sp>
            <p:nvSpPr>
              <p:cNvPr id="3083" name="AutoShape 16">
                <a:extLst>
                  <a:ext uri="{FF2B5EF4-FFF2-40B4-BE49-F238E27FC236}">
                    <a16:creationId xmlns:a16="http://schemas.microsoft.com/office/drawing/2014/main" id="{16EC9405-51AD-43E4-98D3-5A424D892C1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13" y="709"/>
                <a:ext cx="57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17">
                <a:extLst>
                  <a:ext uri="{FF2B5EF4-FFF2-40B4-BE49-F238E27FC236}">
                    <a16:creationId xmlns:a16="http://schemas.microsoft.com/office/drawing/2014/main" id="{4188407A-3FB6-4BA3-A75F-7525DFF6F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711"/>
                <a:ext cx="57" cy="148"/>
              </a:xfrm>
              <a:custGeom>
                <a:avLst/>
                <a:gdLst>
                  <a:gd name="T0" fmla="*/ 28 w 115"/>
                  <a:gd name="T1" fmla="*/ 43 h 296"/>
                  <a:gd name="T2" fmla="*/ 28 w 115"/>
                  <a:gd name="T3" fmla="*/ 38 h 296"/>
                  <a:gd name="T4" fmla="*/ 27 w 115"/>
                  <a:gd name="T5" fmla="*/ 32 h 296"/>
                  <a:gd name="T6" fmla="*/ 26 w 115"/>
                  <a:gd name="T7" fmla="*/ 21 h 296"/>
                  <a:gd name="T8" fmla="*/ 24 w 115"/>
                  <a:gd name="T9" fmla="*/ 10 h 296"/>
                  <a:gd name="T10" fmla="*/ 23 w 115"/>
                  <a:gd name="T11" fmla="*/ 5 h 296"/>
                  <a:gd name="T12" fmla="*/ 23 w 115"/>
                  <a:gd name="T13" fmla="*/ 0 h 296"/>
                  <a:gd name="T14" fmla="*/ 19 w 115"/>
                  <a:gd name="T15" fmla="*/ 1 h 296"/>
                  <a:gd name="T16" fmla="*/ 16 w 115"/>
                  <a:gd name="T17" fmla="*/ 2 h 296"/>
                  <a:gd name="T18" fmla="*/ 13 w 115"/>
                  <a:gd name="T19" fmla="*/ 3 h 296"/>
                  <a:gd name="T20" fmla="*/ 10 w 115"/>
                  <a:gd name="T21" fmla="*/ 5 h 296"/>
                  <a:gd name="T22" fmla="*/ 8 w 115"/>
                  <a:gd name="T23" fmla="*/ 8 h 296"/>
                  <a:gd name="T24" fmla="*/ 6 w 115"/>
                  <a:gd name="T25" fmla="*/ 11 h 296"/>
                  <a:gd name="T26" fmla="*/ 4 w 115"/>
                  <a:gd name="T27" fmla="*/ 14 h 296"/>
                  <a:gd name="T28" fmla="*/ 2 w 115"/>
                  <a:gd name="T29" fmla="*/ 17 h 296"/>
                  <a:gd name="T30" fmla="*/ 1 w 115"/>
                  <a:gd name="T31" fmla="*/ 21 h 296"/>
                  <a:gd name="T32" fmla="*/ 0 w 115"/>
                  <a:gd name="T33" fmla="*/ 25 h 296"/>
                  <a:gd name="T34" fmla="*/ 0 w 115"/>
                  <a:gd name="T35" fmla="*/ 29 h 296"/>
                  <a:gd name="T36" fmla="*/ 0 w 115"/>
                  <a:gd name="T37" fmla="*/ 33 h 296"/>
                  <a:gd name="T38" fmla="*/ 0 w 115"/>
                  <a:gd name="T39" fmla="*/ 37 h 296"/>
                  <a:gd name="T40" fmla="*/ 0 w 115"/>
                  <a:gd name="T41" fmla="*/ 41 h 296"/>
                  <a:gd name="T42" fmla="*/ 2 w 115"/>
                  <a:gd name="T43" fmla="*/ 45 h 296"/>
                  <a:gd name="T44" fmla="*/ 3 w 115"/>
                  <a:gd name="T45" fmla="*/ 49 h 296"/>
                  <a:gd name="T46" fmla="*/ 4 w 115"/>
                  <a:gd name="T47" fmla="*/ 52 h 296"/>
                  <a:gd name="T48" fmla="*/ 6 w 115"/>
                  <a:gd name="T49" fmla="*/ 57 h 296"/>
                  <a:gd name="T50" fmla="*/ 9 w 115"/>
                  <a:gd name="T51" fmla="*/ 61 h 296"/>
                  <a:gd name="T52" fmla="*/ 11 w 115"/>
                  <a:gd name="T53" fmla="*/ 65 h 296"/>
                  <a:gd name="T54" fmla="*/ 15 w 115"/>
                  <a:gd name="T55" fmla="*/ 69 h 296"/>
                  <a:gd name="T56" fmla="*/ 18 w 115"/>
                  <a:gd name="T57" fmla="*/ 72 h 296"/>
                  <a:gd name="T58" fmla="*/ 20 w 115"/>
                  <a:gd name="T59" fmla="*/ 73 h 296"/>
                  <a:gd name="T60" fmla="*/ 22 w 115"/>
                  <a:gd name="T61" fmla="*/ 74 h 296"/>
                  <a:gd name="T62" fmla="*/ 24 w 115"/>
                  <a:gd name="T63" fmla="*/ 74 h 296"/>
                  <a:gd name="T64" fmla="*/ 26 w 115"/>
                  <a:gd name="T65" fmla="*/ 74 h 296"/>
                  <a:gd name="T66" fmla="*/ 26 w 115"/>
                  <a:gd name="T67" fmla="*/ 71 h 296"/>
                  <a:gd name="T68" fmla="*/ 26 w 115"/>
                  <a:gd name="T69" fmla="*/ 67 h 296"/>
                  <a:gd name="T70" fmla="*/ 27 w 115"/>
                  <a:gd name="T71" fmla="*/ 59 h 296"/>
                  <a:gd name="T72" fmla="*/ 28 w 115"/>
                  <a:gd name="T73" fmla="*/ 51 h 296"/>
                  <a:gd name="T74" fmla="*/ 28 w 115"/>
                  <a:gd name="T75" fmla="*/ 47 h 296"/>
                  <a:gd name="T76" fmla="*/ 28 w 115"/>
                  <a:gd name="T77" fmla="*/ 43 h 29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5" h="296">
                    <a:moveTo>
                      <a:pt x="115" y="172"/>
                    </a:moveTo>
                    <a:lnTo>
                      <a:pt x="113" y="150"/>
                    </a:lnTo>
                    <a:lnTo>
                      <a:pt x="111" y="128"/>
                    </a:lnTo>
                    <a:lnTo>
                      <a:pt x="105" y="83"/>
                    </a:lnTo>
                    <a:lnTo>
                      <a:pt x="97" y="39"/>
                    </a:lnTo>
                    <a:lnTo>
                      <a:pt x="95" y="18"/>
                    </a:lnTo>
                    <a:lnTo>
                      <a:pt x="94" y="0"/>
                    </a:lnTo>
                    <a:lnTo>
                      <a:pt x="79" y="1"/>
                    </a:lnTo>
                    <a:lnTo>
                      <a:pt x="65" y="5"/>
                    </a:lnTo>
                    <a:lnTo>
                      <a:pt x="54" y="12"/>
                    </a:lnTo>
                    <a:lnTo>
                      <a:pt x="43" y="19"/>
                    </a:lnTo>
                    <a:lnTo>
                      <a:pt x="33" y="29"/>
                    </a:lnTo>
                    <a:lnTo>
                      <a:pt x="24" y="41"/>
                    </a:lnTo>
                    <a:lnTo>
                      <a:pt x="17" y="54"/>
                    </a:lnTo>
                    <a:lnTo>
                      <a:pt x="11" y="67"/>
                    </a:lnTo>
                    <a:lnTo>
                      <a:pt x="7" y="83"/>
                    </a:lnTo>
                    <a:lnTo>
                      <a:pt x="3" y="99"/>
                    </a:lnTo>
                    <a:lnTo>
                      <a:pt x="1" y="114"/>
                    </a:lnTo>
                    <a:lnTo>
                      <a:pt x="0" y="131"/>
                    </a:lnTo>
                    <a:lnTo>
                      <a:pt x="1" y="147"/>
                    </a:lnTo>
                    <a:lnTo>
                      <a:pt x="3" y="163"/>
                    </a:lnTo>
                    <a:lnTo>
                      <a:pt x="8" y="179"/>
                    </a:lnTo>
                    <a:lnTo>
                      <a:pt x="13" y="193"/>
                    </a:lnTo>
                    <a:lnTo>
                      <a:pt x="19" y="208"/>
                    </a:lnTo>
                    <a:lnTo>
                      <a:pt x="27" y="225"/>
                    </a:lnTo>
                    <a:lnTo>
                      <a:pt x="36" y="241"/>
                    </a:lnTo>
                    <a:lnTo>
                      <a:pt x="47" y="258"/>
                    </a:lnTo>
                    <a:lnTo>
                      <a:pt x="60" y="273"/>
                    </a:lnTo>
                    <a:lnTo>
                      <a:pt x="74" y="285"/>
                    </a:lnTo>
                    <a:lnTo>
                      <a:pt x="82" y="291"/>
                    </a:lnTo>
                    <a:lnTo>
                      <a:pt x="89" y="294"/>
                    </a:lnTo>
                    <a:lnTo>
                      <a:pt x="97" y="296"/>
                    </a:lnTo>
                    <a:lnTo>
                      <a:pt x="106" y="296"/>
                    </a:lnTo>
                    <a:lnTo>
                      <a:pt x="107" y="283"/>
                    </a:lnTo>
                    <a:lnTo>
                      <a:pt x="107" y="267"/>
                    </a:lnTo>
                    <a:lnTo>
                      <a:pt x="110" y="235"/>
                    </a:lnTo>
                    <a:lnTo>
                      <a:pt x="113" y="201"/>
                    </a:lnTo>
                    <a:lnTo>
                      <a:pt x="115" y="186"/>
                    </a:lnTo>
                    <a:lnTo>
                      <a:pt x="115" y="172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18">
                <a:extLst>
                  <a:ext uri="{FF2B5EF4-FFF2-40B4-BE49-F238E27FC236}">
                    <a16:creationId xmlns:a16="http://schemas.microsoft.com/office/drawing/2014/main" id="{26BF569F-E1A9-43AF-8ABB-ED3E109A8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747"/>
                <a:ext cx="50" cy="111"/>
              </a:xfrm>
              <a:custGeom>
                <a:avLst/>
                <a:gdLst>
                  <a:gd name="T0" fmla="*/ 0 w 101"/>
                  <a:gd name="T1" fmla="*/ 46 h 222"/>
                  <a:gd name="T2" fmla="*/ 0 w 101"/>
                  <a:gd name="T3" fmla="*/ 48 h 222"/>
                  <a:gd name="T4" fmla="*/ 0 w 101"/>
                  <a:gd name="T5" fmla="*/ 50 h 222"/>
                  <a:gd name="T6" fmla="*/ 0 w 101"/>
                  <a:gd name="T7" fmla="*/ 52 h 222"/>
                  <a:gd name="T8" fmla="*/ 0 w 101"/>
                  <a:gd name="T9" fmla="*/ 54 h 222"/>
                  <a:gd name="T10" fmla="*/ 1 w 101"/>
                  <a:gd name="T11" fmla="*/ 55 h 222"/>
                  <a:gd name="T12" fmla="*/ 1 w 101"/>
                  <a:gd name="T13" fmla="*/ 55 h 222"/>
                  <a:gd name="T14" fmla="*/ 2 w 101"/>
                  <a:gd name="T15" fmla="*/ 56 h 222"/>
                  <a:gd name="T16" fmla="*/ 3 w 101"/>
                  <a:gd name="T17" fmla="*/ 56 h 222"/>
                  <a:gd name="T18" fmla="*/ 5 w 101"/>
                  <a:gd name="T19" fmla="*/ 55 h 222"/>
                  <a:gd name="T20" fmla="*/ 6 w 101"/>
                  <a:gd name="T21" fmla="*/ 54 h 222"/>
                  <a:gd name="T22" fmla="*/ 9 w 101"/>
                  <a:gd name="T23" fmla="*/ 51 h 222"/>
                  <a:gd name="T24" fmla="*/ 11 w 101"/>
                  <a:gd name="T25" fmla="*/ 48 h 222"/>
                  <a:gd name="T26" fmla="*/ 15 w 101"/>
                  <a:gd name="T27" fmla="*/ 41 h 222"/>
                  <a:gd name="T28" fmla="*/ 18 w 101"/>
                  <a:gd name="T29" fmla="*/ 34 h 222"/>
                  <a:gd name="T30" fmla="*/ 20 w 101"/>
                  <a:gd name="T31" fmla="*/ 31 h 222"/>
                  <a:gd name="T32" fmla="*/ 21 w 101"/>
                  <a:gd name="T33" fmla="*/ 29 h 222"/>
                  <a:gd name="T34" fmla="*/ 22 w 101"/>
                  <a:gd name="T35" fmla="*/ 27 h 222"/>
                  <a:gd name="T36" fmla="*/ 22 w 101"/>
                  <a:gd name="T37" fmla="*/ 26 h 222"/>
                  <a:gd name="T38" fmla="*/ 23 w 101"/>
                  <a:gd name="T39" fmla="*/ 24 h 222"/>
                  <a:gd name="T40" fmla="*/ 23 w 101"/>
                  <a:gd name="T41" fmla="*/ 20 h 222"/>
                  <a:gd name="T42" fmla="*/ 25 w 101"/>
                  <a:gd name="T43" fmla="*/ 14 h 222"/>
                  <a:gd name="T44" fmla="*/ 25 w 101"/>
                  <a:gd name="T45" fmla="*/ 7 h 222"/>
                  <a:gd name="T46" fmla="*/ 25 w 101"/>
                  <a:gd name="T47" fmla="*/ 0 h 222"/>
                  <a:gd name="T48" fmla="*/ 21 w 101"/>
                  <a:gd name="T49" fmla="*/ 1 h 222"/>
                  <a:gd name="T50" fmla="*/ 17 w 101"/>
                  <a:gd name="T51" fmla="*/ 1 h 222"/>
                  <a:gd name="T52" fmla="*/ 14 w 101"/>
                  <a:gd name="T53" fmla="*/ 3 h 222"/>
                  <a:gd name="T54" fmla="*/ 11 w 101"/>
                  <a:gd name="T55" fmla="*/ 5 h 222"/>
                  <a:gd name="T56" fmla="*/ 9 w 101"/>
                  <a:gd name="T57" fmla="*/ 7 h 222"/>
                  <a:gd name="T58" fmla="*/ 7 w 101"/>
                  <a:gd name="T59" fmla="*/ 10 h 222"/>
                  <a:gd name="T60" fmla="*/ 5 w 101"/>
                  <a:gd name="T61" fmla="*/ 13 h 222"/>
                  <a:gd name="T62" fmla="*/ 3 w 101"/>
                  <a:gd name="T63" fmla="*/ 17 h 222"/>
                  <a:gd name="T64" fmla="*/ 1 w 101"/>
                  <a:gd name="T65" fmla="*/ 24 h 222"/>
                  <a:gd name="T66" fmla="*/ 0 w 101"/>
                  <a:gd name="T67" fmla="*/ 31 h 222"/>
                  <a:gd name="T68" fmla="*/ 0 w 101"/>
                  <a:gd name="T69" fmla="*/ 39 h 222"/>
                  <a:gd name="T70" fmla="*/ 0 w 101"/>
                  <a:gd name="T71" fmla="*/ 46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1" h="222">
                    <a:moveTo>
                      <a:pt x="0" y="181"/>
                    </a:moveTo>
                    <a:lnTo>
                      <a:pt x="0" y="191"/>
                    </a:lnTo>
                    <a:lnTo>
                      <a:pt x="1" y="200"/>
                    </a:lnTo>
                    <a:lnTo>
                      <a:pt x="2" y="208"/>
                    </a:lnTo>
                    <a:lnTo>
                      <a:pt x="3" y="213"/>
                    </a:lnTo>
                    <a:lnTo>
                      <a:pt x="5" y="218"/>
                    </a:lnTo>
                    <a:lnTo>
                      <a:pt x="7" y="220"/>
                    </a:lnTo>
                    <a:lnTo>
                      <a:pt x="11" y="222"/>
                    </a:lnTo>
                    <a:lnTo>
                      <a:pt x="13" y="222"/>
                    </a:lnTo>
                    <a:lnTo>
                      <a:pt x="20" y="220"/>
                    </a:lnTo>
                    <a:lnTo>
                      <a:pt x="27" y="213"/>
                    </a:lnTo>
                    <a:lnTo>
                      <a:pt x="36" y="203"/>
                    </a:lnTo>
                    <a:lnTo>
                      <a:pt x="44" y="192"/>
                    </a:lnTo>
                    <a:lnTo>
                      <a:pt x="60" y="164"/>
                    </a:lnTo>
                    <a:lnTo>
                      <a:pt x="75" y="136"/>
                    </a:lnTo>
                    <a:lnTo>
                      <a:pt x="80" y="124"/>
                    </a:lnTo>
                    <a:lnTo>
                      <a:pt x="84" y="114"/>
                    </a:lnTo>
                    <a:lnTo>
                      <a:pt x="88" y="106"/>
                    </a:lnTo>
                    <a:lnTo>
                      <a:pt x="89" y="103"/>
                    </a:lnTo>
                    <a:lnTo>
                      <a:pt x="92" y="93"/>
                    </a:lnTo>
                    <a:lnTo>
                      <a:pt x="95" y="80"/>
                    </a:lnTo>
                    <a:lnTo>
                      <a:pt x="100" y="55"/>
                    </a:lnTo>
                    <a:lnTo>
                      <a:pt x="101" y="27"/>
                    </a:lnTo>
                    <a:lnTo>
                      <a:pt x="101" y="0"/>
                    </a:lnTo>
                    <a:lnTo>
                      <a:pt x="84" y="1"/>
                    </a:lnTo>
                    <a:lnTo>
                      <a:pt x="70" y="4"/>
                    </a:lnTo>
                    <a:lnTo>
                      <a:pt x="57" y="10"/>
                    </a:lnTo>
                    <a:lnTo>
                      <a:pt x="46" y="18"/>
                    </a:lnTo>
                    <a:lnTo>
                      <a:pt x="36" y="28"/>
                    </a:lnTo>
                    <a:lnTo>
                      <a:pt x="28" y="39"/>
                    </a:lnTo>
                    <a:lnTo>
                      <a:pt x="22" y="51"/>
                    </a:lnTo>
                    <a:lnTo>
                      <a:pt x="15" y="65"/>
                    </a:lnTo>
                    <a:lnTo>
                      <a:pt x="7" y="93"/>
                    </a:lnTo>
                    <a:lnTo>
                      <a:pt x="2" y="123"/>
                    </a:lnTo>
                    <a:lnTo>
                      <a:pt x="0" y="153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19">
                <a:extLst>
                  <a:ext uri="{FF2B5EF4-FFF2-40B4-BE49-F238E27FC236}">
                    <a16:creationId xmlns:a16="http://schemas.microsoft.com/office/drawing/2014/main" id="{111BD9D5-3F3F-4C68-8FE5-1E2370E1D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" y="755"/>
                <a:ext cx="129" cy="82"/>
              </a:xfrm>
              <a:custGeom>
                <a:avLst/>
                <a:gdLst>
                  <a:gd name="T0" fmla="*/ 51 w 259"/>
                  <a:gd name="T1" fmla="*/ 19 h 164"/>
                  <a:gd name="T2" fmla="*/ 52 w 259"/>
                  <a:gd name="T3" fmla="*/ 18 h 164"/>
                  <a:gd name="T4" fmla="*/ 53 w 259"/>
                  <a:gd name="T5" fmla="*/ 17 h 164"/>
                  <a:gd name="T6" fmla="*/ 57 w 259"/>
                  <a:gd name="T7" fmla="*/ 14 h 164"/>
                  <a:gd name="T8" fmla="*/ 61 w 259"/>
                  <a:gd name="T9" fmla="*/ 11 h 164"/>
                  <a:gd name="T10" fmla="*/ 63 w 259"/>
                  <a:gd name="T11" fmla="*/ 9 h 164"/>
                  <a:gd name="T12" fmla="*/ 64 w 259"/>
                  <a:gd name="T13" fmla="*/ 8 h 164"/>
                  <a:gd name="T14" fmla="*/ 64 w 259"/>
                  <a:gd name="T15" fmla="*/ 1 h 164"/>
                  <a:gd name="T16" fmla="*/ 62 w 259"/>
                  <a:gd name="T17" fmla="*/ 1 h 164"/>
                  <a:gd name="T18" fmla="*/ 59 w 259"/>
                  <a:gd name="T19" fmla="*/ 0 h 164"/>
                  <a:gd name="T20" fmla="*/ 56 w 259"/>
                  <a:gd name="T21" fmla="*/ 0 h 164"/>
                  <a:gd name="T22" fmla="*/ 53 w 259"/>
                  <a:gd name="T23" fmla="*/ 0 h 164"/>
                  <a:gd name="T24" fmla="*/ 47 w 259"/>
                  <a:gd name="T25" fmla="*/ 2 h 164"/>
                  <a:gd name="T26" fmla="*/ 42 w 259"/>
                  <a:gd name="T27" fmla="*/ 4 h 164"/>
                  <a:gd name="T28" fmla="*/ 36 w 259"/>
                  <a:gd name="T29" fmla="*/ 7 h 164"/>
                  <a:gd name="T30" fmla="*/ 31 w 259"/>
                  <a:gd name="T31" fmla="*/ 10 h 164"/>
                  <a:gd name="T32" fmla="*/ 27 w 259"/>
                  <a:gd name="T33" fmla="*/ 13 h 164"/>
                  <a:gd name="T34" fmla="*/ 23 w 259"/>
                  <a:gd name="T35" fmla="*/ 16 h 164"/>
                  <a:gd name="T36" fmla="*/ 22 w 259"/>
                  <a:gd name="T37" fmla="*/ 17 h 164"/>
                  <a:gd name="T38" fmla="*/ 21 w 259"/>
                  <a:gd name="T39" fmla="*/ 18 h 164"/>
                  <a:gd name="T40" fmla="*/ 19 w 259"/>
                  <a:gd name="T41" fmla="*/ 20 h 164"/>
                  <a:gd name="T42" fmla="*/ 16 w 259"/>
                  <a:gd name="T43" fmla="*/ 23 h 164"/>
                  <a:gd name="T44" fmla="*/ 13 w 259"/>
                  <a:gd name="T45" fmla="*/ 27 h 164"/>
                  <a:gd name="T46" fmla="*/ 9 w 259"/>
                  <a:gd name="T47" fmla="*/ 30 h 164"/>
                  <a:gd name="T48" fmla="*/ 5 w 259"/>
                  <a:gd name="T49" fmla="*/ 33 h 164"/>
                  <a:gd name="T50" fmla="*/ 2 w 259"/>
                  <a:gd name="T51" fmla="*/ 35 h 164"/>
                  <a:gd name="T52" fmla="*/ 1 w 259"/>
                  <a:gd name="T53" fmla="*/ 36 h 164"/>
                  <a:gd name="T54" fmla="*/ 0 w 259"/>
                  <a:gd name="T55" fmla="*/ 36 h 164"/>
                  <a:gd name="T56" fmla="*/ 3 w 259"/>
                  <a:gd name="T57" fmla="*/ 33 h 164"/>
                  <a:gd name="T58" fmla="*/ 6 w 259"/>
                  <a:gd name="T59" fmla="*/ 31 h 164"/>
                  <a:gd name="T60" fmla="*/ 8 w 259"/>
                  <a:gd name="T61" fmla="*/ 30 h 164"/>
                  <a:gd name="T62" fmla="*/ 9 w 259"/>
                  <a:gd name="T63" fmla="*/ 29 h 164"/>
                  <a:gd name="T64" fmla="*/ 10 w 259"/>
                  <a:gd name="T65" fmla="*/ 28 h 164"/>
                  <a:gd name="T66" fmla="*/ 10 w 259"/>
                  <a:gd name="T67" fmla="*/ 28 h 164"/>
                  <a:gd name="T68" fmla="*/ 10 w 259"/>
                  <a:gd name="T69" fmla="*/ 29 h 164"/>
                  <a:gd name="T70" fmla="*/ 10 w 259"/>
                  <a:gd name="T71" fmla="*/ 30 h 164"/>
                  <a:gd name="T72" fmla="*/ 8 w 259"/>
                  <a:gd name="T73" fmla="*/ 33 h 164"/>
                  <a:gd name="T74" fmla="*/ 5 w 259"/>
                  <a:gd name="T75" fmla="*/ 36 h 164"/>
                  <a:gd name="T76" fmla="*/ 2 w 259"/>
                  <a:gd name="T77" fmla="*/ 39 h 164"/>
                  <a:gd name="T78" fmla="*/ 0 w 259"/>
                  <a:gd name="T79" fmla="*/ 41 h 164"/>
                  <a:gd name="T80" fmla="*/ 7 w 259"/>
                  <a:gd name="T81" fmla="*/ 41 h 164"/>
                  <a:gd name="T82" fmla="*/ 14 w 259"/>
                  <a:gd name="T83" fmla="*/ 40 h 164"/>
                  <a:gd name="T84" fmla="*/ 20 w 259"/>
                  <a:gd name="T85" fmla="*/ 39 h 164"/>
                  <a:gd name="T86" fmla="*/ 26 w 259"/>
                  <a:gd name="T87" fmla="*/ 36 h 164"/>
                  <a:gd name="T88" fmla="*/ 32 w 259"/>
                  <a:gd name="T89" fmla="*/ 33 h 164"/>
                  <a:gd name="T90" fmla="*/ 38 w 259"/>
                  <a:gd name="T91" fmla="*/ 29 h 164"/>
                  <a:gd name="T92" fmla="*/ 44 w 259"/>
                  <a:gd name="T93" fmla="*/ 25 h 164"/>
                  <a:gd name="T94" fmla="*/ 51 w 259"/>
                  <a:gd name="T95" fmla="*/ 19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9" h="164">
                    <a:moveTo>
                      <a:pt x="204" y="73"/>
                    </a:moveTo>
                    <a:lnTo>
                      <a:pt x="208" y="71"/>
                    </a:lnTo>
                    <a:lnTo>
                      <a:pt x="215" y="68"/>
                    </a:lnTo>
                    <a:lnTo>
                      <a:pt x="230" y="54"/>
                    </a:lnTo>
                    <a:lnTo>
                      <a:pt x="246" y="41"/>
                    </a:lnTo>
                    <a:lnTo>
                      <a:pt x="253" y="34"/>
                    </a:lnTo>
                    <a:lnTo>
                      <a:pt x="259" y="31"/>
                    </a:lnTo>
                    <a:lnTo>
                      <a:pt x="259" y="4"/>
                    </a:lnTo>
                    <a:lnTo>
                      <a:pt x="249" y="1"/>
                    </a:lnTo>
                    <a:lnTo>
                      <a:pt x="238" y="0"/>
                    </a:lnTo>
                    <a:lnTo>
                      <a:pt x="226" y="0"/>
                    </a:lnTo>
                    <a:lnTo>
                      <a:pt x="215" y="0"/>
                    </a:lnTo>
                    <a:lnTo>
                      <a:pt x="191" y="5"/>
                    </a:lnTo>
                    <a:lnTo>
                      <a:pt x="168" y="14"/>
                    </a:lnTo>
                    <a:lnTo>
                      <a:pt x="146" y="25"/>
                    </a:lnTo>
                    <a:lnTo>
                      <a:pt x="125" y="38"/>
                    </a:lnTo>
                    <a:lnTo>
                      <a:pt x="108" y="51"/>
                    </a:lnTo>
                    <a:lnTo>
                      <a:pt x="94" y="64"/>
                    </a:lnTo>
                    <a:lnTo>
                      <a:pt x="90" y="67"/>
                    </a:lnTo>
                    <a:lnTo>
                      <a:pt x="87" y="70"/>
                    </a:lnTo>
                    <a:lnTo>
                      <a:pt x="77" y="80"/>
                    </a:lnTo>
                    <a:lnTo>
                      <a:pt x="65" y="92"/>
                    </a:lnTo>
                    <a:lnTo>
                      <a:pt x="52" y="107"/>
                    </a:lnTo>
                    <a:lnTo>
                      <a:pt x="37" y="119"/>
                    </a:lnTo>
                    <a:lnTo>
                      <a:pt x="23" y="131"/>
                    </a:lnTo>
                    <a:lnTo>
                      <a:pt x="11" y="139"/>
                    </a:lnTo>
                    <a:lnTo>
                      <a:pt x="6" y="141"/>
                    </a:lnTo>
                    <a:lnTo>
                      <a:pt x="0" y="141"/>
                    </a:lnTo>
                    <a:lnTo>
                      <a:pt x="13" y="130"/>
                    </a:lnTo>
                    <a:lnTo>
                      <a:pt x="24" y="122"/>
                    </a:lnTo>
                    <a:lnTo>
                      <a:pt x="32" y="117"/>
                    </a:lnTo>
                    <a:lnTo>
                      <a:pt x="37" y="114"/>
                    </a:lnTo>
                    <a:lnTo>
                      <a:pt x="41" y="112"/>
                    </a:lnTo>
                    <a:lnTo>
                      <a:pt x="42" y="112"/>
                    </a:lnTo>
                    <a:lnTo>
                      <a:pt x="42" y="115"/>
                    </a:lnTo>
                    <a:lnTo>
                      <a:pt x="40" y="119"/>
                    </a:lnTo>
                    <a:lnTo>
                      <a:pt x="32" y="129"/>
                    </a:lnTo>
                    <a:lnTo>
                      <a:pt x="22" y="141"/>
                    </a:lnTo>
                    <a:lnTo>
                      <a:pt x="11" y="154"/>
                    </a:lnTo>
                    <a:lnTo>
                      <a:pt x="0" y="164"/>
                    </a:lnTo>
                    <a:lnTo>
                      <a:pt x="29" y="163"/>
                    </a:lnTo>
                    <a:lnTo>
                      <a:pt x="56" y="159"/>
                    </a:lnTo>
                    <a:lnTo>
                      <a:pt x="81" y="153"/>
                    </a:lnTo>
                    <a:lnTo>
                      <a:pt x="107" y="144"/>
                    </a:lnTo>
                    <a:lnTo>
                      <a:pt x="131" y="131"/>
                    </a:lnTo>
                    <a:lnTo>
                      <a:pt x="154" y="116"/>
                    </a:lnTo>
                    <a:lnTo>
                      <a:pt x="178" y="97"/>
                    </a:lnTo>
                    <a:lnTo>
                      <a:pt x="204" y="73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20">
                <a:extLst>
                  <a:ext uri="{FF2B5EF4-FFF2-40B4-BE49-F238E27FC236}">
                    <a16:creationId xmlns:a16="http://schemas.microsoft.com/office/drawing/2014/main" id="{0B83270D-E67D-4FDC-90BD-3092FEB31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868"/>
                <a:ext cx="78" cy="51"/>
              </a:xfrm>
              <a:custGeom>
                <a:avLst/>
                <a:gdLst>
                  <a:gd name="T0" fmla="*/ 22 w 156"/>
                  <a:gd name="T1" fmla="*/ 2 h 104"/>
                  <a:gd name="T2" fmla="*/ 19 w 156"/>
                  <a:gd name="T3" fmla="*/ 2 h 104"/>
                  <a:gd name="T4" fmla="*/ 16 w 156"/>
                  <a:gd name="T5" fmla="*/ 3 h 104"/>
                  <a:gd name="T6" fmla="*/ 10 w 156"/>
                  <a:gd name="T7" fmla="*/ 7 h 104"/>
                  <a:gd name="T8" fmla="*/ 5 w 156"/>
                  <a:gd name="T9" fmla="*/ 11 h 104"/>
                  <a:gd name="T10" fmla="*/ 2 w 156"/>
                  <a:gd name="T11" fmla="*/ 12 h 104"/>
                  <a:gd name="T12" fmla="*/ 0 w 156"/>
                  <a:gd name="T13" fmla="*/ 12 h 104"/>
                  <a:gd name="T14" fmla="*/ 0 w 156"/>
                  <a:gd name="T15" fmla="*/ 15 h 104"/>
                  <a:gd name="T16" fmla="*/ 1 w 156"/>
                  <a:gd name="T17" fmla="*/ 17 h 104"/>
                  <a:gd name="T18" fmla="*/ 1 w 156"/>
                  <a:gd name="T19" fmla="*/ 19 h 104"/>
                  <a:gd name="T20" fmla="*/ 2 w 156"/>
                  <a:gd name="T21" fmla="*/ 21 h 104"/>
                  <a:gd name="T22" fmla="*/ 3 w 156"/>
                  <a:gd name="T23" fmla="*/ 23 h 104"/>
                  <a:gd name="T24" fmla="*/ 6 w 156"/>
                  <a:gd name="T25" fmla="*/ 25 h 104"/>
                  <a:gd name="T26" fmla="*/ 8 w 156"/>
                  <a:gd name="T27" fmla="*/ 25 h 104"/>
                  <a:gd name="T28" fmla="*/ 11 w 156"/>
                  <a:gd name="T29" fmla="*/ 25 h 104"/>
                  <a:gd name="T30" fmla="*/ 14 w 156"/>
                  <a:gd name="T31" fmla="*/ 24 h 104"/>
                  <a:gd name="T32" fmla="*/ 17 w 156"/>
                  <a:gd name="T33" fmla="*/ 23 h 104"/>
                  <a:gd name="T34" fmla="*/ 21 w 156"/>
                  <a:gd name="T35" fmla="*/ 21 h 104"/>
                  <a:gd name="T36" fmla="*/ 24 w 156"/>
                  <a:gd name="T37" fmla="*/ 19 h 104"/>
                  <a:gd name="T38" fmla="*/ 31 w 156"/>
                  <a:gd name="T39" fmla="*/ 14 h 104"/>
                  <a:gd name="T40" fmla="*/ 33 w 156"/>
                  <a:gd name="T41" fmla="*/ 12 h 104"/>
                  <a:gd name="T42" fmla="*/ 36 w 156"/>
                  <a:gd name="T43" fmla="*/ 9 h 104"/>
                  <a:gd name="T44" fmla="*/ 38 w 156"/>
                  <a:gd name="T45" fmla="*/ 6 h 104"/>
                  <a:gd name="T46" fmla="*/ 39 w 156"/>
                  <a:gd name="T47" fmla="*/ 4 h 104"/>
                  <a:gd name="T48" fmla="*/ 36 w 156"/>
                  <a:gd name="T49" fmla="*/ 0 h 104"/>
                  <a:gd name="T50" fmla="*/ 32 w 156"/>
                  <a:gd name="T51" fmla="*/ 0 h 104"/>
                  <a:gd name="T52" fmla="*/ 28 w 156"/>
                  <a:gd name="T53" fmla="*/ 0 h 104"/>
                  <a:gd name="T54" fmla="*/ 25 w 156"/>
                  <a:gd name="T55" fmla="*/ 1 h 104"/>
                  <a:gd name="T56" fmla="*/ 24 w 156"/>
                  <a:gd name="T57" fmla="*/ 2 h 104"/>
                  <a:gd name="T58" fmla="*/ 22 w 156"/>
                  <a:gd name="T59" fmla="*/ 2 h 1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6" h="104">
                    <a:moveTo>
                      <a:pt x="88" y="8"/>
                    </a:moveTo>
                    <a:lnTo>
                      <a:pt x="76" y="10"/>
                    </a:lnTo>
                    <a:lnTo>
                      <a:pt x="63" y="15"/>
                    </a:lnTo>
                    <a:lnTo>
                      <a:pt x="40" y="30"/>
                    </a:lnTo>
                    <a:lnTo>
                      <a:pt x="18" y="45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1" y="70"/>
                    </a:lnTo>
                    <a:lnTo>
                      <a:pt x="4" y="78"/>
                    </a:lnTo>
                    <a:lnTo>
                      <a:pt x="6" y="85"/>
                    </a:lnTo>
                    <a:lnTo>
                      <a:pt x="12" y="95"/>
                    </a:lnTo>
                    <a:lnTo>
                      <a:pt x="21" y="102"/>
                    </a:lnTo>
                    <a:lnTo>
                      <a:pt x="31" y="104"/>
                    </a:lnTo>
                    <a:lnTo>
                      <a:pt x="43" y="104"/>
                    </a:lnTo>
                    <a:lnTo>
                      <a:pt x="55" y="100"/>
                    </a:lnTo>
                    <a:lnTo>
                      <a:pt x="68" y="95"/>
                    </a:lnTo>
                    <a:lnTo>
                      <a:pt x="83" y="88"/>
                    </a:lnTo>
                    <a:lnTo>
                      <a:pt x="96" y="79"/>
                    </a:lnTo>
                    <a:lnTo>
                      <a:pt x="121" y="59"/>
                    </a:lnTo>
                    <a:lnTo>
                      <a:pt x="132" y="48"/>
                    </a:lnTo>
                    <a:lnTo>
                      <a:pt x="142" y="37"/>
                    </a:lnTo>
                    <a:lnTo>
                      <a:pt x="151" y="27"/>
                    </a:lnTo>
                    <a:lnTo>
                      <a:pt x="156" y="17"/>
                    </a:lnTo>
                    <a:lnTo>
                      <a:pt x="144" y="0"/>
                    </a:lnTo>
                    <a:lnTo>
                      <a:pt x="128" y="1"/>
                    </a:lnTo>
                    <a:lnTo>
                      <a:pt x="111" y="3"/>
                    </a:lnTo>
                    <a:lnTo>
                      <a:pt x="98" y="7"/>
                    </a:lnTo>
                    <a:lnTo>
                      <a:pt x="93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21">
                <a:extLst>
                  <a:ext uri="{FF2B5EF4-FFF2-40B4-BE49-F238E27FC236}">
                    <a16:creationId xmlns:a16="http://schemas.microsoft.com/office/drawing/2014/main" id="{D491B314-8B22-40C3-B1E6-DE3EA44EA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950"/>
                <a:ext cx="106" cy="46"/>
              </a:xfrm>
              <a:custGeom>
                <a:avLst/>
                <a:gdLst>
                  <a:gd name="T0" fmla="*/ 53 w 212"/>
                  <a:gd name="T1" fmla="*/ 3 h 93"/>
                  <a:gd name="T2" fmla="*/ 50 w 212"/>
                  <a:gd name="T3" fmla="*/ 2 h 93"/>
                  <a:gd name="T4" fmla="*/ 46 w 212"/>
                  <a:gd name="T5" fmla="*/ 1 h 93"/>
                  <a:gd name="T6" fmla="*/ 42 w 212"/>
                  <a:gd name="T7" fmla="*/ 0 h 93"/>
                  <a:gd name="T8" fmla="*/ 38 w 212"/>
                  <a:gd name="T9" fmla="*/ 0 h 93"/>
                  <a:gd name="T10" fmla="*/ 33 w 212"/>
                  <a:gd name="T11" fmla="*/ 0 h 93"/>
                  <a:gd name="T12" fmla="*/ 29 w 212"/>
                  <a:gd name="T13" fmla="*/ 0 h 93"/>
                  <a:gd name="T14" fmla="*/ 25 w 212"/>
                  <a:gd name="T15" fmla="*/ 1 h 93"/>
                  <a:gd name="T16" fmla="*/ 21 w 212"/>
                  <a:gd name="T17" fmla="*/ 2 h 93"/>
                  <a:gd name="T18" fmla="*/ 16 w 212"/>
                  <a:gd name="T19" fmla="*/ 3 h 93"/>
                  <a:gd name="T20" fmla="*/ 13 w 212"/>
                  <a:gd name="T21" fmla="*/ 5 h 93"/>
                  <a:gd name="T22" fmla="*/ 9 w 212"/>
                  <a:gd name="T23" fmla="*/ 7 h 93"/>
                  <a:gd name="T24" fmla="*/ 6 w 212"/>
                  <a:gd name="T25" fmla="*/ 9 h 93"/>
                  <a:gd name="T26" fmla="*/ 4 w 212"/>
                  <a:gd name="T27" fmla="*/ 12 h 93"/>
                  <a:gd name="T28" fmla="*/ 2 w 212"/>
                  <a:gd name="T29" fmla="*/ 15 h 93"/>
                  <a:gd name="T30" fmla="*/ 1 w 212"/>
                  <a:gd name="T31" fmla="*/ 19 h 93"/>
                  <a:gd name="T32" fmla="*/ 0 w 212"/>
                  <a:gd name="T33" fmla="*/ 23 h 93"/>
                  <a:gd name="T34" fmla="*/ 7 w 212"/>
                  <a:gd name="T35" fmla="*/ 23 h 93"/>
                  <a:gd name="T36" fmla="*/ 13 w 212"/>
                  <a:gd name="T37" fmla="*/ 21 h 93"/>
                  <a:gd name="T38" fmla="*/ 27 w 212"/>
                  <a:gd name="T39" fmla="*/ 18 h 93"/>
                  <a:gd name="T40" fmla="*/ 40 w 212"/>
                  <a:gd name="T41" fmla="*/ 16 h 93"/>
                  <a:gd name="T42" fmla="*/ 47 w 212"/>
                  <a:gd name="T43" fmla="*/ 14 h 93"/>
                  <a:gd name="T44" fmla="*/ 53 w 212"/>
                  <a:gd name="T45" fmla="*/ 14 h 93"/>
                  <a:gd name="T46" fmla="*/ 53 w 212"/>
                  <a:gd name="T47" fmla="*/ 3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2" h="93">
                    <a:moveTo>
                      <a:pt x="212" y="15"/>
                    </a:moveTo>
                    <a:lnTo>
                      <a:pt x="198" y="9"/>
                    </a:lnTo>
                    <a:lnTo>
                      <a:pt x="183" y="5"/>
                    </a:lnTo>
                    <a:lnTo>
                      <a:pt x="168" y="2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15" y="1"/>
                    </a:lnTo>
                    <a:lnTo>
                      <a:pt x="97" y="5"/>
                    </a:lnTo>
                    <a:lnTo>
                      <a:pt x="81" y="9"/>
                    </a:lnTo>
                    <a:lnTo>
                      <a:pt x="64" y="15"/>
                    </a:lnTo>
                    <a:lnTo>
                      <a:pt x="50" y="21"/>
                    </a:lnTo>
                    <a:lnTo>
                      <a:pt x="36" y="29"/>
                    </a:lnTo>
                    <a:lnTo>
                      <a:pt x="24" y="39"/>
                    </a:lnTo>
                    <a:lnTo>
                      <a:pt x="14" y="50"/>
                    </a:lnTo>
                    <a:lnTo>
                      <a:pt x="7" y="63"/>
                    </a:lnTo>
                    <a:lnTo>
                      <a:pt x="2" y="77"/>
                    </a:lnTo>
                    <a:lnTo>
                      <a:pt x="0" y="93"/>
                    </a:lnTo>
                    <a:lnTo>
                      <a:pt x="26" y="92"/>
                    </a:lnTo>
                    <a:lnTo>
                      <a:pt x="52" y="87"/>
                    </a:lnTo>
                    <a:lnTo>
                      <a:pt x="106" y="75"/>
                    </a:lnTo>
                    <a:lnTo>
                      <a:pt x="160" y="64"/>
                    </a:lnTo>
                    <a:lnTo>
                      <a:pt x="186" y="59"/>
                    </a:lnTo>
                    <a:lnTo>
                      <a:pt x="212" y="58"/>
                    </a:lnTo>
                    <a:lnTo>
                      <a:pt x="212" y="15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22">
                <a:extLst>
                  <a:ext uri="{FF2B5EF4-FFF2-40B4-BE49-F238E27FC236}">
                    <a16:creationId xmlns:a16="http://schemas.microsoft.com/office/drawing/2014/main" id="{37BC56D5-7113-4D83-A66B-AA459F79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" y="1120"/>
                <a:ext cx="45" cy="43"/>
              </a:xfrm>
              <a:custGeom>
                <a:avLst/>
                <a:gdLst>
                  <a:gd name="T0" fmla="*/ 9 w 89"/>
                  <a:gd name="T1" fmla="*/ 20 h 86"/>
                  <a:gd name="T2" fmla="*/ 10 w 89"/>
                  <a:gd name="T3" fmla="*/ 20 h 86"/>
                  <a:gd name="T4" fmla="*/ 11 w 89"/>
                  <a:gd name="T5" fmla="*/ 20 h 86"/>
                  <a:gd name="T6" fmla="*/ 15 w 89"/>
                  <a:gd name="T7" fmla="*/ 21 h 86"/>
                  <a:gd name="T8" fmla="*/ 19 w 89"/>
                  <a:gd name="T9" fmla="*/ 22 h 86"/>
                  <a:gd name="T10" fmla="*/ 23 w 89"/>
                  <a:gd name="T11" fmla="*/ 22 h 86"/>
                  <a:gd name="T12" fmla="*/ 23 w 89"/>
                  <a:gd name="T13" fmla="*/ 16 h 86"/>
                  <a:gd name="T14" fmla="*/ 22 w 89"/>
                  <a:gd name="T15" fmla="*/ 12 h 86"/>
                  <a:gd name="T16" fmla="*/ 21 w 89"/>
                  <a:gd name="T17" fmla="*/ 8 h 86"/>
                  <a:gd name="T18" fmla="*/ 19 w 89"/>
                  <a:gd name="T19" fmla="*/ 5 h 86"/>
                  <a:gd name="T20" fmla="*/ 17 w 89"/>
                  <a:gd name="T21" fmla="*/ 3 h 86"/>
                  <a:gd name="T22" fmla="*/ 13 w 89"/>
                  <a:gd name="T23" fmla="*/ 1 h 86"/>
                  <a:gd name="T24" fmla="*/ 9 w 89"/>
                  <a:gd name="T25" fmla="*/ 1 h 86"/>
                  <a:gd name="T26" fmla="*/ 6 w 89"/>
                  <a:gd name="T27" fmla="*/ 0 h 86"/>
                  <a:gd name="T28" fmla="*/ 4 w 89"/>
                  <a:gd name="T29" fmla="*/ 0 h 86"/>
                  <a:gd name="T30" fmla="*/ 0 w 89"/>
                  <a:gd name="T31" fmla="*/ 6 h 86"/>
                  <a:gd name="T32" fmla="*/ 1 w 89"/>
                  <a:gd name="T33" fmla="*/ 7 h 86"/>
                  <a:gd name="T34" fmla="*/ 2 w 89"/>
                  <a:gd name="T35" fmla="*/ 9 h 86"/>
                  <a:gd name="T36" fmla="*/ 5 w 89"/>
                  <a:gd name="T37" fmla="*/ 13 h 86"/>
                  <a:gd name="T38" fmla="*/ 8 w 89"/>
                  <a:gd name="T39" fmla="*/ 17 h 86"/>
                  <a:gd name="T40" fmla="*/ 9 w 89"/>
                  <a:gd name="T41" fmla="*/ 19 h 86"/>
                  <a:gd name="T42" fmla="*/ 9 w 89"/>
                  <a:gd name="T43" fmla="*/ 20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9" h="86">
                    <a:moveTo>
                      <a:pt x="34" y="77"/>
                    </a:moveTo>
                    <a:lnTo>
                      <a:pt x="39" y="78"/>
                    </a:lnTo>
                    <a:lnTo>
                      <a:pt x="43" y="79"/>
                    </a:lnTo>
                    <a:lnTo>
                      <a:pt x="57" y="81"/>
                    </a:lnTo>
                    <a:lnTo>
                      <a:pt x="73" y="85"/>
                    </a:lnTo>
                    <a:lnTo>
                      <a:pt x="89" y="86"/>
                    </a:lnTo>
                    <a:lnTo>
                      <a:pt x="89" y="63"/>
                    </a:lnTo>
                    <a:lnTo>
                      <a:pt x="86" y="45"/>
                    </a:lnTo>
                    <a:lnTo>
                      <a:pt x="81" y="30"/>
                    </a:lnTo>
                    <a:lnTo>
                      <a:pt x="75" y="19"/>
                    </a:lnTo>
                    <a:lnTo>
                      <a:pt x="65" y="10"/>
                    </a:lnTo>
                    <a:lnTo>
                      <a:pt x="52" y="4"/>
                    </a:lnTo>
                    <a:lnTo>
                      <a:pt x="34" y="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1" y="28"/>
                    </a:lnTo>
                    <a:lnTo>
                      <a:pt x="6" y="34"/>
                    </a:lnTo>
                    <a:lnTo>
                      <a:pt x="17" y="51"/>
                    </a:lnTo>
                    <a:lnTo>
                      <a:pt x="29" y="67"/>
                    </a:lnTo>
                    <a:lnTo>
                      <a:pt x="33" y="73"/>
                    </a:lnTo>
                    <a:lnTo>
                      <a:pt x="34" y="77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23">
                <a:extLst>
                  <a:ext uri="{FF2B5EF4-FFF2-40B4-BE49-F238E27FC236}">
                    <a16:creationId xmlns:a16="http://schemas.microsoft.com/office/drawing/2014/main" id="{BBD35863-570C-469C-B13F-723B9DC62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" y="1148"/>
                <a:ext cx="64" cy="120"/>
              </a:xfrm>
              <a:custGeom>
                <a:avLst/>
                <a:gdLst>
                  <a:gd name="T0" fmla="*/ 29 w 127"/>
                  <a:gd name="T1" fmla="*/ 37 h 240"/>
                  <a:gd name="T2" fmla="*/ 29 w 127"/>
                  <a:gd name="T3" fmla="*/ 35 h 240"/>
                  <a:gd name="T4" fmla="*/ 28 w 127"/>
                  <a:gd name="T5" fmla="*/ 33 h 240"/>
                  <a:gd name="T6" fmla="*/ 27 w 127"/>
                  <a:gd name="T7" fmla="*/ 28 h 240"/>
                  <a:gd name="T8" fmla="*/ 24 w 127"/>
                  <a:gd name="T9" fmla="*/ 22 h 240"/>
                  <a:gd name="T10" fmla="*/ 21 w 127"/>
                  <a:gd name="T11" fmla="*/ 16 h 240"/>
                  <a:gd name="T12" fmla="*/ 18 w 127"/>
                  <a:gd name="T13" fmla="*/ 11 h 240"/>
                  <a:gd name="T14" fmla="*/ 14 w 127"/>
                  <a:gd name="T15" fmla="*/ 6 h 240"/>
                  <a:gd name="T16" fmla="*/ 12 w 127"/>
                  <a:gd name="T17" fmla="*/ 4 h 240"/>
                  <a:gd name="T18" fmla="*/ 10 w 127"/>
                  <a:gd name="T19" fmla="*/ 2 h 240"/>
                  <a:gd name="T20" fmla="*/ 9 w 127"/>
                  <a:gd name="T21" fmla="*/ 1 h 240"/>
                  <a:gd name="T22" fmla="*/ 7 w 127"/>
                  <a:gd name="T23" fmla="*/ 0 h 240"/>
                  <a:gd name="T24" fmla="*/ 5 w 127"/>
                  <a:gd name="T25" fmla="*/ 0 h 240"/>
                  <a:gd name="T26" fmla="*/ 3 w 127"/>
                  <a:gd name="T27" fmla="*/ 1 h 240"/>
                  <a:gd name="T28" fmla="*/ 2 w 127"/>
                  <a:gd name="T29" fmla="*/ 2 h 240"/>
                  <a:gd name="T30" fmla="*/ 1 w 127"/>
                  <a:gd name="T31" fmla="*/ 4 h 240"/>
                  <a:gd name="T32" fmla="*/ 1 w 127"/>
                  <a:gd name="T33" fmla="*/ 7 h 240"/>
                  <a:gd name="T34" fmla="*/ 0 w 127"/>
                  <a:gd name="T35" fmla="*/ 10 h 240"/>
                  <a:gd name="T36" fmla="*/ 0 w 127"/>
                  <a:gd name="T37" fmla="*/ 16 h 240"/>
                  <a:gd name="T38" fmla="*/ 1 w 127"/>
                  <a:gd name="T39" fmla="*/ 23 h 240"/>
                  <a:gd name="T40" fmla="*/ 2 w 127"/>
                  <a:gd name="T41" fmla="*/ 30 h 240"/>
                  <a:gd name="T42" fmla="*/ 2 w 127"/>
                  <a:gd name="T43" fmla="*/ 32 h 240"/>
                  <a:gd name="T44" fmla="*/ 3 w 127"/>
                  <a:gd name="T45" fmla="*/ 35 h 240"/>
                  <a:gd name="T46" fmla="*/ 3 w 127"/>
                  <a:gd name="T47" fmla="*/ 36 h 240"/>
                  <a:gd name="T48" fmla="*/ 4 w 127"/>
                  <a:gd name="T49" fmla="*/ 37 h 240"/>
                  <a:gd name="T50" fmla="*/ 4 w 127"/>
                  <a:gd name="T51" fmla="*/ 38 h 240"/>
                  <a:gd name="T52" fmla="*/ 6 w 127"/>
                  <a:gd name="T53" fmla="*/ 39 h 240"/>
                  <a:gd name="T54" fmla="*/ 7 w 127"/>
                  <a:gd name="T55" fmla="*/ 41 h 240"/>
                  <a:gd name="T56" fmla="*/ 9 w 127"/>
                  <a:gd name="T57" fmla="*/ 43 h 240"/>
                  <a:gd name="T58" fmla="*/ 13 w 127"/>
                  <a:gd name="T59" fmla="*/ 48 h 240"/>
                  <a:gd name="T60" fmla="*/ 17 w 127"/>
                  <a:gd name="T61" fmla="*/ 53 h 240"/>
                  <a:gd name="T62" fmla="*/ 19 w 127"/>
                  <a:gd name="T63" fmla="*/ 55 h 240"/>
                  <a:gd name="T64" fmla="*/ 21 w 127"/>
                  <a:gd name="T65" fmla="*/ 57 h 240"/>
                  <a:gd name="T66" fmla="*/ 24 w 127"/>
                  <a:gd name="T67" fmla="*/ 59 h 240"/>
                  <a:gd name="T68" fmla="*/ 26 w 127"/>
                  <a:gd name="T69" fmla="*/ 60 h 240"/>
                  <a:gd name="T70" fmla="*/ 28 w 127"/>
                  <a:gd name="T71" fmla="*/ 60 h 240"/>
                  <a:gd name="T72" fmla="*/ 29 w 127"/>
                  <a:gd name="T73" fmla="*/ 60 h 240"/>
                  <a:gd name="T74" fmla="*/ 30 w 127"/>
                  <a:gd name="T75" fmla="*/ 59 h 240"/>
                  <a:gd name="T76" fmla="*/ 31 w 127"/>
                  <a:gd name="T77" fmla="*/ 56 h 240"/>
                  <a:gd name="T78" fmla="*/ 32 w 127"/>
                  <a:gd name="T79" fmla="*/ 55 h 240"/>
                  <a:gd name="T80" fmla="*/ 32 w 127"/>
                  <a:gd name="T81" fmla="*/ 52 h 240"/>
                  <a:gd name="T82" fmla="*/ 32 w 127"/>
                  <a:gd name="T83" fmla="*/ 50 h 240"/>
                  <a:gd name="T84" fmla="*/ 31 w 127"/>
                  <a:gd name="T85" fmla="*/ 47 h 240"/>
                  <a:gd name="T86" fmla="*/ 31 w 127"/>
                  <a:gd name="T87" fmla="*/ 43 h 240"/>
                  <a:gd name="T88" fmla="*/ 30 w 127"/>
                  <a:gd name="T89" fmla="*/ 40 h 240"/>
                  <a:gd name="T90" fmla="*/ 29 w 127"/>
                  <a:gd name="T91" fmla="*/ 38 h 240"/>
                  <a:gd name="T92" fmla="*/ 29 w 127"/>
                  <a:gd name="T93" fmla="*/ 37 h 2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7" h="240">
                    <a:moveTo>
                      <a:pt x="115" y="146"/>
                    </a:moveTo>
                    <a:lnTo>
                      <a:pt x="114" y="139"/>
                    </a:lnTo>
                    <a:lnTo>
                      <a:pt x="112" y="130"/>
                    </a:lnTo>
                    <a:lnTo>
                      <a:pt x="105" y="110"/>
                    </a:lnTo>
                    <a:lnTo>
                      <a:pt x="95" y="87"/>
                    </a:lnTo>
                    <a:lnTo>
                      <a:pt x="83" y="63"/>
                    </a:lnTo>
                    <a:lnTo>
                      <a:pt x="69" y="41"/>
                    </a:lnTo>
                    <a:lnTo>
                      <a:pt x="55" y="22"/>
                    </a:lnTo>
                    <a:lnTo>
                      <a:pt x="47" y="14"/>
                    </a:lnTo>
                    <a:lnTo>
                      <a:pt x="39" y="7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7" y="7"/>
                    </a:lnTo>
                    <a:lnTo>
                      <a:pt x="3" y="16"/>
                    </a:lnTo>
                    <a:lnTo>
                      <a:pt x="1" y="26"/>
                    </a:lnTo>
                    <a:lnTo>
                      <a:pt x="0" y="39"/>
                    </a:lnTo>
                    <a:lnTo>
                      <a:pt x="0" y="64"/>
                    </a:lnTo>
                    <a:lnTo>
                      <a:pt x="2" y="92"/>
                    </a:lnTo>
                    <a:lnTo>
                      <a:pt x="5" y="118"/>
                    </a:lnTo>
                    <a:lnTo>
                      <a:pt x="7" y="128"/>
                    </a:lnTo>
                    <a:lnTo>
                      <a:pt x="10" y="137"/>
                    </a:lnTo>
                    <a:lnTo>
                      <a:pt x="12" y="142"/>
                    </a:lnTo>
                    <a:lnTo>
                      <a:pt x="13" y="146"/>
                    </a:lnTo>
                    <a:lnTo>
                      <a:pt x="16" y="149"/>
                    </a:lnTo>
                    <a:lnTo>
                      <a:pt x="21" y="155"/>
                    </a:lnTo>
                    <a:lnTo>
                      <a:pt x="27" y="161"/>
                    </a:lnTo>
                    <a:lnTo>
                      <a:pt x="34" y="170"/>
                    </a:lnTo>
                    <a:lnTo>
                      <a:pt x="49" y="190"/>
                    </a:lnTo>
                    <a:lnTo>
                      <a:pt x="67" y="210"/>
                    </a:lnTo>
                    <a:lnTo>
                      <a:pt x="76" y="219"/>
                    </a:lnTo>
                    <a:lnTo>
                      <a:pt x="84" y="227"/>
                    </a:lnTo>
                    <a:lnTo>
                      <a:pt x="93" y="234"/>
                    </a:lnTo>
                    <a:lnTo>
                      <a:pt x="101" y="237"/>
                    </a:lnTo>
                    <a:lnTo>
                      <a:pt x="109" y="240"/>
                    </a:lnTo>
                    <a:lnTo>
                      <a:pt x="114" y="237"/>
                    </a:lnTo>
                    <a:lnTo>
                      <a:pt x="120" y="233"/>
                    </a:lnTo>
                    <a:lnTo>
                      <a:pt x="124" y="223"/>
                    </a:lnTo>
                    <a:lnTo>
                      <a:pt x="126" y="218"/>
                    </a:lnTo>
                    <a:lnTo>
                      <a:pt x="127" y="208"/>
                    </a:lnTo>
                    <a:lnTo>
                      <a:pt x="126" y="197"/>
                    </a:lnTo>
                    <a:lnTo>
                      <a:pt x="124" y="185"/>
                    </a:lnTo>
                    <a:lnTo>
                      <a:pt x="121" y="171"/>
                    </a:lnTo>
                    <a:lnTo>
                      <a:pt x="117" y="160"/>
                    </a:lnTo>
                    <a:lnTo>
                      <a:pt x="115" y="151"/>
                    </a:lnTo>
                    <a:lnTo>
                      <a:pt x="115" y="146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24">
                <a:extLst>
                  <a:ext uri="{FF2B5EF4-FFF2-40B4-BE49-F238E27FC236}">
                    <a16:creationId xmlns:a16="http://schemas.microsoft.com/office/drawing/2014/main" id="{B09DD4BB-DB5F-4DBC-A7B0-4E449EEB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231"/>
                <a:ext cx="47" cy="98"/>
              </a:xfrm>
              <a:custGeom>
                <a:avLst/>
                <a:gdLst>
                  <a:gd name="T0" fmla="*/ 24 w 94"/>
                  <a:gd name="T1" fmla="*/ 19 h 196"/>
                  <a:gd name="T2" fmla="*/ 24 w 94"/>
                  <a:gd name="T3" fmla="*/ 15 h 196"/>
                  <a:gd name="T4" fmla="*/ 24 w 94"/>
                  <a:gd name="T5" fmla="*/ 12 h 196"/>
                  <a:gd name="T6" fmla="*/ 23 w 94"/>
                  <a:gd name="T7" fmla="*/ 9 h 196"/>
                  <a:gd name="T8" fmla="*/ 23 w 94"/>
                  <a:gd name="T9" fmla="*/ 6 h 196"/>
                  <a:gd name="T10" fmla="*/ 22 w 94"/>
                  <a:gd name="T11" fmla="*/ 4 h 196"/>
                  <a:gd name="T12" fmla="*/ 21 w 94"/>
                  <a:gd name="T13" fmla="*/ 3 h 196"/>
                  <a:gd name="T14" fmla="*/ 20 w 94"/>
                  <a:gd name="T15" fmla="*/ 2 h 196"/>
                  <a:gd name="T16" fmla="*/ 19 w 94"/>
                  <a:gd name="T17" fmla="*/ 1 h 196"/>
                  <a:gd name="T18" fmla="*/ 17 w 94"/>
                  <a:gd name="T19" fmla="*/ 1 h 196"/>
                  <a:gd name="T20" fmla="*/ 16 w 94"/>
                  <a:gd name="T21" fmla="*/ 0 h 196"/>
                  <a:gd name="T22" fmla="*/ 15 w 94"/>
                  <a:gd name="T23" fmla="*/ 1 h 196"/>
                  <a:gd name="T24" fmla="*/ 14 w 94"/>
                  <a:gd name="T25" fmla="*/ 1 h 196"/>
                  <a:gd name="T26" fmla="*/ 11 w 94"/>
                  <a:gd name="T27" fmla="*/ 3 h 196"/>
                  <a:gd name="T28" fmla="*/ 8 w 94"/>
                  <a:gd name="T29" fmla="*/ 6 h 196"/>
                  <a:gd name="T30" fmla="*/ 6 w 94"/>
                  <a:gd name="T31" fmla="*/ 10 h 196"/>
                  <a:gd name="T32" fmla="*/ 4 w 94"/>
                  <a:gd name="T33" fmla="*/ 15 h 196"/>
                  <a:gd name="T34" fmla="*/ 2 w 94"/>
                  <a:gd name="T35" fmla="*/ 20 h 196"/>
                  <a:gd name="T36" fmla="*/ 1 w 94"/>
                  <a:gd name="T37" fmla="*/ 25 h 196"/>
                  <a:gd name="T38" fmla="*/ 0 w 94"/>
                  <a:gd name="T39" fmla="*/ 30 h 196"/>
                  <a:gd name="T40" fmla="*/ 1 w 94"/>
                  <a:gd name="T41" fmla="*/ 35 h 196"/>
                  <a:gd name="T42" fmla="*/ 2 w 94"/>
                  <a:gd name="T43" fmla="*/ 40 h 196"/>
                  <a:gd name="T44" fmla="*/ 3 w 94"/>
                  <a:gd name="T45" fmla="*/ 43 h 196"/>
                  <a:gd name="T46" fmla="*/ 5 w 94"/>
                  <a:gd name="T47" fmla="*/ 45 h 196"/>
                  <a:gd name="T48" fmla="*/ 6 w 94"/>
                  <a:gd name="T49" fmla="*/ 46 h 196"/>
                  <a:gd name="T50" fmla="*/ 7 w 94"/>
                  <a:gd name="T51" fmla="*/ 47 h 196"/>
                  <a:gd name="T52" fmla="*/ 9 w 94"/>
                  <a:gd name="T53" fmla="*/ 49 h 196"/>
                  <a:gd name="T54" fmla="*/ 11 w 94"/>
                  <a:gd name="T55" fmla="*/ 49 h 196"/>
                  <a:gd name="T56" fmla="*/ 12 w 94"/>
                  <a:gd name="T57" fmla="*/ 49 h 196"/>
                  <a:gd name="T58" fmla="*/ 14 w 94"/>
                  <a:gd name="T59" fmla="*/ 48 h 196"/>
                  <a:gd name="T60" fmla="*/ 16 w 94"/>
                  <a:gd name="T61" fmla="*/ 46 h 196"/>
                  <a:gd name="T62" fmla="*/ 17 w 94"/>
                  <a:gd name="T63" fmla="*/ 43 h 196"/>
                  <a:gd name="T64" fmla="*/ 18 w 94"/>
                  <a:gd name="T65" fmla="*/ 40 h 196"/>
                  <a:gd name="T66" fmla="*/ 21 w 94"/>
                  <a:gd name="T67" fmla="*/ 34 h 196"/>
                  <a:gd name="T68" fmla="*/ 23 w 94"/>
                  <a:gd name="T69" fmla="*/ 28 h 196"/>
                  <a:gd name="T70" fmla="*/ 23 w 94"/>
                  <a:gd name="T71" fmla="*/ 25 h 196"/>
                  <a:gd name="T72" fmla="*/ 24 w 94"/>
                  <a:gd name="T73" fmla="*/ 23 h 196"/>
                  <a:gd name="T74" fmla="*/ 24 w 94"/>
                  <a:gd name="T75" fmla="*/ 21 h 196"/>
                  <a:gd name="T76" fmla="*/ 24 w 94"/>
                  <a:gd name="T77" fmla="*/ 19 h 19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4" h="196">
                    <a:moveTo>
                      <a:pt x="94" y="76"/>
                    </a:moveTo>
                    <a:lnTo>
                      <a:pt x="94" y="60"/>
                    </a:lnTo>
                    <a:lnTo>
                      <a:pt x="93" y="45"/>
                    </a:lnTo>
                    <a:lnTo>
                      <a:pt x="91" y="34"/>
                    </a:lnTo>
                    <a:lnTo>
                      <a:pt x="89" y="24"/>
                    </a:lnTo>
                    <a:lnTo>
                      <a:pt x="86" y="16"/>
                    </a:lnTo>
                    <a:lnTo>
                      <a:pt x="81" y="10"/>
                    </a:lnTo>
                    <a:lnTo>
                      <a:pt x="78" y="5"/>
                    </a:lnTo>
                    <a:lnTo>
                      <a:pt x="74" y="2"/>
                    </a:lnTo>
                    <a:lnTo>
                      <a:pt x="68" y="1"/>
                    </a:lnTo>
                    <a:lnTo>
                      <a:pt x="64" y="0"/>
                    </a:lnTo>
                    <a:lnTo>
                      <a:pt x="58" y="1"/>
                    </a:lnTo>
                    <a:lnTo>
                      <a:pt x="53" y="4"/>
                    </a:lnTo>
                    <a:lnTo>
                      <a:pt x="42" y="12"/>
                    </a:lnTo>
                    <a:lnTo>
                      <a:pt x="31" y="24"/>
                    </a:lnTo>
                    <a:lnTo>
                      <a:pt x="21" y="39"/>
                    </a:lnTo>
                    <a:lnTo>
                      <a:pt x="13" y="57"/>
                    </a:lnTo>
                    <a:lnTo>
                      <a:pt x="6" y="77"/>
                    </a:lnTo>
                    <a:lnTo>
                      <a:pt x="2" y="97"/>
                    </a:lnTo>
                    <a:lnTo>
                      <a:pt x="0" y="118"/>
                    </a:lnTo>
                    <a:lnTo>
                      <a:pt x="2" y="139"/>
                    </a:lnTo>
                    <a:lnTo>
                      <a:pt x="8" y="159"/>
                    </a:lnTo>
                    <a:lnTo>
                      <a:pt x="12" y="169"/>
                    </a:lnTo>
                    <a:lnTo>
                      <a:pt x="19" y="178"/>
                    </a:lnTo>
                    <a:lnTo>
                      <a:pt x="22" y="184"/>
                    </a:lnTo>
                    <a:lnTo>
                      <a:pt x="26" y="188"/>
                    </a:lnTo>
                    <a:lnTo>
                      <a:pt x="34" y="195"/>
                    </a:lnTo>
                    <a:lnTo>
                      <a:pt x="41" y="196"/>
                    </a:lnTo>
                    <a:lnTo>
                      <a:pt x="48" y="194"/>
                    </a:lnTo>
                    <a:lnTo>
                      <a:pt x="55" y="189"/>
                    </a:lnTo>
                    <a:lnTo>
                      <a:pt x="61" y="182"/>
                    </a:lnTo>
                    <a:lnTo>
                      <a:pt x="67" y="172"/>
                    </a:lnTo>
                    <a:lnTo>
                      <a:pt x="72" y="160"/>
                    </a:lnTo>
                    <a:lnTo>
                      <a:pt x="81" y="136"/>
                    </a:lnTo>
                    <a:lnTo>
                      <a:pt x="89" y="110"/>
                    </a:lnTo>
                    <a:lnTo>
                      <a:pt x="91" y="99"/>
                    </a:lnTo>
                    <a:lnTo>
                      <a:pt x="93" y="89"/>
                    </a:lnTo>
                    <a:lnTo>
                      <a:pt x="94" y="81"/>
                    </a:lnTo>
                    <a:lnTo>
                      <a:pt x="94" y="76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25">
                <a:extLst>
                  <a:ext uri="{FF2B5EF4-FFF2-40B4-BE49-F238E27FC236}">
                    <a16:creationId xmlns:a16="http://schemas.microsoft.com/office/drawing/2014/main" id="{E931078B-731C-4BE6-920E-CF247A210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1159"/>
                <a:ext cx="51" cy="73"/>
              </a:xfrm>
              <a:custGeom>
                <a:avLst/>
                <a:gdLst>
                  <a:gd name="T0" fmla="*/ 26 w 102"/>
                  <a:gd name="T1" fmla="*/ 18 h 146"/>
                  <a:gd name="T2" fmla="*/ 26 w 102"/>
                  <a:gd name="T3" fmla="*/ 14 h 146"/>
                  <a:gd name="T4" fmla="*/ 25 w 102"/>
                  <a:gd name="T5" fmla="*/ 10 h 146"/>
                  <a:gd name="T6" fmla="*/ 25 w 102"/>
                  <a:gd name="T7" fmla="*/ 7 h 146"/>
                  <a:gd name="T8" fmla="*/ 24 w 102"/>
                  <a:gd name="T9" fmla="*/ 5 h 146"/>
                  <a:gd name="T10" fmla="*/ 22 w 102"/>
                  <a:gd name="T11" fmla="*/ 3 h 146"/>
                  <a:gd name="T12" fmla="*/ 21 w 102"/>
                  <a:gd name="T13" fmla="*/ 0 h 146"/>
                  <a:gd name="T14" fmla="*/ 18 w 102"/>
                  <a:gd name="T15" fmla="*/ 1 h 146"/>
                  <a:gd name="T16" fmla="*/ 16 w 102"/>
                  <a:gd name="T17" fmla="*/ 2 h 146"/>
                  <a:gd name="T18" fmla="*/ 14 w 102"/>
                  <a:gd name="T19" fmla="*/ 3 h 146"/>
                  <a:gd name="T20" fmla="*/ 12 w 102"/>
                  <a:gd name="T21" fmla="*/ 4 h 146"/>
                  <a:gd name="T22" fmla="*/ 12 w 102"/>
                  <a:gd name="T23" fmla="*/ 4 h 146"/>
                  <a:gd name="T24" fmla="*/ 12 w 102"/>
                  <a:gd name="T25" fmla="*/ 6 h 146"/>
                  <a:gd name="T26" fmla="*/ 10 w 102"/>
                  <a:gd name="T27" fmla="*/ 9 h 146"/>
                  <a:gd name="T28" fmla="*/ 8 w 102"/>
                  <a:gd name="T29" fmla="*/ 13 h 146"/>
                  <a:gd name="T30" fmla="*/ 6 w 102"/>
                  <a:gd name="T31" fmla="*/ 18 h 146"/>
                  <a:gd name="T32" fmla="*/ 4 w 102"/>
                  <a:gd name="T33" fmla="*/ 22 h 146"/>
                  <a:gd name="T34" fmla="*/ 2 w 102"/>
                  <a:gd name="T35" fmla="*/ 26 h 146"/>
                  <a:gd name="T36" fmla="*/ 1 w 102"/>
                  <a:gd name="T37" fmla="*/ 30 h 146"/>
                  <a:gd name="T38" fmla="*/ 1 w 102"/>
                  <a:gd name="T39" fmla="*/ 31 h 146"/>
                  <a:gd name="T40" fmla="*/ 0 w 102"/>
                  <a:gd name="T41" fmla="*/ 32 h 146"/>
                  <a:gd name="T42" fmla="*/ 4 w 102"/>
                  <a:gd name="T43" fmla="*/ 37 h 146"/>
                  <a:gd name="T44" fmla="*/ 8 w 102"/>
                  <a:gd name="T45" fmla="*/ 37 h 146"/>
                  <a:gd name="T46" fmla="*/ 12 w 102"/>
                  <a:gd name="T47" fmla="*/ 36 h 146"/>
                  <a:gd name="T48" fmla="*/ 16 w 102"/>
                  <a:gd name="T49" fmla="*/ 35 h 146"/>
                  <a:gd name="T50" fmla="*/ 19 w 102"/>
                  <a:gd name="T51" fmla="*/ 34 h 146"/>
                  <a:gd name="T52" fmla="*/ 22 w 102"/>
                  <a:gd name="T53" fmla="*/ 31 h 146"/>
                  <a:gd name="T54" fmla="*/ 24 w 102"/>
                  <a:gd name="T55" fmla="*/ 28 h 146"/>
                  <a:gd name="T56" fmla="*/ 25 w 102"/>
                  <a:gd name="T57" fmla="*/ 26 h 146"/>
                  <a:gd name="T58" fmla="*/ 25 w 102"/>
                  <a:gd name="T59" fmla="*/ 23 h 146"/>
                  <a:gd name="T60" fmla="*/ 26 w 102"/>
                  <a:gd name="T61" fmla="*/ 21 h 146"/>
                  <a:gd name="T62" fmla="*/ 26 w 102"/>
                  <a:gd name="T63" fmla="*/ 18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2" h="146">
                    <a:moveTo>
                      <a:pt x="102" y="69"/>
                    </a:moveTo>
                    <a:lnTo>
                      <a:pt x="102" y="53"/>
                    </a:lnTo>
                    <a:lnTo>
                      <a:pt x="99" y="37"/>
                    </a:lnTo>
                    <a:lnTo>
                      <a:pt x="97" y="28"/>
                    </a:lnTo>
                    <a:lnTo>
                      <a:pt x="94" y="19"/>
                    </a:lnTo>
                    <a:lnTo>
                      <a:pt x="88" y="10"/>
                    </a:lnTo>
                    <a:lnTo>
                      <a:pt x="81" y="0"/>
                    </a:lnTo>
                    <a:lnTo>
                      <a:pt x="72" y="2"/>
                    </a:lnTo>
                    <a:lnTo>
                      <a:pt x="64" y="6"/>
                    </a:lnTo>
                    <a:lnTo>
                      <a:pt x="56" y="11"/>
                    </a:lnTo>
                    <a:lnTo>
                      <a:pt x="47" y="13"/>
                    </a:lnTo>
                    <a:lnTo>
                      <a:pt x="46" y="16"/>
                    </a:lnTo>
                    <a:lnTo>
                      <a:pt x="45" y="21"/>
                    </a:lnTo>
                    <a:lnTo>
                      <a:pt x="40" y="34"/>
                    </a:lnTo>
                    <a:lnTo>
                      <a:pt x="32" y="51"/>
                    </a:lnTo>
                    <a:lnTo>
                      <a:pt x="23" y="69"/>
                    </a:lnTo>
                    <a:lnTo>
                      <a:pt x="15" y="87"/>
                    </a:lnTo>
                    <a:lnTo>
                      <a:pt x="8" y="104"/>
                    </a:lnTo>
                    <a:lnTo>
                      <a:pt x="2" y="117"/>
                    </a:lnTo>
                    <a:lnTo>
                      <a:pt x="1" y="121"/>
                    </a:lnTo>
                    <a:lnTo>
                      <a:pt x="0" y="125"/>
                    </a:lnTo>
                    <a:lnTo>
                      <a:pt x="13" y="146"/>
                    </a:lnTo>
                    <a:lnTo>
                      <a:pt x="31" y="146"/>
                    </a:lnTo>
                    <a:lnTo>
                      <a:pt x="47" y="144"/>
                    </a:lnTo>
                    <a:lnTo>
                      <a:pt x="62" y="140"/>
                    </a:lnTo>
                    <a:lnTo>
                      <a:pt x="75" y="134"/>
                    </a:lnTo>
                    <a:lnTo>
                      <a:pt x="86" y="124"/>
                    </a:lnTo>
                    <a:lnTo>
                      <a:pt x="95" y="110"/>
                    </a:lnTo>
                    <a:lnTo>
                      <a:pt x="98" y="101"/>
                    </a:lnTo>
                    <a:lnTo>
                      <a:pt x="100" y="92"/>
                    </a:lnTo>
                    <a:lnTo>
                      <a:pt x="101" y="81"/>
                    </a:lnTo>
                    <a:lnTo>
                      <a:pt x="102" y="6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26">
                <a:extLst>
                  <a:ext uri="{FF2B5EF4-FFF2-40B4-BE49-F238E27FC236}">
                    <a16:creationId xmlns:a16="http://schemas.microsoft.com/office/drawing/2014/main" id="{E06C24D6-C5D9-43BD-8979-012DE3D12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1108"/>
                <a:ext cx="140" cy="154"/>
              </a:xfrm>
              <a:custGeom>
                <a:avLst/>
                <a:gdLst>
                  <a:gd name="T0" fmla="*/ 70 w 279"/>
                  <a:gd name="T1" fmla="*/ 17 h 308"/>
                  <a:gd name="T2" fmla="*/ 70 w 279"/>
                  <a:gd name="T3" fmla="*/ 14 h 308"/>
                  <a:gd name="T4" fmla="*/ 70 w 279"/>
                  <a:gd name="T5" fmla="*/ 10 h 308"/>
                  <a:gd name="T6" fmla="*/ 69 w 279"/>
                  <a:gd name="T7" fmla="*/ 8 h 308"/>
                  <a:gd name="T8" fmla="*/ 68 w 279"/>
                  <a:gd name="T9" fmla="*/ 5 h 308"/>
                  <a:gd name="T10" fmla="*/ 67 w 279"/>
                  <a:gd name="T11" fmla="*/ 3 h 308"/>
                  <a:gd name="T12" fmla="*/ 66 w 279"/>
                  <a:gd name="T13" fmla="*/ 2 h 308"/>
                  <a:gd name="T14" fmla="*/ 65 w 279"/>
                  <a:gd name="T15" fmla="*/ 1 h 308"/>
                  <a:gd name="T16" fmla="*/ 63 w 279"/>
                  <a:gd name="T17" fmla="*/ 1 h 308"/>
                  <a:gd name="T18" fmla="*/ 62 w 279"/>
                  <a:gd name="T19" fmla="*/ 0 h 308"/>
                  <a:gd name="T20" fmla="*/ 60 w 279"/>
                  <a:gd name="T21" fmla="*/ 1 h 308"/>
                  <a:gd name="T22" fmla="*/ 56 w 279"/>
                  <a:gd name="T23" fmla="*/ 2 h 308"/>
                  <a:gd name="T24" fmla="*/ 52 w 279"/>
                  <a:gd name="T25" fmla="*/ 4 h 308"/>
                  <a:gd name="T26" fmla="*/ 48 w 279"/>
                  <a:gd name="T27" fmla="*/ 7 h 308"/>
                  <a:gd name="T28" fmla="*/ 43 w 279"/>
                  <a:gd name="T29" fmla="*/ 10 h 308"/>
                  <a:gd name="T30" fmla="*/ 39 w 279"/>
                  <a:gd name="T31" fmla="*/ 14 h 308"/>
                  <a:gd name="T32" fmla="*/ 30 w 279"/>
                  <a:gd name="T33" fmla="*/ 23 h 308"/>
                  <a:gd name="T34" fmla="*/ 26 w 279"/>
                  <a:gd name="T35" fmla="*/ 27 h 308"/>
                  <a:gd name="T36" fmla="*/ 23 w 279"/>
                  <a:gd name="T37" fmla="*/ 31 h 308"/>
                  <a:gd name="T38" fmla="*/ 20 w 279"/>
                  <a:gd name="T39" fmla="*/ 34 h 308"/>
                  <a:gd name="T40" fmla="*/ 17 w 279"/>
                  <a:gd name="T41" fmla="*/ 37 h 308"/>
                  <a:gd name="T42" fmla="*/ 14 w 279"/>
                  <a:gd name="T43" fmla="*/ 40 h 308"/>
                  <a:gd name="T44" fmla="*/ 11 w 279"/>
                  <a:gd name="T45" fmla="*/ 44 h 308"/>
                  <a:gd name="T46" fmla="*/ 8 w 279"/>
                  <a:gd name="T47" fmla="*/ 49 h 308"/>
                  <a:gd name="T48" fmla="*/ 6 w 279"/>
                  <a:gd name="T49" fmla="*/ 53 h 308"/>
                  <a:gd name="T50" fmla="*/ 3 w 279"/>
                  <a:gd name="T51" fmla="*/ 58 h 308"/>
                  <a:gd name="T52" fmla="*/ 2 w 279"/>
                  <a:gd name="T53" fmla="*/ 64 h 308"/>
                  <a:gd name="T54" fmla="*/ 1 w 279"/>
                  <a:gd name="T55" fmla="*/ 69 h 308"/>
                  <a:gd name="T56" fmla="*/ 0 w 279"/>
                  <a:gd name="T57" fmla="*/ 74 h 308"/>
                  <a:gd name="T58" fmla="*/ 2 w 279"/>
                  <a:gd name="T59" fmla="*/ 75 h 308"/>
                  <a:gd name="T60" fmla="*/ 4 w 279"/>
                  <a:gd name="T61" fmla="*/ 76 h 308"/>
                  <a:gd name="T62" fmla="*/ 6 w 279"/>
                  <a:gd name="T63" fmla="*/ 77 h 308"/>
                  <a:gd name="T64" fmla="*/ 9 w 279"/>
                  <a:gd name="T65" fmla="*/ 77 h 308"/>
                  <a:gd name="T66" fmla="*/ 12 w 279"/>
                  <a:gd name="T67" fmla="*/ 75 h 308"/>
                  <a:gd name="T68" fmla="*/ 16 w 279"/>
                  <a:gd name="T69" fmla="*/ 73 h 308"/>
                  <a:gd name="T70" fmla="*/ 20 w 279"/>
                  <a:gd name="T71" fmla="*/ 70 h 308"/>
                  <a:gd name="T72" fmla="*/ 24 w 279"/>
                  <a:gd name="T73" fmla="*/ 67 h 308"/>
                  <a:gd name="T74" fmla="*/ 28 w 279"/>
                  <a:gd name="T75" fmla="*/ 63 h 308"/>
                  <a:gd name="T76" fmla="*/ 32 w 279"/>
                  <a:gd name="T77" fmla="*/ 59 h 308"/>
                  <a:gd name="T78" fmla="*/ 40 w 279"/>
                  <a:gd name="T79" fmla="*/ 51 h 308"/>
                  <a:gd name="T80" fmla="*/ 56 w 279"/>
                  <a:gd name="T81" fmla="*/ 33 h 308"/>
                  <a:gd name="T82" fmla="*/ 63 w 279"/>
                  <a:gd name="T83" fmla="*/ 24 h 308"/>
                  <a:gd name="T84" fmla="*/ 67 w 279"/>
                  <a:gd name="T85" fmla="*/ 21 h 308"/>
                  <a:gd name="T86" fmla="*/ 70 w 279"/>
                  <a:gd name="T87" fmla="*/ 17 h 3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79" h="308">
                    <a:moveTo>
                      <a:pt x="279" y="68"/>
                    </a:moveTo>
                    <a:lnTo>
                      <a:pt x="278" y="53"/>
                    </a:lnTo>
                    <a:lnTo>
                      <a:pt x="277" y="40"/>
                    </a:lnTo>
                    <a:lnTo>
                      <a:pt x="275" y="29"/>
                    </a:lnTo>
                    <a:lnTo>
                      <a:pt x="272" y="20"/>
                    </a:lnTo>
                    <a:lnTo>
                      <a:pt x="267" y="12"/>
                    </a:lnTo>
                    <a:lnTo>
                      <a:pt x="263" y="8"/>
                    </a:lnTo>
                    <a:lnTo>
                      <a:pt x="257" y="3"/>
                    </a:lnTo>
                    <a:lnTo>
                      <a:pt x="252" y="1"/>
                    </a:lnTo>
                    <a:lnTo>
                      <a:pt x="245" y="0"/>
                    </a:lnTo>
                    <a:lnTo>
                      <a:pt x="239" y="1"/>
                    </a:lnTo>
                    <a:lnTo>
                      <a:pt x="223" y="6"/>
                    </a:lnTo>
                    <a:lnTo>
                      <a:pt x="207" y="14"/>
                    </a:lnTo>
                    <a:lnTo>
                      <a:pt x="189" y="26"/>
                    </a:lnTo>
                    <a:lnTo>
                      <a:pt x="170" y="40"/>
                    </a:lnTo>
                    <a:lnTo>
                      <a:pt x="153" y="56"/>
                    </a:lnTo>
                    <a:lnTo>
                      <a:pt x="118" y="91"/>
                    </a:lnTo>
                    <a:lnTo>
                      <a:pt x="102" y="107"/>
                    </a:lnTo>
                    <a:lnTo>
                      <a:pt x="89" y="123"/>
                    </a:lnTo>
                    <a:lnTo>
                      <a:pt x="77" y="135"/>
                    </a:lnTo>
                    <a:lnTo>
                      <a:pt x="67" y="145"/>
                    </a:lnTo>
                    <a:lnTo>
                      <a:pt x="55" y="159"/>
                    </a:lnTo>
                    <a:lnTo>
                      <a:pt x="42" y="175"/>
                    </a:lnTo>
                    <a:lnTo>
                      <a:pt x="31" y="193"/>
                    </a:lnTo>
                    <a:lnTo>
                      <a:pt x="21" y="212"/>
                    </a:lnTo>
                    <a:lnTo>
                      <a:pt x="12" y="232"/>
                    </a:lnTo>
                    <a:lnTo>
                      <a:pt x="5" y="254"/>
                    </a:lnTo>
                    <a:lnTo>
                      <a:pt x="1" y="275"/>
                    </a:lnTo>
                    <a:lnTo>
                      <a:pt x="0" y="296"/>
                    </a:lnTo>
                    <a:lnTo>
                      <a:pt x="6" y="297"/>
                    </a:lnTo>
                    <a:lnTo>
                      <a:pt x="14" y="302"/>
                    </a:lnTo>
                    <a:lnTo>
                      <a:pt x="24" y="306"/>
                    </a:lnTo>
                    <a:lnTo>
                      <a:pt x="33" y="308"/>
                    </a:lnTo>
                    <a:lnTo>
                      <a:pt x="47" y="300"/>
                    </a:lnTo>
                    <a:lnTo>
                      <a:pt x="63" y="290"/>
                    </a:lnTo>
                    <a:lnTo>
                      <a:pt x="78" y="279"/>
                    </a:lnTo>
                    <a:lnTo>
                      <a:pt x="94" y="266"/>
                    </a:lnTo>
                    <a:lnTo>
                      <a:pt x="110" y="251"/>
                    </a:lnTo>
                    <a:lnTo>
                      <a:pt x="126" y="236"/>
                    </a:lnTo>
                    <a:lnTo>
                      <a:pt x="159" y="201"/>
                    </a:lnTo>
                    <a:lnTo>
                      <a:pt x="222" y="130"/>
                    </a:lnTo>
                    <a:lnTo>
                      <a:pt x="252" y="96"/>
                    </a:lnTo>
                    <a:lnTo>
                      <a:pt x="266" y="82"/>
                    </a:lnTo>
                    <a:lnTo>
                      <a:pt x="279" y="6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27">
                <a:extLst>
                  <a:ext uri="{FF2B5EF4-FFF2-40B4-BE49-F238E27FC236}">
                    <a16:creationId xmlns:a16="http://schemas.microsoft.com/office/drawing/2014/main" id="{93598230-A3AA-4892-A3A0-1E80DFB9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097"/>
                <a:ext cx="70" cy="43"/>
              </a:xfrm>
              <a:custGeom>
                <a:avLst/>
                <a:gdLst>
                  <a:gd name="T0" fmla="*/ 34 w 141"/>
                  <a:gd name="T1" fmla="*/ 3 h 86"/>
                  <a:gd name="T2" fmla="*/ 29 w 141"/>
                  <a:gd name="T3" fmla="*/ 1 h 86"/>
                  <a:gd name="T4" fmla="*/ 25 w 141"/>
                  <a:gd name="T5" fmla="*/ 0 h 86"/>
                  <a:gd name="T6" fmla="*/ 21 w 141"/>
                  <a:gd name="T7" fmla="*/ 0 h 86"/>
                  <a:gd name="T8" fmla="*/ 17 w 141"/>
                  <a:gd name="T9" fmla="*/ 1 h 86"/>
                  <a:gd name="T10" fmla="*/ 13 w 141"/>
                  <a:gd name="T11" fmla="*/ 2 h 86"/>
                  <a:gd name="T12" fmla="*/ 9 w 141"/>
                  <a:gd name="T13" fmla="*/ 4 h 86"/>
                  <a:gd name="T14" fmla="*/ 6 w 141"/>
                  <a:gd name="T15" fmla="*/ 6 h 86"/>
                  <a:gd name="T16" fmla="*/ 3 w 141"/>
                  <a:gd name="T17" fmla="*/ 8 h 86"/>
                  <a:gd name="T18" fmla="*/ 1 w 141"/>
                  <a:gd name="T19" fmla="*/ 11 h 86"/>
                  <a:gd name="T20" fmla="*/ 0 w 141"/>
                  <a:gd name="T21" fmla="*/ 13 h 86"/>
                  <a:gd name="T22" fmla="*/ 0 w 141"/>
                  <a:gd name="T23" fmla="*/ 15 h 86"/>
                  <a:gd name="T24" fmla="*/ 0 w 141"/>
                  <a:gd name="T25" fmla="*/ 17 h 86"/>
                  <a:gd name="T26" fmla="*/ 1 w 141"/>
                  <a:gd name="T27" fmla="*/ 18 h 86"/>
                  <a:gd name="T28" fmla="*/ 2 w 141"/>
                  <a:gd name="T29" fmla="*/ 19 h 86"/>
                  <a:gd name="T30" fmla="*/ 3 w 141"/>
                  <a:gd name="T31" fmla="*/ 20 h 86"/>
                  <a:gd name="T32" fmla="*/ 5 w 141"/>
                  <a:gd name="T33" fmla="*/ 21 h 86"/>
                  <a:gd name="T34" fmla="*/ 7 w 141"/>
                  <a:gd name="T35" fmla="*/ 21 h 86"/>
                  <a:gd name="T36" fmla="*/ 9 w 141"/>
                  <a:gd name="T37" fmla="*/ 22 h 86"/>
                  <a:gd name="T38" fmla="*/ 11 w 141"/>
                  <a:gd name="T39" fmla="*/ 22 h 86"/>
                  <a:gd name="T40" fmla="*/ 15 w 141"/>
                  <a:gd name="T41" fmla="*/ 22 h 86"/>
                  <a:gd name="T42" fmla="*/ 19 w 141"/>
                  <a:gd name="T43" fmla="*/ 22 h 86"/>
                  <a:gd name="T44" fmla="*/ 23 w 141"/>
                  <a:gd name="T45" fmla="*/ 20 h 86"/>
                  <a:gd name="T46" fmla="*/ 27 w 141"/>
                  <a:gd name="T47" fmla="*/ 18 h 86"/>
                  <a:gd name="T48" fmla="*/ 30 w 141"/>
                  <a:gd name="T49" fmla="*/ 16 h 86"/>
                  <a:gd name="T50" fmla="*/ 33 w 141"/>
                  <a:gd name="T51" fmla="*/ 13 h 86"/>
                  <a:gd name="T52" fmla="*/ 34 w 141"/>
                  <a:gd name="T53" fmla="*/ 12 h 86"/>
                  <a:gd name="T54" fmla="*/ 34 w 141"/>
                  <a:gd name="T55" fmla="*/ 10 h 86"/>
                  <a:gd name="T56" fmla="*/ 35 w 141"/>
                  <a:gd name="T57" fmla="*/ 8 h 86"/>
                  <a:gd name="T58" fmla="*/ 35 w 141"/>
                  <a:gd name="T59" fmla="*/ 6 h 86"/>
                  <a:gd name="T60" fmla="*/ 35 w 141"/>
                  <a:gd name="T61" fmla="*/ 5 h 86"/>
                  <a:gd name="T62" fmla="*/ 34 w 141"/>
                  <a:gd name="T63" fmla="*/ 3 h 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" h="86">
                    <a:moveTo>
                      <a:pt x="137" y="9"/>
                    </a:moveTo>
                    <a:lnTo>
                      <a:pt x="119" y="2"/>
                    </a:lnTo>
                    <a:lnTo>
                      <a:pt x="102" y="0"/>
                    </a:lnTo>
                    <a:lnTo>
                      <a:pt x="85" y="0"/>
                    </a:lnTo>
                    <a:lnTo>
                      <a:pt x="68" y="2"/>
                    </a:lnTo>
                    <a:lnTo>
                      <a:pt x="52" y="8"/>
                    </a:lnTo>
                    <a:lnTo>
                      <a:pt x="38" y="14"/>
                    </a:lnTo>
                    <a:lnTo>
                      <a:pt x="24" y="22"/>
                    </a:lnTo>
                    <a:lnTo>
                      <a:pt x="14" y="31"/>
                    </a:lnTo>
                    <a:lnTo>
                      <a:pt x="6" y="41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2" y="68"/>
                    </a:lnTo>
                    <a:lnTo>
                      <a:pt x="5" y="71"/>
                    </a:lnTo>
                    <a:lnTo>
                      <a:pt x="9" y="75"/>
                    </a:lnTo>
                    <a:lnTo>
                      <a:pt x="14" y="78"/>
                    </a:lnTo>
                    <a:lnTo>
                      <a:pt x="21" y="81"/>
                    </a:lnTo>
                    <a:lnTo>
                      <a:pt x="29" y="84"/>
                    </a:lnTo>
                    <a:lnTo>
                      <a:pt x="38" y="85"/>
                    </a:lnTo>
                    <a:lnTo>
                      <a:pt x="47" y="86"/>
                    </a:lnTo>
                    <a:lnTo>
                      <a:pt x="60" y="86"/>
                    </a:lnTo>
                    <a:lnTo>
                      <a:pt x="76" y="85"/>
                    </a:lnTo>
                    <a:lnTo>
                      <a:pt x="93" y="80"/>
                    </a:lnTo>
                    <a:lnTo>
                      <a:pt x="108" y="72"/>
                    </a:lnTo>
                    <a:lnTo>
                      <a:pt x="122" y="63"/>
                    </a:lnTo>
                    <a:lnTo>
                      <a:pt x="132" y="52"/>
                    </a:lnTo>
                    <a:lnTo>
                      <a:pt x="137" y="46"/>
                    </a:lnTo>
                    <a:lnTo>
                      <a:pt x="139" y="39"/>
                    </a:lnTo>
                    <a:lnTo>
                      <a:pt x="141" y="31"/>
                    </a:lnTo>
                    <a:lnTo>
                      <a:pt x="141" y="24"/>
                    </a:lnTo>
                    <a:lnTo>
                      <a:pt x="140" y="17"/>
                    </a:lnTo>
                    <a:lnTo>
                      <a:pt x="137" y="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Freeform 28">
                <a:extLst>
                  <a:ext uri="{FF2B5EF4-FFF2-40B4-BE49-F238E27FC236}">
                    <a16:creationId xmlns:a16="http://schemas.microsoft.com/office/drawing/2014/main" id="{5D41C984-5C4E-4DDF-B3B8-7D135F0A1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878"/>
                <a:ext cx="275" cy="268"/>
              </a:xfrm>
              <a:custGeom>
                <a:avLst/>
                <a:gdLst>
                  <a:gd name="T0" fmla="*/ 24 w 550"/>
                  <a:gd name="T1" fmla="*/ 70 h 536"/>
                  <a:gd name="T2" fmla="*/ 16 w 550"/>
                  <a:gd name="T3" fmla="*/ 74 h 536"/>
                  <a:gd name="T4" fmla="*/ 7 w 550"/>
                  <a:gd name="T5" fmla="*/ 81 h 536"/>
                  <a:gd name="T6" fmla="*/ 2 w 550"/>
                  <a:gd name="T7" fmla="*/ 87 h 536"/>
                  <a:gd name="T8" fmla="*/ 1 w 550"/>
                  <a:gd name="T9" fmla="*/ 92 h 536"/>
                  <a:gd name="T10" fmla="*/ 3 w 550"/>
                  <a:gd name="T11" fmla="*/ 95 h 536"/>
                  <a:gd name="T12" fmla="*/ 9 w 550"/>
                  <a:gd name="T13" fmla="*/ 94 h 536"/>
                  <a:gd name="T14" fmla="*/ 19 w 550"/>
                  <a:gd name="T15" fmla="*/ 93 h 536"/>
                  <a:gd name="T16" fmla="*/ 34 w 550"/>
                  <a:gd name="T17" fmla="*/ 92 h 536"/>
                  <a:gd name="T18" fmla="*/ 49 w 550"/>
                  <a:gd name="T19" fmla="*/ 93 h 536"/>
                  <a:gd name="T20" fmla="*/ 57 w 550"/>
                  <a:gd name="T21" fmla="*/ 94 h 536"/>
                  <a:gd name="T22" fmla="*/ 61 w 550"/>
                  <a:gd name="T23" fmla="*/ 98 h 536"/>
                  <a:gd name="T24" fmla="*/ 62 w 550"/>
                  <a:gd name="T25" fmla="*/ 100 h 536"/>
                  <a:gd name="T26" fmla="*/ 63 w 550"/>
                  <a:gd name="T27" fmla="*/ 108 h 536"/>
                  <a:gd name="T28" fmla="*/ 71 w 550"/>
                  <a:gd name="T29" fmla="*/ 127 h 536"/>
                  <a:gd name="T30" fmla="*/ 72 w 550"/>
                  <a:gd name="T31" fmla="*/ 134 h 536"/>
                  <a:gd name="T32" fmla="*/ 78 w 550"/>
                  <a:gd name="T33" fmla="*/ 134 h 536"/>
                  <a:gd name="T34" fmla="*/ 82 w 550"/>
                  <a:gd name="T35" fmla="*/ 133 h 536"/>
                  <a:gd name="T36" fmla="*/ 88 w 550"/>
                  <a:gd name="T37" fmla="*/ 128 h 536"/>
                  <a:gd name="T38" fmla="*/ 90 w 550"/>
                  <a:gd name="T39" fmla="*/ 122 h 536"/>
                  <a:gd name="T40" fmla="*/ 90 w 550"/>
                  <a:gd name="T41" fmla="*/ 108 h 536"/>
                  <a:gd name="T42" fmla="*/ 92 w 550"/>
                  <a:gd name="T43" fmla="*/ 102 h 536"/>
                  <a:gd name="T44" fmla="*/ 96 w 550"/>
                  <a:gd name="T45" fmla="*/ 98 h 536"/>
                  <a:gd name="T46" fmla="*/ 102 w 550"/>
                  <a:gd name="T47" fmla="*/ 97 h 536"/>
                  <a:gd name="T48" fmla="*/ 108 w 550"/>
                  <a:gd name="T49" fmla="*/ 97 h 536"/>
                  <a:gd name="T50" fmla="*/ 121 w 550"/>
                  <a:gd name="T51" fmla="*/ 100 h 536"/>
                  <a:gd name="T52" fmla="*/ 133 w 550"/>
                  <a:gd name="T53" fmla="*/ 103 h 536"/>
                  <a:gd name="T54" fmla="*/ 138 w 550"/>
                  <a:gd name="T55" fmla="*/ 100 h 536"/>
                  <a:gd name="T56" fmla="*/ 135 w 550"/>
                  <a:gd name="T57" fmla="*/ 92 h 536"/>
                  <a:gd name="T58" fmla="*/ 132 w 550"/>
                  <a:gd name="T59" fmla="*/ 85 h 536"/>
                  <a:gd name="T60" fmla="*/ 123 w 550"/>
                  <a:gd name="T61" fmla="*/ 74 h 536"/>
                  <a:gd name="T62" fmla="*/ 110 w 550"/>
                  <a:gd name="T63" fmla="*/ 61 h 536"/>
                  <a:gd name="T64" fmla="*/ 98 w 550"/>
                  <a:gd name="T65" fmla="*/ 50 h 536"/>
                  <a:gd name="T66" fmla="*/ 101 w 550"/>
                  <a:gd name="T67" fmla="*/ 46 h 536"/>
                  <a:gd name="T68" fmla="*/ 105 w 550"/>
                  <a:gd name="T69" fmla="*/ 40 h 536"/>
                  <a:gd name="T70" fmla="*/ 114 w 550"/>
                  <a:gd name="T71" fmla="*/ 26 h 536"/>
                  <a:gd name="T72" fmla="*/ 117 w 550"/>
                  <a:gd name="T73" fmla="*/ 19 h 536"/>
                  <a:gd name="T74" fmla="*/ 118 w 550"/>
                  <a:gd name="T75" fmla="*/ 12 h 536"/>
                  <a:gd name="T76" fmla="*/ 118 w 550"/>
                  <a:gd name="T77" fmla="*/ 5 h 536"/>
                  <a:gd name="T78" fmla="*/ 115 w 550"/>
                  <a:gd name="T79" fmla="*/ 0 h 536"/>
                  <a:gd name="T80" fmla="*/ 108 w 550"/>
                  <a:gd name="T81" fmla="*/ 4 h 536"/>
                  <a:gd name="T82" fmla="*/ 94 w 550"/>
                  <a:gd name="T83" fmla="*/ 14 h 536"/>
                  <a:gd name="T84" fmla="*/ 84 w 550"/>
                  <a:gd name="T85" fmla="*/ 20 h 536"/>
                  <a:gd name="T86" fmla="*/ 77 w 550"/>
                  <a:gd name="T87" fmla="*/ 22 h 536"/>
                  <a:gd name="T88" fmla="*/ 70 w 550"/>
                  <a:gd name="T89" fmla="*/ 22 h 536"/>
                  <a:gd name="T90" fmla="*/ 62 w 550"/>
                  <a:gd name="T91" fmla="*/ 19 h 536"/>
                  <a:gd name="T92" fmla="*/ 55 w 550"/>
                  <a:gd name="T93" fmla="*/ 12 h 536"/>
                  <a:gd name="T94" fmla="*/ 47 w 550"/>
                  <a:gd name="T95" fmla="*/ 5 h 536"/>
                  <a:gd name="T96" fmla="*/ 39 w 550"/>
                  <a:gd name="T97" fmla="*/ 2 h 536"/>
                  <a:gd name="T98" fmla="*/ 32 w 550"/>
                  <a:gd name="T99" fmla="*/ 0 h 536"/>
                  <a:gd name="T100" fmla="*/ 28 w 550"/>
                  <a:gd name="T101" fmla="*/ 3 h 536"/>
                  <a:gd name="T102" fmla="*/ 32 w 550"/>
                  <a:gd name="T103" fmla="*/ 9 h 536"/>
                  <a:gd name="T104" fmla="*/ 36 w 550"/>
                  <a:gd name="T105" fmla="*/ 16 h 536"/>
                  <a:gd name="T106" fmla="*/ 33 w 550"/>
                  <a:gd name="T107" fmla="*/ 21 h 536"/>
                  <a:gd name="T108" fmla="*/ 34 w 550"/>
                  <a:gd name="T109" fmla="*/ 27 h 536"/>
                  <a:gd name="T110" fmla="*/ 39 w 550"/>
                  <a:gd name="T111" fmla="*/ 42 h 536"/>
                  <a:gd name="T112" fmla="*/ 42 w 550"/>
                  <a:gd name="T113" fmla="*/ 54 h 536"/>
                  <a:gd name="T114" fmla="*/ 41 w 550"/>
                  <a:gd name="T115" fmla="*/ 61 h 536"/>
                  <a:gd name="T116" fmla="*/ 39 w 550"/>
                  <a:gd name="T117" fmla="*/ 66 h 536"/>
                  <a:gd name="T118" fmla="*/ 33 w 550"/>
                  <a:gd name="T119" fmla="*/ 69 h 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50" h="536">
                    <a:moveTo>
                      <a:pt x="110" y="275"/>
                    </a:moveTo>
                    <a:lnTo>
                      <a:pt x="96" y="279"/>
                    </a:lnTo>
                    <a:lnTo>
                      <a:pt x="79" y="286"/>
                    </a:lnTo>
                    <a:lnTo>
                      <a:pt x="61" y="296"/>
                    </a:lnTo>
                    <a:lnTo>
                      <a:pt x="43" y="307"/>
                    </a:lnTo>
                    <a:lnTo>
                      <a:pt x="26" y="321"/>
                    </a:lnTo>
                    <a:lnTo>
                      <a:pt x="13" y="337"/>
                    </a:lnTo>
                    <a:lnTo>
                      <a:pt x="8" y="346"/>
                    </a:lnTo>
                    <a:lnTo>
                      <a:pt x="4" y="356"/>
                    </a:lnTo>
                    <a:lnTo>
                      <a:pt x="1" y="366"/>
                    </a:lnTo>
                    <a:lnTo>
                      <a:pt x="0" y="378"/>
                    </a:lnTo>
                    <a:lnTo>
                      <a:pt x="9" y="378"/>
                    </a:lnTo>
                    <a:lnTo>
                      <a:pt x="21" y="376"/>
                    </a:lnTo>
                    <a:lnTo>
                      <a:pt x="35" y="375"/>
                    </a:lnTo>
                    <a:lnTo>
                      <a:pt x="53" y="373"/>
                    </a:lnTo>
                    <a:lnTo>
                      <a:pt x="73" y="372"/>
                    </a:lnTo>
                    <a:lnTo>
                      <a:pt x="92" y="370"/>
                    </a:lnTo>
                    <a:lnTo>
                      <a:pt x="135" y="367"/>
                    </a:lnTo>
                    <a:lnTo>
                      <a:pt x="177" y="367"/>
                    </a:lnTo>
                    <a:lnTo>
                      <a:pt x="196" y="370"/>
                    </a:lnTo>
                    <a:lnTo>
                      <a:pt x="212" y="372"/>
                    </a:lnTo>
                    <a:lnTo>
                      <a:pt x="226" y="376"/>
                    </a:lnTo>
                    <a:lnTo>
                      <a:pt x="237" y="382"/>
                    </a:lnTo>
                    <a:lnTo>
                      <a:pt x="243" y="390"/>
                    </a:lnTo>
                    <a:lnTo>
                      <a:pt x="244" y="394"/>
                    </a:lnTo>
                    <a:lnTo>
                      <a:pt x="245" y="399"/>
                    </a:lnTo>
                    <a:lnTo>
                      <a:pt x="248" y="413"/>
                    </a:lnTo>
                    <a:lnTo>
                      <a:pt x="252" y="430"/>
                    </a:lnTo>
                    <a:lnTo>
                      <a:pt x="266" y="468"/>
                    </a:lnTo>
                    <a:lnTo>
                      <a:pt x="282" y="506"/>
                    </a:lnTo>
                    <a:lnTo>
                      <a:pt x="286" y="523"/>
                    </a:lnTo>
                    <a:lnTo>
                      <a:pt x="288" y="536"/>
                    </a:lnTo>
                    <a:lnTo>
                      <a:pt x="300" y="536"/>
                    </a:lnTo>
                    <a:lnTo>
                      <a:pt x="310" y="535"/>
                    </a:lnTo>
                    <a:lnTo>
                      <a:pt x="320" y="533"/>
                    </a:lnTo>
                    <a:lnTo>
                      <a:pt x="328" y="529"/>
                    </a:lnTo>
                    <a:lnTo>
                      <a:pt x="340" y="522"/>
                    </a:lnTo>
                    <a:lnTo>
                      <a:pt x="349" y="511"/>
                    </a:lnTo>
                    <a:lnTo>
                      <a:pt x="354" y="500"/>
                    </a:lnTo>
                    <a:lnTo>
                      <a:pt x="358" y="487"/>
                    </a:lnTo>
                    <a:lnTo>
                      <a:pt x="360" y="458"/>
                    </a:lnTo>
                    <a:lnTo>
                      <a:pt x="360" y="430"/>
                    </a:lnTo>
                    <a:lnTo>
                      <a:pt x="362" y="418"/>
                    </a:lnTo>
                    <a:lnTo>
                      <a:pt x="365" y="405"/>
                    </a:lnTo>
                    <a:lnTo>
                      <a:pt x="372" y="397"/>
                    </a:lnTo>
                    <a:lnTo>
                      <a:pt x="382" y="390"/>
                    </a:lnTo>
                    <a:lnTo>
                      <a:pt x="396" y="386"/>
                    </a:lnTo>
                    <a:lnTo>
                      <a:pt x="405" y="385"/>
                    </a:lnTo>
                    <a:lnTo>
                      <a:pt x="415" y="386"/>
                    </a:lnTo>
                    <a:lnTo>
                      <a:pt x="431" y="388"/>
                    </a:lnTo>
                    <a:lnTo>
                      <a:pt x="447" y="390"/>
                    </a:lnTo>
                    <a:lnTo>
                      <a:pt x="481" y="399"/>
                    </a:lnTo>
                    <a:lnTo>
                      <a:pt x="516" y="408"/>
                    </a:lnTo>
                    <a:lnTo>
                      <a:pt x="532" y="411"/>
                    </a:lnTo>
                    <a:lnTo>
                      <a:pt x="550" y="412"/>
                    </a:lnTo>
                    <a:lnTo>
                      <a:pt x="549" y="397"/>
                    </a:lnTo>
                    <a:lnTo>
                      <a:pt x="546" y="382"/>
                    </a:lnTo>
                    <a:lnTo>
                      <a:pt x="540" y="366"/>
                    </a:lnTo>
                    <a:lnTo>
                      <a:pt x="534" y="352"/>
                    </a:lnTo>
                    <a:lnTo>
                      <a:pt x="525" y="337"/>
                    </a:lnTo>
                    <a:lnTo>
                      <a:pt x="515" y="323"/>
                    </a:lnTo>
                    <a:lnTo>
                      <a:pt x="492" y="296"/>
                    </a:lnTo>
                    <a:lnTo>
                      <a:pt x="466" y="269"/>
                    </a:lnTo>
                    <a:lnTo>
                      <a:pt x="440" y="244"/>
                    </a:lnTo>
                    <a:lnTo>
                      <a:pt x="414" y="220"/>
                    </a:lnTo>
                    <a:lnTo>
                      <a:pt x="389" y="198"/>
                    </a:lnTo>
                    <a:lnTo>
                      <a:pt x="396" y="190"/>
                    </a:lnTo>
                    <a:lnTo>
                      <a:pt x="404" y="181"/>
                    </a:lnTo>
                    <a:lnTo>
                      <a:pt x="413" y="171"/>
                    </a:lnTo>
                    <a:lnTo>
                      <a:pt x="420" y="159"/>
                    </a:lnTo>
                    <a:lnTo>
                      <a:pt x="438" y="133"/>
                    </a:lnTo>
                    <a:lnTo>
                      <a:pt x="453" y="104"/>
                    </a:lnTo>
                    <a:lnTo>
                      <a:pt x="460" y="90"/>
                    </a:lnTo>
                    <a:lnTo>
                      <a:pt x="465" y="74"/>
                    </a:lnTo>
                    <a:lnTo>
                      <a:pt x="469" y="59"/>
                    </a:lnTo>
                    <a:lnTo>
                      <a:pt x="471" y="46"/>
                    </a:lnTo>
                    <a:lnTo>
                      <a:pt x="471" y="33"/>
                    </a:lnTo>
                    <a:lnTo>
                      <a:pt x="469" y="20"/>
                    </a:lnTo>
                    <a:lnTo>
                      <a:pt x="464" y="9"/>
                    </a:lnTo>
                    <a:lnTo>
                      <a:pt x="457" y="0"/>
                    </a:lnTo>
                    <a:lnTo>
                      <a:pt x="442" y="7"/>
                    </a:lnTo>
                    <a:lnTo>
                      <a:pt x="429" y="16"/>
                    </a:lnTo>
                    <a:lnTo>
                      <a:pt x="402" y="35"/>
                    </a:lnTo>
                    <a:lnTo>
                      <a:pt x="374" y="55"/>
                    </a:lnTo>
                    <a:lnTo>
                      <a:pt x="347" y="72"/>
                    </a:lnTo>
                    <a:lnTo>
                      <a:pt x="333" y="79"/>
                    </a:lnTo>
                    <a:lnTo>
                      <a:pt x="319" y="84"/>
                    </a:lnTo>
                    <a:lnTo>
                      <a:pt x="305" y="87"/>
                    </a:lnTo>
                    <a:lnTo>
                      <a:pt x="292" y="88"/>
                    </a:lnTo>
                    <a:lnTo>
                      <a:pt x="277" y="86"/>
                    </a:lnTo>
                    <a:lnTo>
                      <a:pt x="263" y="82"/>
                    </a:lnTo>
                    <a:lnTo>
                      <a:pt x="248" y="73"/>
                    </a:lnTo>
                    <a:lnTo>
                      <a:pt x="233" y="61"/>
                    </a:lnTo>
                    <a:lnTo>
                      <a:pt x="217" y="45"/>
                    </a:lnTo>
                    <a:lnTo>
                      <a:pt x="200" y="31"/>
                    </a:lnTo>
                    <a:lnTo>
                      <a:pt x="185" y="20"/>
                    </a:lnTo>
                    <a:lnTo>
                      <a:pt x="171" y="13"/>
                    </a:lnTo>
                    <a:lnTo>
                      <a:pt x="155" y="7"/>
                    </a:lnTo>
                    <a:lnTo>
                      <a:pt x="141" y="2"/>
                    </a:lnTo>
                    <a:lnTo>
                      <a:pt x="125" y="0"/>
                    </a:lnTo>
                    <a:lnTo>
                      <a:pt x="110" y="0"/>
                    </a:lnTo>
                    <a:lnTo>
                      <a:pt x="112" y="9"/>
                    </a:lnTo>
                    <a:lnTo>
                      <a:pt x="116" y="19"/>
                    </a:lnTo>
                    <a:lnTo>
                      <a:pt x="128" y="36"/>
                    </a:lnTo>
                    <a:lnTo>
                      <a:pt x="139" y="53"/>
                    </a:lnTo>
                    <a:lnTo>
                      <a:pt x="143" y="61"/>
                    </a:lnTo>
                    <a:lnTo>
                      <a:pt x="144" y="68"/>
                    </a:lnTo>
                    <a:lnTo>
                      <a:pt x="131" y="82"/>
                    </a:lnTo>
                    <a:lnTo>
                      <a:pt x="132" y="93"/>
                    </a:lnTo>
                    <a:lnTo>
                      <a:pt x="135" y="106"/>
                    </a:lnTo>
                    <a:lnTo>
                      <a:pt x="144" y="135"/>
                    </a:lnTo>
                    <a:lnTo>
                      <a:pt x="154" y="168"/>
                    </a:lnTo>
                    <a:lnTo>
                      <a:pt x="162" y="199"/>
                    </a:lnTo>
                    <a:lnTo>
                      <a:pt x="165" y="215"/>
                    </a:lnTo>
                    <a:lnTo>
                      <a:pt x="165" y="229"/>
                    </a:lnTo>
                    <a:lnTo>
                      <a:pt x="164" y="241"/>
                    </a:lnTo>
                    <a:lnTo>
                      <a:pt x="160" y="253"/>
                    </a:lnTo>
                    <a:lnTo>
                      <a:pt x="153" y="263"/>
                    </a:lnTo>
                    <a:lnTo>
                      <a:pt x="143" y="269"/>
                    </a:lnTo>
                    <a:lnTo>
                      <a:pt x="129" y="274"/>
                    </a:lnTo>
                    <a:lnTo>
                      <a:pt x="110" y="275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Freeform 29">
                <a:extLst>
                  <a:ext uri="{FF2B5EF4-FFF2-40B4-BE49-F238E27FC236}">
                    <a16:creationId xmlns:a16="http://schemas.microsoft.com/office/drawing/2014/main" id="{BC1EDB09-ED3B-41C2-81D9-D036FC4AC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" y="855"/>
                <a:ext cx="129" cy="62"/>
              </a:xfrm>
              <a:custGeom>
                <a:avLst/>
                <a:gdLst>
                  <a:gd name="T0" fmla="*/ 20 w 256"/>
                  <a:gd name="T1" fmla="*/ 17 h 124"/>
                  <a:gd name="T2" fmla="*/ 25 w 256"/>
                  <a:gd name="T3" fmla="*/ 19 h 124"/>
                  <a:gd name="T4" fmla="*/ 30 w 256"/>
                  <a:gd name="T5" fmla="*/ 21 h 124"/>
                  <a:gd name="T6" fmla="*/ 42 w 256"/>
                  <a:gd name="T7" fmla="*/ 24 h 124"/>
                  <a:gd name="T8" fmla="*/ 53 w 256"/>
                  <a:gd name="T9" fmla="*/ 28 h 124"/>
                  <a:gd name="T10" fmla="*/ 58 w 256"/>
                  <a:gd name="T11" fmla="*/ 29 h 124"/>
                  <a:gd name="T12" fmla="*/ 63 w 256"/>
                  <a:gd name="T13" fmla="*/ 31 h 124"/>
                  <a:gd name="T14" fmla="*/ 65 w 256"/>
                  <a:gd name="T15" fmla="*/ 29 h 124"/>
                  <a:gd name="T16" fmla="*/ 65 w 256"/>
                  <a:gd name="T17" fmla="*/ 28 h 124"/>
                  <a:gd name="T18" fmla="*/ 65 w 256"/>
                  <a:gd name="T19" fmla="*/ 26 h 124"/>
                  <a:gd name="T20" fmla="*/ 65 w 256"/>
                  <a:gd name="T21" fmla="*/ 24 h 124"/>
                  <a:gd name="T22" fmla="*/ 64 w 256"/>
                  <a:gd name="T23" fmla="*/ 20 h 124"/>
                  <a:gd name="T24" fmla="*/ 62 w 256"/>
                  <a:gd name="T25" fmla="*/ 17 h 124"/>
                  <a:gd name="T26" fmla="*/ 59 w 256"/>
                  <a:gd name="T27" fmla="*/ 14 h 124"/>
                  <a:gd name="T28" fmla="*/ 55 w 256"/>
                  <a:gd name="T29" fmla="*/ 12 h 124"/>
                  <a:gd name="T30" fmla="*/ 51 w 256"/>
                  <a:gd name="T31" fmla="*/ 9 h 124"/>
                  <a:gd name="T32" fmla="*/ 47 w 256"/>
                  <a:gd name="T33" fmla="*/ 7 h 124"/>
                  <a:gd name="T34" fmla="*/ 37 w 256"/>
                  <a:gd name="T35" fmla="*/ 4 h 124"/>
                  <a:gd name="T36" fmla="*/ 26 w 256"/>
                  <a:gd name="T37" fmla="*/ 2 h 124"/>
                  <a:gd name="T38" fmla="*/ 22 w 256"/>
                  <a:gd name="T39" fmla="*/ 1 h 124"/>
                  <a:gd name="T40" fmla="*/ 17 w 256"/>
                  <a:gd name="T41" fmla="*/ 1 h 124"/>
                  <a:gd name="T42" fmla="*/ 13 w 256"/>
                  <a:gd name="T43" fmla="*/ 0 h 124"/>
                  <a:gd name="T44" fmla="*/ 10 w 256"/>
                  <a:gd name="T45" fmla="*/ 0 h 124"/>
                  <a:gd name="T46" fmla="*/ 6 w 256"/>
                  <a:gd name="T47" fmla="*/ 0 h 124"/>
                  <a:gd name="T48" fmla="*/ 3 w 256"/>
                  <a:gd name="T49" fmla="*/ 1 h 124"/>
                  <a:gd name="T50" fmla="*/ 2 w 256"/>
                  <a:gd name="T51" fmla="*/ 2 h 124"/>
                  <a:gd name="T52" fmla="*/ 1 w 256"/>
                  <a:gd name="T53" fmla="*/ 3 h 124"/>
                  <a:gd name="T54" fmla="*/ 0 w 256"/>
                  <a:gd name="T55" fmla="*/ 4 h 124"/>
                  <a:gd name="T56" fmla="*/ 1 w 256"/>
                  <a:gd name="T57" fmla="*/ 6 h 124"/>
                  <a:gd name="T58" fmla="*/ 2 w 256"/>
                  <a:gd name="T59" fmla="*/ 7 h 124"/>
                  <a:gd name="T60" fmla="*/ 3 w 256"/>
                  <a:gd name="T61" fmla="*/ 9 h 124"/>
                  <a:gd name="T62" fmla="*/ 7 w 256"/>
                  <a:gd name="T63" fmla="*/ 12 h 124"/>
                  <a:gd name="T64" fmla="*/ 12 w 256"/>
                  <a:gd name="T65" fmla="*/ 15 h 124"/>
                  <a:gd name="T66" fmla="*/ 17 w 256"/>
                  <a:gd name="T67" fmla="*/ 17 h 124"/>
                  <a:gd name="T68" fmla="*/ 19 w 256"/>
                  <a:gd name="T69" fmla="*/ 17 h 124"/>
                  <a:gd name="T70" fmla="*/ 20 w 256"/>
                  <a:gd name="T71" fmla="*/ 17 h 1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56" h="124">
                    <a:moveTo>
                      <a:pt x="80" y="68"/>
                    </a:moveTo>
                    <a:lnTo>
                      <a:pt x="98" y="76"/>
                    </a:lnTo>
                    <a:lnTo>
                      <a:pt x="119" y="83"/>
                    </a:lnTo>
                    <a:lnTo>
                      <a:pt x="164" y="96"/>
                    </a:lnTo>
                    <a:lnTo>
                      <a:pt x="210" y="110"/>
                    </a:lnTo>
                    <a:lnTo>
                      <a:pt x="231" y="116"/>
                    </a:lnTo>
                    <a:lnTo>
                      <a:pt x="251" y="124"/>
                    </a:lnTo>
                    <a:lnTo>
                      <a:pt x="254" y="116"/>
                    </a:lnTo>
                    <a:lnTo>
                      <a:pt x="255" y="109"/>
                    </a:lnTo>
                    <a:lnTo>
                      <a:pt x="256" y="101"/>
                    </a:lnTo>
                    <a:lnTo>
                      <a:pt x="256" y="93"/>
                    </a:lnTo>
                    <a:lnTo>
                      <a:pt x="252" y="80"/>
                    </a:lnTo>
                    <a:lnTo>
                      <a:pt x="244" y="66"/>
                    </a:lnTo>
                    <a:lnTo>
                      <a:pt x="233" y="55"/>
                    </a:lnTo>
                    <a:lnTo>
                      <a:pt x="219" y="45"/>
                    </a:lnTo>
                    <a:lnTo>
                      <a:pt x="202" y="36"/>
                    </a:lnTo>
                    <a:lnTo>
                      <a:pt x="184" y="28"/>
                    </a:lnTo>
                    <a:lnTo>
                      <a:pt x="145" y="15"/>
                    </a:lnTo>
                    <a:lnTo>
                      <a:pt x="104" y="7"/>
                    </a:lnTo>
                    <a:lnTo>
                      <a:pt x="86" y="4"/>
                    </a:lnTo>
                    <a:lnTo>
                      <a:pt x="68" y="1"/>
                    </a:lnTo>
                    <a:lnTo>
                      <a:pt x="52" y="0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2" y="3"/>
                    </a:lnTo>
                    <a:lnTo>
                      <a:pt x="5" y="6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28" y="47"/>
                    </a:lnTo>
                    <a:lnTo>
                      <a:pt x="47" y="57"/>
                    </a:lnTo>
                    <a:lnTo>
                      <a:pt x="66" y="65"/>
                    </a:lnTo>
                    <a:lnTo>
                      <a:pt x="74" y="67"/>
                    </a:lnTo>
                    <a:lnTo>
                      <a:pt x="80" y="6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30">
                <a:extLst>
                  <a:ext uri="{FF2B5EF4-FFF2-40B4-BE49-F238E27FC236}">
                    <a16:creationId xmlns:a16="http://schemas.microsoft.com/office/drawing/2014/main" id="{66217536-9A94-44C7-A26E-500AE15E9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" y="762"/>
                <a:ext cx="72" cy="70"/>
              </a:xfrm>
              <a:custGeom>
                <a:avLst/>
                <a:gdLst>
                  <a:gd name="T0" fmla="*/ 8 w 145"/>
                  <a:gd name="T1" fmla="*/ 18 h 140"/>
                  <a:gd name="T2" fmla="*/ 9 w 145"/>
                  <a:gd name="T3" fmla="*/ 19 h 140"/>
                  <a:gd name="T4" fmla="*/ 11 w 145"/>
                  <a:gd name="T5" fmla="*/ 20 h 140"/>
                  <a:gd name="T6" fmla="*/ 13 w 145"/>
                  <a:gd name="T7" fmla="*/ 22 h 140"/>
                  <a:gd name="T8" fmla="*/ 16 w 145"/>
                  <a:gd name="T9" fmla="*/ 25 h 140"/>
                  <a:gd name="T10" fmla="*/ 18 w 145"/>
                  <a:gd name="T11" fmla="*/ 27 h 140"/>
                  <a:gd name="T12" fmla="*/ 20 w 145"/>
                  <a:gd name="T13" fmla="*/ 30 h 140"/>
                  <a:gd name="T14" fmla="*/ 21 w 145"/>
                  <a:gd name="T15" fmla="*/ 32 h 140"/>
                  <a:gd name="T16" fmla="*/ 22 w 145"/>
                  <a:gd name="T17" fmla="*/ 35 h 140"/>
                  <a:gd name="T18" fmla="*/ 26 w 145"/>
                  <a:gd name="T19" fmla="*/ 35 h 140"/>
                  <a:gd name="T20" fmla="*/ 29 w 145"/>
                  <a:gd name="T21" fmla="*/ 35 h 140"/>
                  <a:gd name="T22" fmla="*/ 30 w 145"/>
                  <a:gd name="T23" fmla="*/ 35 h 140"/>
                  <a:gd name="T24" fmla="*/ 32 w 145"/>
                  <a:gd name="T25" fmla="*/ 34 h 140"/>
                  <a:gd name="T26" fmla="*/ 34 w 145"/>
                  <a:gd name="T27" fmla="*/ 33 h 140"/>
                  <a:gd name="T28" fmla="*/ 36 w 145"/>
                  <a:gd name="T29" fmla="*/ 32 h 140"/>
                  <a:gd name="T30" fmla="*/ 29 w 145"/>
                  <a:gd name="T31" fmla="*/ 20 h 140"/>
                  <a:gd name="T32" fmla="*/ 25 w 145"/>
                  <a:gd name="T33" fmla="*/ 15 h 140"/>
                  <a:gd name="T34" fmla="*/ 21 w 145"/>
                  <a:gd name="T35" fmla="*/ 10 h 140"/>
                  <a:gd name="T36" fmla="*/ 16 w 145"/>
                  <a:gd name="T37" fmla="*/ 6 h 140"/>
                  <a:gd name="T38" fmla="*/ 11 w 145"/>
                  <a:gd name="T39" fmla="*/ 3 h 140"/>
                  <a:gd name="T40" fmla="*/ 9 w 145"/>
                  <a:gd name="T41" fmla="*/ 2 h 140"/>
                  <a:gd name="T42" fmla="*/ 6 w 145"/>
                  <a:gd name="T43" fmla="*/ 1 h 140"/>
                  <a:gd name="T44" fmla="*/ 3 w 145"/>
                  <a:gd name="T45" fmla="*/ 1 h 140"/>
                  <a:gd name="T46" fmla="*/ 0 w 145"/>
                  <a:gd name="T47" fmla="*/ 0 h 140"/>
                  <a:gd name="T48" fmla="*/ 0 w 145"/>
                  <a:gd name="T49" fmla="*/ 3 h 140"/>
                  <a:gd name="T50" fmla="*/ 1 w 145"/>
                  <a:gd name="T51" fmla="*/ 6 h 140"/>
                  <a:gd name="T52" fmla="*/ 4 w 145"/>
                  <a:gd name="T53" fmla="*/ 11 h 140"/>
                  <a:gd name="T54" fmla="*/ 6 w 145"/>
                  <a:gd name="T55" fmla="*/ 13 h 140"/>
                  <a:gd name="T56" fmla="*/ 7 w 145"/>
                  <a:gd name="T57" fmla="*/ 15 h 140"/>
                  <a:gd name="T58" fmla="*/ 8 w 145"/>
                  <a:gd name="T59" fmla="*/ 17 h 140"/>
                  <a:gd name="T60" fmla="*/ 8 w 145"/>
                  <a:gd name="T61" fmla="*/ 18 h 1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5" h="140">
                    <a:moveTo>
                      <a:pt x="35" y="69"/>
                    </a:moveTo>
                    <a:lnTo>
                      <a:pt x="39" y="74"/>
                    </a:lnTo>
                    <a:lnTo>
                      <a:pt x="47" y="79"/>
                    </a:lnTo>
                    <a:lnTo>
                      <a:pt x="55" y="88"/>
                    </a:lnTo>
                    <a:lnTo>
                      <a:pt x="65" y="97"/>
                    </a:lnTo>
                    <a:lnTo>
                      <a:pt x="74" y="107"/>
                    </a:lnTo>
                    <a:lnTo>
                      <a:pt x="82" y="117"/>
                    </a:lnTo>
                    <a:lnTo>
                      <a:pt x="87" y="127"/>
                    </a:lnTo>
                    <a:lnTo>
                      <a:pt x="90" y="137"/>
                    </a:lnTo>
                    <a:lnTo>
                      <a:pt x="104" y="138"/>
                    </a:lnTo>
                    <a:lnTo>
                      <a:pt x="117" y="140"/>
                    </a:lnTo>
                    <a:lnTo>
                      <a:pt x="123" y="138"/>
                    </a:lnTo>
                    <a:lnTo>
                      <a:pt x="129" y="136"/>
                    </a:lnTo>
                    <a:lnTo>
                      <a:pt x="137" y="132"/>
                    </a:lnTo>
                    <a:lnTo>
                      <a:pt x="145" y="125"/>
                    </a:lnTo>
                    <a:lnTo>
                      <a:pt x="117" y="78"/>
                    </a:lnTo>
                    <a:lnTo>
                      <a:pt x="102" y="57"/>
                    </a:lnTo>
                    <a:lnTo>
                      <a:pt x="85" y="38"/>
                    </a:lnTo>
                    <a:lnTo>
                      <a:pt x="66" y="22"/>
                    </a:lnTo>
                    <a:lnTo>
                      <a:pt x="47" y="11"/>
                    </a:lnTo>
                    <a:lnTo>
                      <a:pt x="36" y="7"/>
                    </a:lnTo>
                    <a:lnTo>
                      <a:pt x="25" y="3"/>
                    </a:lnTo>
                    <a:lnTo>
                      <a:pt x="13" y="1"/>
                    </a:lnTo>
                    <a:lnTo>
                      <a:pt x="0" y="0"/>
                    </a:lnTo>
                    <a:lnTo>
                      <a:pt x="2" y="10"/>
                    </a:lnTo>
                    <a:lnTo>
                      <a:pt x="5" y="21"/>
                    </a:lnTo>
                    <a:lnTo>
                      <a:pt x="17" y="41"/>
                    </a:lnTo>
                    <a:lnTo>
                      <a:pt x="24" y="50"/>
                    </a:lnTo>
                    <a:lnTo>
                      <a:pt x="29" y="58"/>
                    </a:lnTo>
                    <a:lnTo>
                      <a:pt x="32" y="65"/>
                    </a:lnTo>
                    <a:lnTo>
                      <a:pt x="35" y="69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31">
                <a:extLst>
                  <a:ext uri="{FF2B5EF4-FFF2-40B4-BE49-F238E27FC236}">
                    <a16:creationId xmlns:a16="http://schemas.microsoft.com/office/drawing/2014/main" id="{3E05F5DA-D97A-4494-A9F8-CA4598695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880"/>
                <a:ext cx="275" cy="266"/>
              </a:xfrm>
              <a:custGeom>
                <a:avLst/>
                <a:gdLst>
                  <a:gd name="T0" fmla="*/ 40 w 550"/>
                  <a:gd name="T1" fmla="*/ 45 h 531"/>
                  <a:gd name="T2" fmla="*/ 39 w 550"/>
                  <a:gd name="T3" fmla="*/ 54 h 531"/>
                  <a:gd name="T4" fmla="*/ 37 w 550"/>
                  <a:gd name="T5" fmla="*/ 62 h 531"/>
                  <a:gd name="T6" fmla="*/ 31 w 550"/>
                  <a:gd name="T7" fmla="*/ 67 h 531"/>
                  <a:gd name="T8" fmla="*/ 22 w 550"/>
                  <a:gd name="T9" fmla="*/ 71 h 531"/>
                  <a:gd name="T10" fmla="*/ 11 w 550"/>
                  <a:gd name="T11" fmla="*/ 76 h 531"/>
                  <a:gd name="T12" fmla="*/ 4 w 550"/>
                  <a:gd name="T13" fmla="*/ 84 h 531"/>
                  <a:gd name="T14" fmla="*/ 0 w 550"/>
                  <a:gd name="T15" fmla="*/ 94 h 531"/>
                  <a:gd name="T16" fmla="*/ 9 w 550"/>
                  <a:gd name="T17" fmla="*/ 93 h 531"/>
                  <a:gd name="T18" fmla="*/ 23 w 550"/>
                  <a:gd name="T19" fmla="*/ 92 h 531"/>
                  <a:gd name="T20" fmla="*/ 49 w 550"/>
                  <a:gd name="T21" fmla="*/ 92 h 531"/>
                  <a:gd name="T22" fmla="*/ 60 w 550"/>
                  <a:gd name="T23" fmla="*/ 95 h 531"/>
                  <a:gd name="T24" fmla="*/ 62 w 550"/>
                  <a:gd name="T25" fmla="*/ 99 h 531"/>
                  <a:gd name="T26" fmla="*/ 67 w 550"/>
                  <a:gd name="T27" fmla="*/ 116 h 531"/>
                  <a:gd name="T28" fmla="*/ 73 w 550"/>
                  <a:gd name="T29" fmla="*/ 133 h 531"/>
                  <a:gd name="T30" fmla="*/ 81 w 550"/>
                  <a:gd name="T31" fmla="*/ 132 h 531"/>
                  <a:gd name="T32" fmla="*/ 88 w 550"/>
                  <a:gd name="T33" fmla="*/ 127 h 531"/>
                  <a:gd name="T34" fmla="*/ 91 w 550"/>
                  <a:gd name="T35" fmla="*/ 114 h 531"/>
                  <a:gd name="T36" fmla="*/ 92 w 550"/>
                  <a:gd name="T37" fmla="*/ 101 h 531"/>
                  <a:gd name="T38" fmla="*/ 97 w 550"/>
                  <a:gd name="T39" fmla="*/ 97 h 531"/>
                  <a:gd name="T40" fmla="*/ 104 w 550"/>
                  <a:gd name="T41" fmla="*/ 97 h 531"/>
                  <a:gd name="T42" fmla="*/ 121 w 550"/>
                  <a:gd name="T43" fmla="*/ 99 h 531"/>
                  <a:gd name="T44" fmla="*/ 138 w 550"/>
                  <a:gd name="T45" fmla="*/ 102 h 531"/>
                  <a:gd name="T46" fmla="*/ 136 w 550"/>
                  <a:gd name="T47" fmla="*/ 91 h 531"/>
                  <a:gd name="T48" fmla="*/ 129 w 550"/>
                  <a:gd name="T49" fmla="*/ 80 h 531"/>
                  <a:gd name="T50" fmla="*/ 111 w 550"/>
                  <a:gd name="T51" fmla="*/ 59 h 531"/>
                  <a:gd name="T52" fmla="*/ 100 w 550"/>
                  <a:gd name="T53" fmla="*/ 46 h 531"/>
                  <a:gd name="T54" fmla="*/ 107 w 550"/>
                  <a:gd name="T55" fmla="*/ 38 h 531"/>
                  <a:gd name="T56" fmla="*/ 116 w 550"/>
                  <a:gd name="T57" fmla="*/ 21 h 531"/>
                  <a:gd name="T58" fmla="*/ 119 w 550"/>
                  <a:gd name="T59" fmla="*/ 11 h 531"/>
                  <a:gd name="T60" fmla="*/ 117 w 550"/>
                  <a:gd name="T61" fmla="*/ 3 h 531"/>
                  <a:gd name="T62" fmla="*/ 108 w 550"/>
                  <a:gd name="T63" fmla="*/ 4 h 531"/>
                  <a:gd name="T64" fmla="*/ 87 w 550"/>
                  <a:gd name="T65" fmla="*/ 18 h 531"/>
                  <a:gd name="T66" fmla="*/ 77 w 550"/>
                  <a:gd name="T67" fmla="*/ 22 h 531"/>
                  <a:gd name="T68" fmla="*/ 66 w 550"/>
                  <a:gd name="T69" fmla="*/ 20 h 531"/>
                  <a:gd name="T70" fmla="*/ 55 w 550"/>
                  <a:gd name="T71" fmla="*/ 10 h 531"/>
                  <a:gd name="T72" fmla="*/ 44 w 550"/>
                  <a:gd name="T73" fmla="*/ 3 h 531"/>
                  <a:gd name="T74" fmla="*/ 33 w 550"/>
                  <a:gd name="T75" fmla="*/ 0 h 531"/>
                  <a:gd name="T76" fmla="*/ 30 w 550"/>
                  <a:gd name="T77" fmla="*/ 4 h 531"/>
                  <a:gd name="T78" fmla="*/ 37 w 550"/>
                  <a:gd name="T79" fmla="*/ 15 h 531"/>
                  <a:gd name="T80" fmla="*/ 34 w 550"/>
                  <a:gd name="T81" fmla="*/ 21 h 531"/>
                  <a:gd name="T82" fmla="*/ 39 w 550"/>
                  <a:gd name="T83" fmla="*/ 34 h 53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50" h="531">
                    <a:moveTo>
                      <a:pt x="157" y="146"/>
                    </a:moveTo>
                    <a:lnTo>
                      <a:pt x="157" y="164"/>
                    </a:lnTo>
                    <a:lnTo>
                      <a:pt x="157" y="179"/>
                    </a:lnTo>
                    <a:lnTo>
                      <a:pt x="157" y="194"/>
                    </a:lnTo>
                    <a:lnTo>
                      <a:pt x="156" y="206"/>
                    </a:lnTo>
                    <a:lnTo>
                      <a:pt x="156" y="216"/>
                    </a:lnTo>
                    <a:lnTo>
                      <a:pt x="154" y="225"/>
                    </a:lnTo>
                    <a:lnTo>
                      <a:pt x="149" y="241"/>
                    </a:lnTo>
                    <a:lnTo>
                      <a:pt x="145" y="248"/>
                    </a:lnTo>
                    <a:lnTo>
                      <a:pt x="139" y="253"/>
                    </a:lnTo>
                    <a:lnTo>
                      <a:pt x="132" y="260"/>
                    </a:lnTo>
                    <a:lnTo>
                      <a:pt x="123" y="265"/>
                    </a:lnTo>
                    <a:lnTo>
                      <a:pt x="112" y="271"/>
                    </a:lnTo>
                    <a:lnTo>
                      <a:pt x="100" y="278"/>
                    </a:lnTo>
                    <a:lnTo>
                      <a:pt x="86" y="284"/>
                    </a:lnTo>
                    <a:lnTo>
                      <a:pt x="68" y="292"/>
                    </a:lnTo>
                    <a:lnTo>
                      <a:pt x="55" y="298"/>
                    </a:lnTo>
                    <a:lnTo>
                      <a:pt x="43" y="304"/>
                    </a:lnTo>
                    <a:lnTo>
                      <a:pt x="32" y="313"/>
                    </a:lnTo>
                    <a:lnTo>
                      <a:pt x="22" y="323"/>
                    </a:lnTo>
                    <a:lnTo>
                      <a:pt x="13" y="335"/>
                    </a:lnTo>
                    <a:lnTo>
                      <a:pt x="7" y="347"/>
                    </a:lnTo>
                    <a:lnTo>
                      <a:pt x="2" y="360"/>
                    </a:lnTo>
                    <a:lnTo>
                      <a:pt x="0" y="373"/>
                    </a:lnTo>
                    <a:lnTo>
                      <a:pt x="9" y="373"/>
                    </a:lnTo>
                    <a:lnTo>
                      <a:pt x="21" y="371"/>
                    </a:lnTo>
                    <a:lnTo>
                      <a:pt x="35" y="370"/>
                    </a:lnTo>
                    <a:lnTo>
                      <a:pt x="53" y="368"/>
                    </a:lnTo>
                    <a:lnTo>
                      <a:pt x="73" y="367"/>
                    </a:lnTo>
                    <a:lnTo>
                      <a:pt x="92" y="365"/>
                    </a:lnTo>
                    <a:lnTo>
                      <a:pt x="135" y="362"/>
                    </a:lnTo>
                    <a:lnTo>
                      <a:pt x="177" y="362"/>
                    </a:lnTo>
                    <a:lnTo>
                      <a:pt x="196" y="365"/>
                    </a:lnTo>
                    <a:lnTo>
                      <a:pt x="212" y="367"/>
                    </a:lnTo>
                    <a:lnTo>
                      <a:pt x="226" y="371"/>
                    </a:lnTo>
                    <a:lnTo>
                      <a:pt x="237" y="377"/>
                    </a:lnTo>
                    <a:lnTo>
                      <a:pt x="243" y="385"/>
                    </a:lnTo>
                    <a:lnTo>
                      <a:pt x="244" y="389"/>
                    </a:lnTo>
                    <a:lnTo>
                      <a:pt x="245" y="394"/>
                    </a:lnTo>
                    <a:lnTo>
                      <a:pt x="248" y="408"/>
                    </a:lnTo>
                    <a:lnTo>
                      <a:pt x="252" y="425"/>
                    </a:lnTo>
                    <a:lnTo>
                      <a:pt x="268" y="463"/>
                    </a:lnTo>
                    <a:lnTo>
                      <a:pt x="285" y="500"/>
                    </a:lnTo>
                    <a:lnTo>
                      <a:pt x="289" y="517"/>
                    </a:lnTo>
                    <a:lnTo>
                      <a:pt x="292" y="531"/>
                    </a:lnTo>
                    <a:lnTo>
                      <a:pt x="304" y="531"/>
                    </a:lnTo>
                    <a:lnTo>
                      <a:pt x="315" y="530"/>
                    </a:lnTo>
                    <a:lnTo>
                      <a:pt x="323" y="528"/>
                    </a:lnTo>
                    <a:lnTo>
                      <a:pt x="331" y="524"/>
                    </a:lnTo>
                    <a:lnTo>
                      <a:pt x="343" y="517"/>
                    </a:lnTo>
                    <a:lnTo>
                      <a:pt x="352" y="506"/>
                    </a:lnTo>
                    <a:lnTo>
                      <a:pt x="358" y="495"/>
                    </a:lnTo>
                    <a:lnTo>
                      <a:pt x="361" y="482"/>
                    </a:lnTo>
                    <a:lnTo>
                      <a:pt x="361" y="454"/>
                    </a:lnTo>
                    <a:lnTo>
                      <a:pt x="362" y="426"/>
                    </a:lnTo>
                    <a:lnTo>
                      <a:pt x="363" y="414"/>
                    </a:lnTo>
                    <a:lnTo>
                      <a:pt x="366" y="403"/>
                    </a:lnTo>
                    <a:lnTo>
                      <a:pt x="373" y="394"/>
                    </a:lnTo>
                    <a:lnTo>
                      <a:pt x="382" y="388"/>
                    </a:lnTo>
                    <a:lnTo>
                      <a:pt x="388" y="386"/>
                    </a:lnTo>
                    <a:lnTo>
                      <a:pt x="396" y="385"/>
                    </a:lnTo>
                    <a:lnTo>
                      <a:pt x="405" y="385"/>
                    </a:lnTo>
                    <a:lnTo>
                      <a:pt x="415" y="386"/>
                    </a:lnTo>
                    <a:lnTo>
                      <a:pt x="432" y="386"/>
                    </a:lnTo>
                    <a:lnTo>
                      <a:pt x="449" y="389"/>
                    </a:lnTo>
                    <a:lnTo>
                      <a:pt x="482" y="396"/>
                    </a:lnTo>
                    <a:lnTo>
                      <a:pt x="516" y="404"/>
                    </a:lnTo>
                    <a:lnTo>
                      <a:pt x="532" y="406"/>
                    </a:lnTo>
                    <a:lnTo>
                      <a:pt x="550" y="407"/>
                    </a:lnTo>
                    <a:lnTo>
                      <a:pt x="549" y="392"/>
                    </a:lnTo>
                    <a:lnTo>
                      <a:pt x="546" y="377"/>
                    </a:lnTo>
                    <a:lnTo>
                      <a:pt x="541" y="361"/>
                    </a:lnTo>
                    <a:lnTo>
                      <a:pt x="534" y="347"/>
                    </a:lnTo>
                    <a:lnTo>
                      <a:pt x="525" y="332"/>
                    </a:lnTo>
                    <a:lnTo>
                      <a:pt x="515" y="318"/>
                    </a:lnTo>
                    <a:lnTo>
                      <a:pt x="493" y="290"/>
                    </a:lnTo>
                    <a:lnTo>
                      <a:pt x="468" y="263"/>
                    </a:lnTo>
                    <a:lnTo>
                      <a:pt x="441" y="236"/>
                    </a:lnTo>
                    <a:lnTo>
                      <a:pt x="416" y="212"/>
                    </a:lnTo>
                    <a:lnTo>
                      <a:pt x="394" y="188"/>
                    </a:lnTo>
                    <a:lnTo>
                      <a:pt x="400" y="182"/>
                    </a:lnTo>
                    <a:lnTo>
                      <a:pt x="408" y="173"/>
                    </a:lnTo>
                    <a:lnTo>
                      <a:pt x="416" y="162"/>
                    </a:lnTo>
                    <a:lnTo>
                      <a:pt x="425" y="150"/>
                    </a:lnTo>
                    <a:lnTo>
                      <a:pt x="441" y="125"/>
                    </a:lnTo>
                    <a:lnTo>
                      <a:pt x="457" y="97"/>
                    </a:lnTo>
                    <a:lnTo>
                      <a:pt x="462" y="83"/>
                    </a:lnTo>
                    <a:lnTo>
                      <a:pt x="468" y="69"/>
                    </a:lnTo>
                    <a:lnTo>
                      <a:pt x="471" y="56"/>
                    </a:lnTo>
                    <a:lnTo>
                      <a:pt x="473" y="42"/>
                    </a:lnTo>
                    <a:lnTo>
                      <a:pt x="473" y="30"/>
                    </a:lnTo>
                    <a:lnTo>
                      <a:pt x="472" y="19"/>
                    </a:lnTo>
                    <a:lnTo>
                      <a:pt x="468" y="9"/>
                    </a:lnTo>
                    <a:lnTo>
                      <a:pt x="461" y="0"/>
                    </a:lnTo>
                    <a:lnTo>
                      <a:pt x="447" y="6"/>
                    </a:lnTo>
                    <a:lnTo>
                      <a:pt x="431" y="15"/>
                    </a:lnTo>
                    <a:lnTo>
                      <a:pt x="403" y="34"/>
                    </a:lnTo>
                    <a:lnTo>
                      <a:pt x="375" y="53"/>
                    </a:lnTo>
                    <a:lnTo>
                      <a:pt x="347" y="71"/>
                    </a:lnTo>
                    <a:lnTo>
                      <a:pt x="333" y="78"/>
                    </a:lnTo>
                    <a:lnTo>
                      <a:pt x="319" y="82"/>
                    </a:lnTo>
                    <a:lnTo>
                      <a:pt x="305" y="86"/>
                    </a:lnTo>
                    <a:lnTo>
                      <a:pt x="292" y="86"/>
                    </a:lnTo>
                    <a:lnTo>
                      <a:pt x="277" y="83"/>
                    </a:lnTo>
                    <a:lnTo>
                      <a:pt x="262" y="78"/>
                    </a:lnTo>
                    <a:lnTo>
                      <a:pt x="248" y="69"/>
                    </a:lnTo>
                    <a:lnTo>
                      <a:pt x="233" y="56"/>
                    </a:lnTo>
                    <a:lnTo>
                      <a:pt x="218" y="40"/>
                    </a:lnTo>
                    <a:lnTo>
                      <a:pt x="202" y="26"/>
                    </a:lnTo>
                    <a:lnTo>
                      <a:pt x="188" y="18"/>
                    </a:lnTo>
                    <a:lnTo>
                      <a:pt x="174" y="10"/>
                    </a:lnTo>
                    <a:lnTo>
                      <a:pt x="160" y="5"/>
                    </a:lnTo>
                    <a:lnTo>
                      <a:pt x="145" y="2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117" y="8"/>
                    </a:lnTo>
                    <a:lnTo>
                      <a:pt x="120" y="15"/>
                    </a:lnTo>
                    <a:lnTo>
                      <a:pt x="132" y="32"/>
                    </a:lnTo>
                    <a:lnTo>
                      <a:pt x="143" y="50"/>
                    </a:lnTo>
                    <a:lnTo>
                      <a:pt x="147" y="59"/>
                    </a:lnTo>
                    <a:lnTo>
                      <a:pt x="149" y="68"/>
                    </a:lnTo>
                    <a:lnTo>
                      <a:pt x="135" y="77"/>
                    </a:lnTo>
                    <a:lnTo>
                      <a:pt x="136" y="83"/>
                    </a:lnTo>
                    <a:lnTo>
                      <a:pt x="139" y="91"/>
                    </a:lnTo>
                    <a:lnTo>
                      <a:pt x="146" y="112"/>
                    </a:lnTo>
                    <a:lnTo>
                      <a:pt x="154" y="133"/>
                    </a:lnTo>
                    <a:lnTo>
                      <a:pt x="156" y="140"/>
                    </a:lnTo>
                    <a:lnTo>
                      <a:pt x="157" y="1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32">
                <a:extLst>
                  <a:ext uri="{FF2B5EF4-FFF2-40B4-BE49-F238E27FC236}">
                    <a16:creationId xmlns:a16="http://schemas.microsoft.com/office/drawing/2014/main" id="{A33606B5-D28E-4F7B-822C-2B1FFEF62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" y="953"/>
                <a:ext cx="140" cy="43"/>
              </a:xfrm>
              <a:custGeom>
                <a:avLst/>
                <a:gdLst>
                  <a:gd name="T0" fmla="*/ 68 w 279"/>
                  <a:gd name="T1" fmla="*/ 11 h 85"/>
                  <a:gd name="T2" fmla="*/ 64 w 279"/>
                  <a:gd name="T3" fmla="*/ 11 h 85"/>
                  <a:gd name="T4" fmla="*/ 61 w 279"/>
                  <a:gd name="T5" fmla="*/ 10 h 85"/>
                  <a:gd name="T6" fmla="*/ 52 w 279"/>
                  <a:gd name="T7" fmla="*/ 8 h 85"/>
                  <a:gd name="T8" fmla="*/ 34 w 279"/>
                  <a:gd name="T9" fmla="*/ 2 h 85"/>
                  <a:gd name="T10" fmla="*/ 30 w 279"/>
                  <a:gd name="T11" fmla="*/ 1 h 85"/>
                  <a:gd name="T12" fmla="*/ 26 w 279"/>
                  <a:gd name="T13" fmla="*/ 1 h 85"/>
                  <a:gd name="T14" fmla="*/ 21 w 279"/>
                  <a:gd name="T15" fmla="*/ 0 h 85"/>
                  <a:gd name="T16" fmla="*/ 17 w 279"/>
                  <a:gd name="T17" fmla="*/ 1 h 85"/>
                  <a:gd name="T18" fmla="*/ 12 w 279"/>
                  <a:gd name="T19" fmla="*/ 1 h 85"/>
                  <a:gd name="T20" fmla="*/ 8 w 279"/>
                  <a:gd name="T21" fmla="*/ 3 h 85"/>
                  <a:gd name="T22" fmla="*/ 4 w 279"/>
                  <a:gd name="T23" fmla="*/ 5 h 85"/>
                  <a:gd name="T24" fmla="*/ 0 w 279"/>
                  <a:gd name="T25" fmla="*/ 9 h 85"/>
                  <a:gd name="T26" fmla="*/ 3 w 279"/>
                  <a:gd name="T27" fmla="*/ 11 h 85"/>
                  <a:gd name="T28" fmla="*/ 7 w 279"/>
                  <a:gd name="T29" fmla="*/ 13 h 85"/>
                  <a:gd name="T30" fmla="*/ 11 w 279"/>
                  <a:gd name="T31" fmla="*/ 15 h 85"/>
                  <a:gd name="T32" fmla="*/ 14 w 279"/>
                  <a:gd name="T33" fmla="*/ 16 h 85"/>
                  <a:gd name="T34" fmla="*/ 23 w 279"/>
                  <a:gd name="T35" fmla="*/ 18 h 85"/>
                  <a:gd name="T36" fmla="*/ 33 w 279"/>
                  <a:gd name="T37" fmla="*/ 20 h 85"/>
                  <a:gd name="T38" fmla="*/ 43 w 279"/>
                  <a:gd name="T39" fmla="*/ 21 h 85"/>
                  <a:gd name="T40" fmla="*/ 52 w 279"/>
                  <a:gd name="T41" fmla="*/ 22 h 85"/>
                  <a:gd name="T42" fmla="*/ 62 w 279"/>
                  <a:gd name="T43" fmla="*/ 22 h 85"/>
                  <a:gd name="T44" fmla="*/ 70 w 279"/>
                  <a:gd name="T45" fmla="*/ 22 h 85"/>
                  <a:gd name="T46" fmla="*/ 70 w 279"/>
                  <a:gd name="T47" fmla="*/ 18 h 85"/>
                  <a:gd name="T48" fmla="*/ 69 w 279"/>
                  <a:gd name="T49" fmla="*/ 15 h 85"/>
                  <a:gd name="T50" fmla="*/ 68 w 279"/>
                  <a:gd name="T51" fmla="*/ 13 h 85"/>
                  <a:gd name="T52" fmla="*/ 68 w 279"/>
                  <a:gd name="T53" fmla="*/ 11 h 8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9" h="85">
                    <a:moveTo>
                      <a:pt x="271" y="42"/>
                    </a:moveTo>
                    <a:lnTo>
                      <a:pt x="256" y="41"/>
                    </a:lnTo>
                    <a:lnTo>
                      <a:pt x="241" y="39"/>
                    </a:lnTo>
                    <a:lnTo>
                      <a:pt x="208" y="30"/>
                    </a:lnTo>
                    <a:lnTo>
                      <a:pt x="136" y="8"/>
                    </a:lnTo>
                    <a:lnTo>
                      <a:pt x="119" y="3"/>
                    </a:lnTo>
                    <a:lnTo>
                      <a:pt x="101" y="1"/>
                    </a:lnTo>
                    <a:lnTo>
                      <a:pt x="83" y="0"/>
                    </a:lnTo>
                    <a:lnTo>
                      <a:pt x="65" y="1"/>
                    </a:lnTo>
                    <a:lnTo>
                      <a:pt x="48" y="4"/>
                    </a:lnTo>
                    <a:lnTo>
                      <a:pt x="31" y="11"/>
                    </a:lnTo>
                    <a:lnTo>
                      <a:pt x="15" y="20"/>
                    </a:lnTo>
                    <a:lnTo>
                      <a:pt x="0" y="33"/>
                    </a:lnTo>
                    <a:lnTo>
                      <a:pt x="12" y="42"/>
                    </a:lnTo>
                    <a:lnTo>
                      <a:pt x="25" y="50"/>
                    </a:lnTo>
                    <a:lnTo>
                      <a:pt x="41" y="58"/>
                    </a:lnTo>
                    <a:lnTo>
                      <a:pt x="56" y="64"/>
                    </a:lnTo>
                    <a:lnTo>
                      <a:pt x="92" y="72"/>
                    </a:lnTo>
                    <a:lnTo>
                      <a:pt x="130" y="79"/>
                    </a:lnTo>
                    <a:lnTo>
                      <a:pt x="169" y="83"/>
                    </a:lnTo>
                    <a:lnTo>
                      <a:pt x="208" y="85"/>
                    </a:lnTo>
                    <a:lnTo>
                      <a:pt x="245" y="85"/>
                    </a:lnTo>
                    <a:lnTo>
                      <a:pt x="279" y="85"/>
                    </a:lnTo>
                    <a:lnTo>
                      <a:pt x="278" y="70"/>
                    </a:lnTo>
                    <a:lnTo>
                      <a:pt x="275" y="59"/>
                    </a:lnTo>
                    <a:lnTo>
                      <a:pt x="272" y="50"/>
                    </a:lnTo>
                    <a:lnTo>
                      <a:pt x="271" y="42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16 Forma libre">
              <a:extLst>
                <a:ext uri="{FF2B5EF4-FFF2-40B4-BE49-F238E27FC236}">
                  <a16:creationId xmlns:a16="http://schemas.microsoft.com/office/drawing/2014/main" id="{E88862E4-3366-4E14-93B0-94328D305B30}"/>
                </a:ext>
              </a:extLst>
            </p:cNvPr>
            <p:cNvSpPr/>
            <p:nvPr/>
          </p:nvSpPr>
          <p:spPr>
            <a:xfrm>
              <a:off x="289969" y="2476290"/>
              <a:ext cx="2940434" cy="641350"/>
            </a:xfrm>
            <a:custGeom>
              <a:avLst/>
              <a:gdLst>
                <a:gd name="connsiteX0" fmla="*/ 2855013 w 2938938"/>
                <a:gd name="connsiteY0" fmla="*/ 350701 h 641910"/>
                <a:gd name="connsiteX1" fmla="*/ 2023740 w 2938938"/>
                <a:gd name="connsiteY1" fmla="*/ 59756 h 641910"/>
                <a:gd name="connsiteX2" fmla="*/ 1164758 w 2938938"/>
                <a:gd name="connsiteY2" fmla="*/ 4338 h 641910"/>
                <a:gd name="connsiteX3" fmla="*/ 125667 w 2938938"/>
                <a:gd name="connsiteY3" fmla="*/ 129029 h 641910"/>
                <a:gd name="connsiteX4" fmla="*/ 42540 w 2938938"/>
                <a:gd name="connsiteY4" fmla="*/ 184447 h 641910"/>
                <a:gd name="connsiteX5" fmla="*/ 347340 w 2938938"/>
                <a:gd name="connsiteY5" fmla="*/ 267574 h 641910"/>
                <a:gd name="connsiteX6" fmla="*/ 28686 w 2938938"/>
                <a:gd name="connsiteY6" fmla="*/ 364556 h 641910"/>
                <a:gd name="connsiteX7" fmla="*/ 375049 w 2938938"/>
                <a:gd name="connsiteY7" fmla="*/ 419974 h 641910"/>
                <a:gd name="connsiteX8" fmla="*/ 84104 w 2938938"/>
                <a:gd name="connsiteY8" fmla="*/ 641647 h 641910"/>
                <a:gd name="connsiteX9" fmla="*/ 707558 w 2938938"/>
                <a:gd name="connsiteY9" fmla="*/ 461538 h 641910"/>
                <a:gd name="connsiteX10" fmla="*/ 1566540 w 2938938"/>
                <a:gd name="connsiteY10" fmla="*/ 309138 h 641910"/>
                <a:gd name="connsiteX11" fmla="*/ 2300831 w 2938938"/>
                <a:gd name="connsiteY11" fmla="*/ 364556 h 641910"/>
                <a:gd name="connsiteX12" fmla="*/ 2716467 w 2938938"/>
                <a:gd name="connsiteY12" fmla="*/ 392265 h 641910"/>
                <a:gd name="connsiteX13" fmla="*/ 2841158 w 2938938"/>
                <a:gd name="connsiteY13" fmla="*/ 419974 h 641910"/>
                <a:gd name="connsiteX14" fmla="*/ 2910431 w 2938938"/>
                <a:gd name="connsiteY14" fmla="*/ 392265 h 641910"/>
                <a:gd name="connsiteX15" fmla="*/ 2855013 w 2938938"/>
                <a:gd name="connsiteY15" fmla="*/ 350701 h 641910"/>
                <a:gd name="connsiteX0" fmla="*/ 2855013 w 2938938"/>
                <a:gd name="connsiteY0" fmla="*/ 350701 h 641910"/>
                <a:gd name="connsiteX1" fmla="*/ 2023740 w 2938938"/>
                <a:gd name="connsiteY1" fmla="*/ 59756 h 641910"/>
                <a:gd name="connsiteX2" fmla="*/ 1164758 w 2938938"/>
                <a:gd name="connsiteY2" fmla="*/ 4338 h 641910"/>
                <a:gd name="connsiteX3" fmla="*/ 125667 w 2938938"/>
                <a:gd name="connsiteY3" fmla="*/ 129029 h 641910"/>
                <a:gd name="connsiteX4" fmla="*/ 42540 w 2938938"/>
                <a:gd name="connsiteY4" fmla="*/ 184447 h 641910"/>
                <a:gd name="connsiteX5" fmla="*/ 347340 w 2938938"/>
                <a:gd name="connsiteY5" fmla="*/ 267574 h 641910"/>
                <a:gd name="connsiteX6" fmla="*/ 28686 w 2938938"/>
                <a:gd name="connsiteY6" fmla="*/ 364556 h 641910"/>
                <a:gd name="connsiteX7" fmla="*/ 375049 w 2938938"/>
                <a:gd name="connsiteY7" fmla="*/ 419974 h 641910"/>
                <a:gd name="connsiteX8" fmla="*/ 84104 w 2938938"/>
                <a:gd name="connsiteY8" fmla="*/ 641647 h 641910"/>
                <a:gd name="connsiteX9" fmla="*/ 707558 w 2938938"/>
                <a:gd name="connsiteY9" fmla="*/ 461538 h 641910"/>
                <a:gd name="connsiteX10" fmla="*/ 1566540 w 2938938"/>
                <a:gd name="connsiteY10" fmla="*/ 309138 h 641910"/>
                <a:gd name="connsiteX11" fmla="*/ 2286976 w 2938938"/>
                <a:gd name="connsiteY11" fmla="*/ 309138 h 641910"/>
                <a:gd name="connsiteX12" fmla="*/ 2716467 w 2938938"/>
                <a:gd name="connsiteY12" fmla="*/ 392265 h 641910"/>
                <a:gd name="connsiteX13" fmla="*/ 2841158 w 2938938"/>
                <a:gd name="connsiteY13" fmla="*/ 419974 h 641910"/>
                <a:gd name="connsiteX14" fmla="*/ 2910431 w 2938938"/>
                <a:gd name="connsiteY14" fmla="*/ 392265 h 641910"/>
                <a:gd name="connsiteX15" fmla="*/ 2855013 w 2938938"/>
                <a:gd name="connsiteY15" fmla="*/ 350701 h 641910"/>
                <a:gd name="connsiteX0" fmla="*/ 2855013 w 2938938"/>
                <a:gd name="connsiteY0" fmla="*/ 350701 h 641924"/>
                <a:gd name="connsiteX1" fmla="*/ 2023740 w 2938938"/>
                <a:gd name="connsiteY1" fmla="*/ 59756 h 641924"/>
                <a:gd name="connsiteX2" fmla="*/ 1164758 w 2938938"/>
                <a:gd name="connsiteY2" fmla="*/ 4338 h 641924"/>
                <a:gd name="connsiteX3" fmla="*/ 125667 w 2938938"/>
                <a:gd name="connsiteY3" fmla="*/ 129029 h 641924"/>
                <a:gd name="connsiteX4" fmla="*/ 42540 w 2938938"/>
                <a:gd name="connsiteY4" fmla="*/ 184447 h 641924"/>
                <a:gd name="connsiteX5" fmla="*/ 347340 w 2938938"/>
                <a:gd name="connsiteY5" fmla="*/ 267574 h 641924"/>
                <a:gd name="connsiteX6" fmla="*/ 28686 w 2938938"/>
                <a:gd name="connsiteY6" fmla="*/ 364556 h 641924"/>
                <a:gd name="connsiteX7" fmla="*/ 375049 w 2938938"/>
                <a:gd name="connsiteY7" fmla="*/ 419974 h 641924"/>
                <a:gd name="connsiteX8" fmla="*/ 84104 w 2938938"/>
                <a:gd name="connsiteY8" fmla="*/ 641647 h 641924"/>
                <a:gd name="connsiteX9" fmla="*/ 707558 w 2938938"/>
                <a:gd name="connsiteY9" fmla="*/ 461538 h 641924"/>
                <a:gd name="connsiteX10" fmla="*/ 1566540 w 2938938"/>
                <a:gd name="connsiteY10" fmla="*/ 267574 h 641924"/>
                <a:gd name="connsiteX11" fmla="*/ 2286976 w 2938938"/>
                <a:gd name="connsiteY11" fmla="*/ 309138 h 641924"/>
                <a:gd name="connsiteX12" fmla="*/ 2716467 w 2938938"/>
                <a:gd name="connsiteY12" fmla="*/ 392265 h 641924"/>
                <a:gd name="connsiteX13" fmla="*/ 2841158 w 2938938"/>
                <a:gd name="connsiteY13" fmla="*/ 419974 h 641924"/>
                <a:gd name="connsiteX14" fmla="*/ 2910431 w 2938938"/>
                <a:gd name="connsiteY14" fmla="*/ 392265 h 641924"/>
                <a:gd name="connsiteX15" fmla="*/ 2855013 w 2938938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92265 h 641924"/>
                <a:gd name="connsiteX13" fmla="*/ 2841158 w 2939702"/>
                <a:gd name="connsiteY13" fmla="*/ 400924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68452 h 641924"/>
                <a:gd name="connsiteX13" fmla="*/ 2841158 w 2939702"/>
                <a:gd name="connsiteY13" fmla="*/ 400924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  <a:gd name="connsiteX0" fmla="*/ 2855013 w 2939702"/>
                <a:gd name="connsiteY0" fmla="*/ 350701 h 641924"/>
                <a:gd name="connsiteX1" fmla="*/ 2023740 w 2939702"/>
                <a:gd name="connsiteY1" fmla="*/ 59756 h 641924"/>
                <a:gd name="connsiteX2" fmla="*/ 1164758 w 2939702"/>
                <a:gd name="connsiteY2" fmla="*/ 4338 h 641924"/>
                <a:gd name="connsiteX3" fmla="*/ 125667 w 2939702"/>
                <a:gd name="connsiteY3" fmla="*/ 129029 h 641924"/>
                <a:gd name="connsiteX4" fmla="*/ 42540 w 2939702"/>
                <a:gd name="connsiteY4" fmla="*/ 184447 h 641924"/>
                <a:gd name="connsiteX5" fmla="*/ 347340 w 2939702"/>
                <a:gd name="connsiteY5" fmla="*/ 267574 h 641924"/>
                <a:gd name="connsiteX6" fmla="*/ 28686 w 2939702"/>
                <a:gd name="connsiteY6" fmla="*/ 364556 h 641924"/>
                <a:gd name="connsiteX7" fmla="*/ 375049 w 2939702"/>
                <a:gd name="connsiteY7" fmla="*/ 419974 h 641924"/>
                <a:gd name="connsiteX8" fmla="*/ 84104 w 2939702"/>
                <a:gd name="connsiteY8" fmla="*/ 641647 h 641924"/>
                <a:gd name="connsiteX9" fmla="*/ 707558 w 2939702"/>
                <a:gd name="connsiteY9" fmla="*/ 461538 h 641924"/>
                <a:gd name="connsiteX10" fmla="*/ 1566540 w 2939702"/>
                <a:gd name="connsiteY10" fmla="*/ 267574 h 641924"/>
                <a:gd name="connsiteX11" fmla="*/ 2286976 w 2939702"/>
                <a:gd name="connsiteY11" fmla="*/ 309138 h 641924"/>
                <a:gd name="connsiteX12" fmla="*/ 2716467 w 2939702"/>
                <a:gd name="connsiteY12" fmla="*/ 368452 h 641924"/>
                <a:gd name="connsiteX13" fmla="*/ 2841158 w 2939702"/>
                <a:gd name="connsiteY13" fmla="*/ 386637 h 641924"/>
                <a:gd name="connsiteX14" fmla="*/ 2910431 w 2939702"/>
                <a:gd name="connsiteY14" fmla="*/ 392265 h 641924"/>
                <a:gd name="connsiteX15" fmla="*/ 2855013 w 2939702"/>
                <a:gd name="connsiteY15" fmla="*/ 350701 h 64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39702" h="641924">
                  <a:moveTo>
                    <a:pt x="2855013" y="350701"/>
                  </a:moveTo>
                  <a:cubicBezTo>
                    <a:pt x="2707231" y="295283"/>
                    <a:pt x="2305449" y="117483"/>
                    <a:pt x="2023740" y="59756"/>
                  </a:cubicBezTo>
                  <a:cubicBezTo>
                    <a:pt x="1742031" y="2029"/>
                    <a:pt x="1481103" y="-7207"/>
                    <a:pt x="1164758" y="4338"/>
                  </a:cubicBezTo>
                  <a:cubicBezTo>
                    <a:pt x="848413" y="15883"/>
                    <a:pt x="312703" y="99011"/>
                    <a:pt x="125667" y="129029"/>
                  </a:cubicBezTo>
                  <a:cubicBezTo>
                    <a:pt x="-61369" y="159047"/>
                    <a:pt x="5595" y="161356"/>
                    <a:pt x="42540" y="184447"/>
                  </a:cubicBezTo>
                  <a:cubicBezTo>
                    <a:pt x="79485" y="207538"/>
                    <a:pt x="349649" y="237556"/>
                    <a:pt x="347340" y="267574"/>
                  </a:cubicBezTo>
                  <a:cubicBezTo>
                    <a:pt x="345031" y="297592"/>
                    <a:pt x="24068" y="339156"/>
                    <a:pt x="28686" y="364556"/>
                  </a:cubicBezTo>
                  <a:cubicBezTo>
                    <a:pt x="33304" y="389956"/>
                    <a:pt x="365813" y="373792"/>
                    <a:pt x="375049" y="419974"/>
                  </a:cubicBezTo>
                  <a:cubicBezTo>
                    <a:pt x="384285" y="466156"/>
                    <a:pt x="28686" y="634720"/>
                    <a:pt x="84104" y="641647"/>
                  </a:cubicBezTo>
                  <a:cubicBezTo>
                    <a:pt x="139522" y="648574"/>
                    <a:pt x="460485" y="523884"/>
                    <a:pt x="707558" y="461538"/>
                  </a:cubicBezTo>
                  <a:cubicBezTo>
                    <a:pt x="954631" y="399193"/>
                    <a:pt x="1303304" y="292974"/>
                    <a:pt x="1566540" y="267574"/>
                  </a:cubicBezTo>
                  <a:cubicBezTo>
                    <a:pt x="1829776" y="242174"/>
                    <a:pt x="2095321" y="292325"/>
                    <a:pt x="2286976" y="309138"/>
                  </a:cubicBezTo>
                  <a:cubicBezTo>
                    <a:pt x="2478631" y="325951"/>
                    <a:pt x="2624104" y="355536"/>
                    <a:pt x="2716467" y="368452"/>
                  </a:cubicBezTo>
                  <a:cubicBezTo>
                    <a:pt x="2808830" y="381368"/>
                    <a:pt x="2808831" y="386637"/>
                    <a:pt x="2841158" y="386637"/>
                  </a:cubicBezTo>
                  <a:cubicBezTo>
                    <a:pt x="2873485" y="386637"/>
                    <a:pt x="2908122" y="398254"/>
                    <a:pt x="2910431" y="392265"/>
                  </a:cubicBezTo>
                  <a:cubicBezTo>
                    <a:pt x="2912740" y="386276"/>
                    <a:pt x="3002795" y="406119"/>
                    <a:pt x="2855013" y="350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50000">
                  <a:srgbClr val="FFFF00"/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0" name="39 CuadroTexto">
            <a:extLst>
              <a:ext uri="{FF2B5EF4-FFF2-40B4-BE49-F238E27FC236}">
                <a16:creationId xmlns:a16="http://schemas.microsoft.com/office/drawing/2014/main" id="{61A1A458-1BC3-42C5-B053-9BA27F3189A1}"/>
              </a:ext>
            </a:extLst>
          </p:cNvPr>
          <p:cNvSpPr txBox="1"/>
          <p:nvPr/>
        </p:nvSpPr>
        <p:spPr>
          <a:xfrm>
            <a:off x="1704116" y="612169"/>
            <a:ext cx="5735768" cy="43227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sz="1350" kern="1200" spc="225" dirty="0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A </a:t>
            </a:r>
            <a:r>
              <a:rPr lang="es-ES_tradnl" sz="1350" kern="1200" spc="225" dirty="0" err="1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Letter</a:t>
            </a:r>
            <a:r>
              <a:rPr lang="es-ES_tradnl" sz="1350" kern="1200" spc="225" dirty="0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 </a:t>
            </a:r>
            <a:r>
              <a:rPr lang="es-ES_tradnl" sz="1350" kern="1200" spc="225" dirty="0" err="1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To</a:t>
            </a:r>
            <a:r>
              <a:rPr lang="es-ES_tradnl" sz="1350" kern="1200" spc="225" dirty="0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 </a:t>
            </a:r>
            <a:r>
              <a:rPr lang="es-ES_tradnl" sz="1350" kern="1200" spc="225" dirty="0">
                <a:ln w="28575" cmpd="sng">
                  <a:solidFill>
                    <a:srgbClr val="FBDF5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F723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Heroe Pro" pitchFamily="2" charset="0"/>
                <a:ea typeface="+mn-ea"/>
                <a:cs typeface="+mn-cs"/>
              </a:rPr>
              <a:t>Santa Claus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0C22E8-092E-4033-B5F5-0F9922E8F29C}"/>
              </a:ext>
            </a:extLst>
          </p:cNvPr>
          <p:cNvSpPr/>
          <p:nvPr/>
        </p:nvSpPr>
        <p:spPr>
          <a:xfrm>
            <a:off x="0" y="0"/>
            <a:ext cx="948267" cy="722489"/>
          </a:xfrm>
          <a:prstGeom prst="rect">
            <a:avLst/>
          </a:prstGeom>
          <a:solidFill>
            <a:srgbClr val="3A8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09F4F5-8C59-405C-B8A7-D8A5136133AB}"/>
              </a:ext>
            </a:extLst>
          </p:cNvPr>
          <p:cNvSpPr/>
          <p:nvPr/>
        </p:nvSpPr>
        <p:spPr>
          <a:xfrm>
            <a:off x="1170609" y="8858"/>
            <a:ext cx="6841066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Instruction: Split class into 5 teams. Raise your hand quick to answer for your team. Count the objects on the slide and pick the correct number. The team with the most correct answers wins.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6B2BFE-81A8-4C82-BA72-C0228CB50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64"/>
            <a:ext cx="1251820" cy="39516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>
              <a:snd r:embed="rId8" name="click.wav"/>
            </a:hlinkClick>
            <a:extLst>
              <a:ext uri="{FF2B5EF4-FFF2-40B4-BE49-F238E27FC236}">
                <a16:creationId xmlns:a16="http://schemas.microsoft.com/office/drawing/2014/main" id="{7CDA8037-AD72-452A-A372-033EADD87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5439" y="4553982"/>
            <a:ext cx="1298561" cy="682811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3" grpId="0" animBg="1"/>
    </p:bldLst>
  </p:timing>
</p:sld>
</file>

<file path=ppt/theme/theme1.xml><?xml version="1.0" encoding="utf-8"?>
<a:theme xmlns:a="http://schemas.openxmlformats.org/drawingml/2006/main" name="US National Hot Dog Month by Slidesgo">
  <a:themeElements>
    <a:clrScheme name="Simple Light">
      <a:dk1>
        <a:srgbClr val="754C24"/>
      </a:dk1>
      <a:lt1>
        <a:srgbClr val="E7DBC6"/>
      </a:lt1>
      <a:dk2>
        <a:srgbClr val="F16323"/>
      </a:dk2>
      <a:lt2>
        <a:srgbClr val="FFFFFF"/>
      </a:lt2>
      <a:accent1>
        <a:srgbClr val="FFFAF5"/>
      </a:accent1>
      <a:accent2>
        <a:srgbClr val="A67C52"/>
      </a:accent2>
      <a:accent3>
        <a:srgbClr val="F5E1B0"/>
      </a:accent3>
      <a:accent4>
        <a:srgbClr val="FFFFFF"/>
      </a:accent4>
      <a:accent5>
        <a:srgbClr val="FFFFFF"/>
      </a:accent5>
      <a:accent6>
        <a:srgbClr val="FFFFFF"/>
      </a:accent6>
      <a:hlink>
        <a:srgbClr val="F16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281</Words>
  <Application>Microsoft Office PowerPoint</Application>
  <PresentationFormat>On-screen Show (16:9)</PresentationFormat>
  <Paragraphs>70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Lobster Two</vt:lpstr>
      <vt:lpstr>#9Slide05 Heroe Pro</vt:lpstr>
      <vt:lpstr>Barlow</vt:lpstr>
      <vt:lpstr>Comic Sans MS</vt:lpstr>
      <vt:lpstr>akaDylan Plain</vt:lpstr>
      <vt:lpstr>Arial</vt:lpstr>
      <vt:lpstr>Calibri</vt:lpstr>
      <vt:lpstr>US National Hot Dog Month by Slidesgo</vt:lpstr>
      <vt:lpstr>Tema de Office</vt:lpstr>
      <vt:lpstr>Unit 3 Lesson 2 </vt:lpstr>
      <vt:lpstr>Let’s sing!</vt:lpstr>
      <vt:lpstr>We practice!</vt:lpstr>
      <vt:lpstr>PowerPoint Presentation</vt:lpstr>
      <vt:lpstr>PowerPoint Presentation</vt:lpstr>
      <vt:lpstr>PowerPoint Presentation</vt:lpstr>
      <vt:lpstr>PowerPoint Presentation</vt:lpstr>
      <vt:lpstr>Let’s play!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National Hot Dog Month</dc:title>
  <dc:creator>Trung Nguyen</dc:creator>
  <cp:lastModifiedBy>Admin</cp:lastModifiedBy>
  <cp:revision>73</cp:revision>
  <dcterms:modified xsi:type="dcterms:W3CDTF">2021-09-06T08:07:31Z</dcterms:modified>
</cp:coreProperties>
</file>